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0" r:id="rId2"/>
    <p:sldId id="262" r:id="rId3"/>
    <p:sldId id="257" r:id="rId4"/>
    <p:sldId id="265" r:id="rId5"/>
    <p:sldId id="267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0AB940-CCB3-4516-9FBF-CB05C265A504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3255C783-1F54-46E3-B71E-10EE10E06443}">
      <dgm:prSet/>
      <dgm:spPr/>
      <dgm:t>
        <a:bodyPr/>
        <a:lstStyle/>
        <a:p>
          <a:r>
            <a:rPr lang="en-GB" b="0" i="0" dirty="0"/>
            <a:t>Quick overview of Bicep</a:t>
          </a:r>
          <a:endParaRPr lang="en-US" dirty="0"/>
        </a:p>
      </dgm:t>
    </dgm:pt>
    <dgm:pt modelId="{9D442CD2-C3A2-494E-9085-6E73015A5C9E}" type="parTrans" cxnId="{9A8C3019-4DE8-4863-98B6-6BD671C83A1E}">
      <dgm:prSet/>
      <dgm:spPr/>
      <dgm:t>
        <a:bodyPr/>
        <a:lstStyle/>
        <a:p>
          <a:endParaRPr lang="en-US"/>
        </a:p>
      </dgm:t>
    </dgm:pt>
    <dgm:pt modelId="{471FDF0F-92AD-4098-BCAF-718E1579BE16}" type="sibTrans" cxnId="{9A8C3019-4DE8-4863-98B6-6BD671C83A1E}">
      <dgm:prSet/>
      <dgm:spPr/>
      <dgm:t>
        <a:bodyPr/>
        <a:lstStyle/>
        <a:p>
          <a:endParaRPr lang="en-US"/>
        </a:p>
      </dgm:t>
    </dgm:pt>
    <dgm:pt modelId="{48791D77-FBAA-447C-A839-2770FC49147F}">
      <dgm:prSet/>
      <dgm:spPr/>
      <dgm:t>
        <a:bodyPr/>
        <a:lstStyle/>
        <a:p>
          <a:r>
            <a:rPr lang="en-GB" b="0" i="0" dirty="0"/>
            <a:t>The structure of pipelines</a:t>
          </a:r>
          <a:endParaRPr lang="en-US" dirty="0"/>
        </a:p>
      </dgm:t>
    </dgm:pt>
    <dgm:pt modelId="{CBD4E39D-F1F4-4ED5-87CC-778AEBC58556}" type="parTrans" cxnId="{DA0D72F6-898A-44D0-91DC-2337817F6660}">
      <dgm:prSet/>
      <dgm:spPr/>
      <dgm:t>
        <a:bodyPr/>
        <a:lstStyle/>
        <a:p>
          <a:endParaRPr lang="en-US"/>
        </a:p>
      </dgm:t>
    </dgm:pt>
    <dgm:pt modelId="{752D6E63-A0D9-47B6-B261-6E8D40DE5454}" type="sibTrans" cxnId="{DA0D72F6-898A-44D0-91DC-2337817F6660}">
      <dgm:prSet/>
      <dgm:spPr/>
      <dgm:t>
        <a:bodyPr/>
        <a:lstStyle/>
        <a:p>
          <a:endParaRPr lang="en-US"/>
        </a:p>
      </dgm:t>
    </dgm:pt>
    <dgm:pt modelId="{37568DFA-CCE9-4F45-90B3-98655BE29638}">
      <dgm:prSet/>
      <dgm:spPr/>
      <dgm:t>
        <a:bodyPr/>
        <a:lstStyle/>
        <a:p>
          <a:r>
            <a:rPr lang="en-US" dirty="0" err="1"/>
            <a:t>Yaml</a:t>
          </a:r>
          <a:r>
            <a:rPr lang="en-US" dirty="0"/>
            <a:t> for beginners</a:t>
          </a:r>
        </a:p>
      </dgm:t>
    </dgm:pt>
    <dgm:pt modelId="{0921158F-63D7-48DE-BFAC-D9F182D54127}" type="parTrans" cxnId="{53A406B7-6E81-4478-A6A3-BAEEFA78CD5B}">
      <dgm:prSet/>
      <dgm:spPr/>
      <dgm:t>
        <a:bodyPr/>
        <a:lstStyle/>
        <a:p>
          <a:endParaRPr lang="en-US"/>
        </a:p>
      </dgm:t>
    </dgm:pt>
    <dgm:pt modelId="{5B38BA63-77A0-4025-8EAF-BF268FFC6205}" type="sibTrans" cxnId="{53A406B7-6E81-4478-A6A3-BAEEFA78CD5B}">
      <dgm:prSet/>
      <dgm:spPr/>
      <dgm:t>
        <a:bodyPr/>
        <a:lstStyle/>
        <a:p>
          <a:endParaRPr lang="en-US"/>
        </a:p>
      </dgm:t>
    </dgm:pt>
    <dgm:pt modelId="{2670B648-0DAE-4431-8682-7497C320BE7A}">
      <dgm:prSet/>
      <dgm:spPr/>
      <dgm:t>
        <a:bodyPr/>
        <a:lstStyle/>
        <a:p>
          <a:r>
            <a:rPr lang="en-GB" b="0" i="0" baseline="0" dirty="0"/>
            <a:t>Your first pipeline</a:t>
          </a:r>
          <a:endParaRPr lang="en-US" dirty="0"/>
        </a:p>
      </dgm:t>
    </dgm:pt>
    <dgm:pt modelId="{2DD3F294-332F-40DF-AA33-02309B2046A6}" type="parTrans" cxnId="{D089B976-807E-4118-9810-9E46404D5B2D}">
      <dgm:prSet/>
      <dgm:spPr/>
      <dgm:t>
        <a:bodyPr/>
        <a:lstStyle/>
        <a:p>
          <a:endParaRPr lang="en-US"/>
        </a:p>
      </dgm:t>
    </dgm:pt>
    <dgm:pt modelId="{691BCE0F-4171-4EC8-8CA5-1AC68E1B377C}" type="sibTrans" cxnId="{D089B976-807E-4118-9810-9E46404D5B2D}">
      <dgm:prSet/>
      <dgm:spPr/>
      <dgm:t>
        <a:bodyPr/>
        <a:lstStyle/>
        <a:p>
          <a:endParaRPr lang="en-US"/>
        </a:p>
      </dgm:t>
    </dgm:pt>
    <dgm:pt modelId="{0F11C294-3345-421C-85DD-8375BD941674}">
      <dgm:prSet/>
      <dgm:spPr/>
      <dgm:t>
        <a:bodyPr/>
        <a:lstStyle/>
        <a:p>
          <a:r>
            <a:rPr lang="en-GB" b="0" i="0" baseline="0" dirty="0"/>
            <a:t>Variables</a:t>
          </a:r>
          <a:endParaRPr lang="en-US" dirty="0"/>
        </a:p>
      </dgm:t>
    </dgm:pt>
    <dgm:pt modelId="{79385A13-A1FA-4D92-9CD3-9467419FC160}" type="parTrans" cxnId="{EBBABB6D-3FE0-408B-A864-DB725D07012E}">
      <dgm:prSet/>
      <dgm:spPr/>
      <dgm:t>
        <a:bodyPr/>
        <a:lstStyle/>
        <a:p>
          <a:endParaRPr lang="en-US"/>
        </a:p>
      </dgm:t>
    </dgm:pt>
    <dgm:pt modelId="{6F1F02C2-EEA5-4834-9C77-9ED6B36E2AF2}" type="sibTrans" cxnId="{EBBABB6D-3FE0-408B-A864-DB725D07012E}">
      <dgm:prSet/>
      <dgm:spPr/>
      <dgm:t>
        <a:bodyPr/>
        <a:lstStyle/>
        <a:p>
          <a:endParaRPr lang="en-US"/>
        </a:p>
      </dgm:t>
    </dgm:pt>
    <dgm:pt modelId="{ACF87C3D-C2D0-49B0-B6DD-FE178BEF43F5}">
      <dgm:prSet/>
      <dgm:spPr/>
      <dgm:t>
        <a:bodyPr/>
        <a:lstStyle/>
        <a:p>
          <a:r>
            <a:rPr lang="en-GB" b="0" i="0" baseline="0" dirty="0"/>
            <a:t>Deploying your repos on the resources</a:t>
          </a:r>
          <a:endParaRPr lang="en-US" dirty="0"/>
        </a:p>
      </dgm:t>
    </dgm:pt>
    <dgm:pt modelId="{CC0652BD-681B-4414-A400-137388F4DB1A}" type="parTrans" cxnId="{17CD0A5B-2D45-49ED-B505-D4604A3D822E}">
      <dgm:prSet/>
      <dgm:spPr/>
      <dgm:t>
        <a:bodyPr/>
        <a:lstStyle/>
        <a:p>
          <a:endParaRPr lang="en-US"/>
        </a:p>
      </dgm:t>
    </dgm:pt>
    <dgm:pt modelId="{F9164431-B2AA-4232-99C7-E152D2A542E7}" type="sibTrans" cxnId="{17CD0A5B-2D45-49ED-B505-D4604A3D822E}">
      <dgm:prSet/>
      <dgm:spPr/>
      <dgm:t>
        <a:bodyPr/>
        <a:lstStyle/>
        <a:p>
          <a:endParaRPr lang="en-US"/>
        </a:p>
      </dgm:t>
    </dgm:pt>
    <dgm:pt modelId="{64C214F1-7E4D-4E81-BA0E-71C15125BDAE}">
      <dgm:prSet/>
      <dgm:spPr/>
      <dgm:t>
        <a:bodyPr/>
        <a:lstStyle/>
        <a:p>
          <a:r>
            <a:rPr lang="en-GB" b="0" i="0" baseline="0"/>
            <a:t>Best practices</a:t>
          </a:r>
          <a:endParaRPr lang="en-US"/>
        </a:p>
      </dgm:t>
    </dgm:pt>
    <dgm:pt modelId="{7922ABF3-4347-4008-AE53-110A6C91B721}" type="parTrans" cxnId="{A6845FA1-0651-41EC-98AE-EE09951058FE}">
      <dgm:prSet/>
      <dgm:spPr/>
      <dgm:t>
        <a:bodyPr/>
        <a:lstStyle/>
        <a:p>
          <a:endParaRPr lang="en-US"/>
        </a:p>
      </dgm:t>
    </dgm:pt>
    <dgm:pt modelId="{0C368562-190D-40E6-9225-FE29AD8C6FD9}" type="sibTrans" cxnId="{A6845FA1-0651-41EC-98AE-EE09951058FE}">
      <dgm:prSet/>
      <dgm:spPr/>
      <dgm:t>
        <a:bodyPr/>
        <a:lstStyle/>
        <a:p>
          <a:endParaRPr lang="en-US"/>
        </a:p>
      </dgm:t>
    </dgm:pt>
    <dgm:pt modelId="{3DD40510-9E8F-40E5-9BDB-9509F7840AE6}" type="pres">
      <dgm:prSet presAssocID="{180AB940-CCB3-4516-9FBF-CB05C265A504}" presName="vert0" presStyleCnt="0">
        <dgm:presLayoutVars>
          <dgm:dir/>
          <dgm:animOne val="branch"/>
          <dgm:animLvl val="lvl"/>
        </dgm:presLayoutVars>
      </dgm:prSet>
      <dgm:spPr/>
    </dgm:pt>
    <dgm:pt modelId="{7C0AE760-B88B-4106-AB75-D41EB9D12E59}" type="pres">
      <dgm:prSet presAssocID="{3255C783-1F54-46E3-B71E-10EE10E06443}" presName="thickLine" presStyleLbl="alignNode1" presStyleIdx="0" presStyleCnt="7"/>
      <dgm:spPr/>
    </dgm:pt>
    <dgm:pt modelId="{47233F20-69C0-42E4-8705-F5688BC13C52}" type="pres">
      <dgm:prSet presAssocID="{3255C783-1F54-46E3-B71E-10EE10E06443}" presName="horz1" presStyleCnt="0"/>
      <dgm:spPr/>
    </dgm:pt>
    <dgm:pt modelId="{25A0D952-C34E-49EC-9BC5-B47DE02499DE}" type="pres">
      <dgm:prSet presAssocID="{3255C783-1F54-46E3-B71E-10EE10E06443}" presName="tx1" presStyleLbl="revTx" presStyleIdx="0" presStyleCnt="7"/>
      <dgm:spPr/>
    </dgm:pt>
    <dgm:pt modelId="{75068C2A-FBBF-4261-BF0E-3E517B51E2F2}" type="pres">
      <dgm:prSet presAssocID="{3255C783-1F54-46E3-B71E-10EE10E06443}" presName="vert1" presStyleCnt="0"/>
      <dgm:spPr/>
    </dgm:pt>
    <dgm:pt modelId="{38FECF08-9912-4350-97F6-284A3B8AEEF5}" type="pres">
      <dgm:prSet presAssocID="{48791D77-FBAA-447C-A839-2770FC49147F}" presName="thickLine" presStyleLbl="alignNode1" presStyleIdx="1" presStyleCnt="7"/>
      <dgm:spPr/>
    </dgm:pt>
    <dgm:pt modelId="{1408A58E-91FF-49AF-932E-B69B0D0576AC}" type="pres">
      <dgm:prSet presAssocID="{48791D77-FBAA-447C-A839-2770FC49147F}" presName="horz1" presStyleCnt="0"/>
      <dgm:spPr/>
    </dgm:pt>
    <dgm:pt modelId="{C45F9F8B-AB01-4BCD-B4A9-4BB78745AF1C}" type="pres">
      <dgm:prSet presAssocID="{48791D77-FBAA-447C-A839-2770FC49147F}" presName="tx1" presStyleLbl="revTx" presStyleIdx="1" presStyleCnt="7"/>
      <dgm:spPr/>
    </dgm:pt>
    <dgm:pt modelId="{DCA95356-144A-44D7-AF2E-9443F21D6C31}" type="pres">
      <dgm:prSet presAssocID="{48791D77-FBAA-447C-A839-2770FC49147F}" presName="vert1" presStyleCnt="0"/>
      <dgm:spPr/>
    </dgm:pt>
    <dgm:pt modelId="{BD9C68AA-8141-4F0C-9DE3-74D518BFDD3D}" type="pres">
      <dgm:prSet presAssocID="{37568DFA-CCE9-4F45-90B3-98655BE29638}" presName="thickLine" presStyleLbl="alignNode1" presStyleIdx="2" presStyleCnt="7"/>
      <dgm:spPr/>
    </dgm:pt>
    <dgm:pt modelId="{166EB8A2-8D03-47E6-A26E-4FAA8BAF08C4}" type="pres">
      <dgm:prSet presAssocID="{37568DFA-CCE9-4F45-90B3-98655BE29638}" presName="horz1" presStyleCnt="0"/>
      <dgm:spPr/>
    </dgm:pt>
    <dgm:pt modelId="{7B1438FA-7BFA-4854-B292-21CB693777C5}" type="pres">
      <dgm:prSet presAssocID="{37568DFA-CCE9-4F45-90B3-98655BE29638}" presName="tx1" presStyleLbl="revTx" presStyleIdx="2" presStyleCnt="7"/>
      <dgm:spPr/>
    </dgm:pt>
    <dgm:pt modelId="{D56C42AA-C88D-483D-AF51-4EEC7632CFA3}" type="pres">
      <dgm:prSet presAssocID="{37568DFA-CCE9-4F45-90B3-98655BE29638}" presName="vert1" presStyleCnt="0"/>
      <dgm:spPr/>
    </dgm:pt>
    <dgm:pt modelId="{8177E953-213F-470F-AA31-96987859AA51}" type="pres">
      <dgm:prSet presAssocID="{2670B648-0DAE-4431-8682-7497C320BE7A}" presName="thickLine" presStyleLbl="alignNode1" presStyleIdx="3" presStyleCnt="7"/>
      <dgm:spPr/>
    </dgm:pt>
    <dgm:pt modelId="{99179D02-2F61-4FA1-B3CA-9889DDDEC1E8}" type="pres">
      <dgm:prSet presAssocID="{2670B648-0DAE-4431-8682-7497C320BE7A}" presName="horz1" presStyleCnt="0"/>
      <dgm:spPr/>
    </dgm:pt>
    <dgm:pt modelId="{0D7FC94D-FF75-4C8E-91B0-43988F894208}" type="pres">
      <dgm:prSet presAssocID="{2670B648-0DAE-4431-8682-7497C320BE7A}" presName="tx1" presStyleLbl="revTx" presStyleIdx="3" presStyleCnt="7"/>
      <dgm:spPr/>
    </dgm:pt>
    <dgm:pt modelId="{AD740F02-8A4C-4C3F-9227-CF0D0D4AAD61}" type="pres">
      <dgm:prSet presAssocID="{2670B648-0DAE-4431-8682-7497C320BE7A}" presName="vert1" presStyleCnt="0"/>
      <dgm:spPr/>
    </dgm:pt>
    <dgm:pt modelId="{81D754A8-3D83-46A4-AD2A-2B6481309E62}" type="pres">
      <dgm:prSet presAssocID="{0F11C294-3345-421C-85DD-8375BD941674}" presName="thickLine" presStyleLbl="alignNode1" presStyleIdx="4" presStyleCnt="7"/>
      <dgm:spPr/>
    </dgm:pt>
    <dgm:pt modelId="{53182890-563B-4F3E-BF87-B3C534A00F63}" type="pres">
      <dgm:prSet presAssocID="{0F11C294-3345-421C-85DD-8375BD941674}" presName="horz1" presStyleCnt="0"/>
      <dgm:spPr/>
    </dgm:pt>
    <dgm:pt modelId="{C6E82822-BCC6-4944-95B0-B923E5F073D3}" type="pres">
      <dgm:prSet presAssocID="{0F11C294-3345-421C-85DD-8375BD941674}" presName="tx1" presStyleLbl="revTx" presStyleIdx="4" presStyleCnt="7"/>
      <dgm:spPr/>
    </dgm:pt>
    <dgm:pt modelId="{CE36F533-7C76-4EAC-AAD1-0247E020325E}" type="pres">
      <dgm:prSet presAssocID="{0F11C294-3345-421C-85DD-8375BD941674}" presName="vert1" presStyleCnt="0"/>
      <dgm:spPr/>
    </dgm:pt>
    <dgm:pt modelId="{FA4CB755-4BDF-443E-AA54-351B24B54762}" type="pres">
      <dgm:prSet presAssocID="{ACF87C3D-C2D0-49B0-B6DD-FE178BEF43F5}" presName="thickLine" presStyleLbl="alignNode1" presStyleIdx="5" presStyleCnt="7"/>
      <dgm:spPr/>
    </dgm:pt>
    <dgm:pt modelId="{71634555-A9E6-4924-BFD7-AEACA79EDB4A}" type="pres">
      <dgm:prSet presAssocID="{ACF87C3D-C2D0-49B0-B6DD-FE178BEF43F5}" presName="horz1" presStyleCnt="0"/>
      <dgm:spPr/>
    </dgm:pt>
    <dgm:pt modelId="{52907134-2019-4593-8BE7-EF8FF0B78598}" type="pres">
      <dgm:prSet presAssocID="{ACF87C3D-C2D0-49B0-B6DD-FE178BEF43F5}" presName="tx1" presStyleLbl="revTx" presStyleIdx="5" presStyleCnt="7"/>
      <dgm:spPr/>
    </dgm:pt>
    <dgm:pt modelId="{E38D73DC-0A0B-4DFC-807E-E9A24C39F7CF}" type="pres">
      <dgm:prSet presAssocID="{ACF87C3D-C2D0-49B0-B6DD-FE178BEF43F5}" presName="vert1" presStyleCnt="0"/>
      <dgm:spPr/>
    </dgm:pt>
    <dgm:pt modelId="{BB86799A-D3E8-4FDA-8CD6-24DE0A6614C1}" type="pres">
      <dgm:prSet presAssocID="{64C214F1-7E4D-4E81-BA0E-71C15125BDAE}" presName="thickLine" presStyleLbl="alignNode1" presStyleIdx="6" presStyleCnt="7"/>
      <dgm:spPr/>
    </dgm:pt>
    <dgm:pt modelId="{B0549C73-1C0A-4056-B059-CB39C0E09374}" type="pres">
      <dgm:prSet presAssocID="{64C214F1-7E4D-4E81-BA0E-71C15125BDAE}" presName="horz1" presStyleCnt="0"/>
      <dgm:spPr/>
    </dgm:pt>
    <dgm:pt modelId="{134D44A6-1DE3-47B5-AE4B-F3E167867B46}" type="pres">
      <dgm:prSet presAssocID="{64C214F1-7E4D-4E81-BA0E-71C15125BDAE}" presName="tx1" presStyleLbl="revTx" presStyleIdx="6" presStyleCnt="7"/>
      <dgm:spPr/>
    </dgm:pt>
    <dgm:pt modelId="{CF40DCF6-BA57-4B0C-A9E4-88BC7B883551}" type="pres">
      <dgm:prSet presAssocID="{64C214F1-7E4D-4E81-BA0E-71C15125BDAE}" presName="vert1" presStyleCnt="0"/>
      <dgm:spPr/>
    </dgm:pt>
  </dgm:ptLst>
  <dgm:cxnLst>
    <dgm:cxn modelId="{91DA9707-1EE0-4C4B-BCE9-7A11D6B47329}" type="presOf" srcId="{64C214F1-7E4D-4E81-BA0E-71C15125BDAE}" destId="{134D44A6-1DE3-47B5-AE4B-F3E167867B46}" srcOrd="0" destOrd="0" presId="urn:microsoft.com/office/officeart/2008/layout/LinedList"/>
    <dgm:cxn modelId="{9A8C3019-4DE8-4863-98B6-6BD671C83A1E}" srcId="{180AB940-CCB3-4516-9FBF-CB05C265A504}" destId="{3255C783-1F54-46E3-B71E-10EE10E06443}" srcOrd="0" destOrd="0" parTransId="{9D442CD2-C3A2-494E-9085-6E73015A5C9E}" sibTransId="{471FDF0F-92AD-4098-BCAF-718E1579BE16}"/>
    <dgm:cxn modelId="{17CD0A5B-2D45-49ED-B505-D4604A3D822E}" srcId="{180AB940-CCB3-4516-9FBF-CB05C265A504}" destId="{ACF87C3D-C2D0-49B0-B6DD-FE178BEF43F5}" srcOrd="5" destOrd="0" parTransId="{CC0652BD-681B-4414-A400-137388F4DB1A}" sibTransId="{F9164431-B2AA-4232-99C7-E152D2A542E7}"/>
    <dgm:cxn modelId="{4425E45E-3A72-48B2-969A-F49B0ADD1001}" type="presOf" srcId="{ACF87C3D-C2D0-49B0-B6DD-FE178BEF43F5}" destId="{52907134-2019-4593-8BE7-EF8FF0B78598}" srcOrd="0" destOrd="0" presId="urn:microsoft.com/office/officeart/2008/layout/LinedList"/>
    <dgm:cxn modelId="{DE400261-1EC0-4F87-B2D2-DD3A20E189AC}" type="presOf" srcId="{180AB940-CCB3-4516-9FBF-CB05C265A504}" destId="{3DD40510-9E8F-40E5-9BDB-9509F7840AE6}" srcOrd="0" destOrd="0" presId="urn:microsoft.com/office/officeart/2008/layout/LinedList"/>
    <dgm:cxn modelId="{3B4BF14A-C44E-4281-8B5D-6F90387A59A5}" type="presOf" srcId="{3255C783-1F54-46E3-B71E-10EE10E06443}" destId="{25A0D952-C34E-49EC-9BC5-B47DE02499DE}" srcOrd="0" destOrd="0" presId="urn:microsoft.com/office/officeart/2008/layout/LinedList"/>
    <dgm:cxn modelId="{EBBABB6D-3FE0-408B-A864-DB725D07012E}" srcId="{180AB940-CCB3-4516-9FBF-CB05C265A504}" destId="{0F11C294-3345-421C-85DD-8375BD941674}" srcOrd="4" destOrd="0" parTransId="{79385A13-A1FA-4D92-9CD3-9467419FC160}" sibTransId="{6F1F02C2-EEA5-4834-9C77-9ED6B36E2AF2}"/>
    <dgm:cxn modelId="{D089B976-807E-4118-9810-9E46404D5B2D}" srcId="{180AB940-CCB3-4516-9FBF-CB05C265A504}" destId="{2670B648-0DAE-4431-8682-7497C320BE7A}" srcOrd="3" destOrd="0" parTransId="{2DD3F294-332F-40DF-AA33-02309B2046A6}" sibTransId="{691BCE0F-4171-4EC8-8CA5-1AC68E1B377C}"/>
    <dgm:cxn modelId="{04A8858E-2ECE-400C-AE7C-C92CDFEEA1CE}" type="presOf" srcId="{48791D77-FBAA-447C-A839-2770FC49147F}" destId="{C45F9F8B-AB01-4BCD-B4A9-4BB78745AF1C}" srcOrd="0" destOrd="0" presId="urn:microsoft.com/office/officeart/2008/layout/LinedList"/>
    <dgm:cxn modelId="{20F57892-7904-437B-8366-5FF38699DF45}" type="presOf" srcId="{2670B648-0DAE-4431-8682-7497C320BE7A}" destId="{0D7FC94D-FF75-4C8E-91B0-43988F894208}" srcOrd="0" destOrd="0" presId="urn:microsoft.com/office/officeart/2008/layout/LinedList"/>
    <dgm:cxn modelId="{A6845FA1-0651-41EC-98AE-EE09951058FE}" srcId="{180AB940-CCB3-4516-9FBF-CB05C265A504}" destId="{64C214F1-7E4D-4E81-BA0E-71C15125BDAE}" srcOrd="6" destOrd="0" parTransId="{7922ABF3-4347-4008-AE53-110A6C91B721}" sibTransId="{0C368562-190D-40E6-9225-FE29AD8C6FD9}"/>
    <dgm:cxn modelId="{53A406B7-6E81-4478-A6A3-BAEEFA78CD5B}" srcId="{180AB940-CCB3-4516-9FBF-CB05C265A504}" destId="{37568DFA-CCE9-4F45-90B3-98655BE29638}" srcOrd="2" destOrd="0" parTransId="{0921158F-63D7-48DE-BFAC-D9F182D54127}" sibTransId="{5B38BA63-77A0-4025-8EAF-BF268FFC6205}"/>
    <dgm:cxn modelId="{6826E0C1-8F46-4EE0-8248-0500C37A6677}" type="presOf" srcId="{37568DFA-CCE9-4F45-90B3-98655BE29638}" destId="{7B1438FA-7BFA-4854-B292-21CB693777C5}" srcOrd="0" destOrd="0" presId="urn:microsoft.com/office/officeart/2008/layout/LinedList"/>
    <dgm:cxn modelId="{76C1F6E6-D988-476A-A84F-895F6DF952BA}" type="presOf" srcId="{0F11C294-3345-421C-85DD-8375BD941674}" destId="{C6E82822-BCC6-4944-95B0-B923E5F073D3}" srcOrd="0" destOrd="0" presId="urn:microsoft.com/office/officeart/2008/layout/LinedList"/>
    <dgm:cxn modelId="{DA0D72F6-898A-44D0-91DC-2337817F6660}" srcId="{180AB940-CCB3-4516-9FBF-CB05C265A504}" destId="{48791D77-FBAA-447C-A839-2770FC49147F}" srcOrd="1" destOrd="0" parTransId="{CBD4E39D-F1F4-4ED5-87CC-778AEBC58556}" sibTransId="{752D6E63-A0D9-47B6-B261-6E8D40DE5454}"/>
    <dgm:cxn modelId="{AC2DE102-FA05-4C80-A035-34CA0C6EBD91}" type="presParOf" srcId="{3DD40510-9E8F-40E5-9BDB-9509F7840AE6}" destId="{7C0AE760-B88B-4106-AB75-D41EB9D12E59}" srcOrd="0" destOrd="0" presId="urn:microsoft.com/office/officeart/2008/layout/LinedList"/>
    <dgm:cxn modelId="{372DD766-294F-44C0-AEB9-D3464041A176}" type="presParOf" srcId="{3DD40510-9E8F-40E5-9BDB-9509F7840AE6}" destId="{47233F20-69C0-42E4-8705-F5688BC13C52}" srcOrd="1" destOrd="0" presId="urn:microsoft.com/office/officeart/2008/layout/LinedList"/>
    <dgm:cxn modelId="{37CC1CFC-5B13-41BC-A82D-5158F3228246}" type="presParOf" srcId="{47233F20-69C0-42E4-8705-F5688BC13C52}" destId="{25A0D952-C34E-49EC-9BC5-B47DE02499DE}" srcOrd="0" destOrd="0" presId="urn:microsoft.com/office/officeart/2008/layout/LinedList"/>
    <dgm:cxn modelId="{7EF7FEC8-EF6D-46E5-ABAD-95E1471F6E89}" type="presParOf" srcId="{47233F20-69C0-42E4-8705-F5688BC13C52}" destId="{75068C2A-FBBF-4261-BF0E-3E517B51E2F2}" srcOrd="1" destOrd="0" presId="urn:microsoft.com/office/officeart/2008/layout/LinedList"/>
    <dgm:cxn modelId="{BED2035E-E2C2-4F45-A165-787BD7996290}" type="presParOf" srcId="{3DD40510-9E8F-40E5-9BDB-9509F7840AE6}" destId="{38FECF08-9912-4350-97F6-284A3B8AEEF5}" srcOrd="2" destOrd="0" presId="urn:microsoft.com/office/officeart/2008/layout/LinedList"/>
    <dgm:cxn modelId="{8BD2B666-1FD2-4520-B9D8-333FFBE4C1A3}" type="presParOf" srcId="{3DD40510-9E8F-40E5-9BDB-9509F7840AE6}" destId="{1408A58E-91FF-49AF-932E-B69B0D0576AC}" srcOrd="3" destOrd="0" presId="urn:microsoft.com/office/officeart/2008/layout/LinedList"/>
    <dgm:cxn modelId="{7AD63D29-481B-4107-A0C7-CD3E131A87C0}" type="presParOf" srcId="{1408A58E-91FF-49AF-932E-B69B0D0576AC}" destId="{C45F9F8B-AB01-4BCD-B4A9-4BB78745AF1C}" srcOrd="0" destOrd="0" presId="urn:microsoft.com/office/officeart/2008/layout/LinedList"/>
    <dgm:cxn modelId="{81C15DC7-2E6A-4DD3-9450-2B91F820F2AB}" type="presParOf" srcId="{1408A58E-91FF-49AF-932E-B69B0D0576AC}" destId="{DCA95356-144A-44D7-AF2E-9443F21D6C31}" srcOrd="1" destOrd="0" presId="urn:microsoft.com/office/officeart/2008/layout/LinedList"/>
    <dgm:cxn modelId="{0B69DF89-1BB0-4CBA-B4AB-A3E51465D23C}" type="presParOf" srcId="{3DD40510-9E8F-40E5-9BDB-9509F7840AE6}" destId="{BD9C68AA-8141-4F0C-9DE3-74D518BFDD3D}" srcOrd="4" destOrd="0" presId="urn:microsoft.com/office/officeart/2008/layout/LinedList"/>
    <dgm:cxn modelId="{D19A9F1A-8C27-41CD-835A-C274F6B77EE6}" type="presParOf" srcId="{3DD40510-9E8F-40E5-9BDB-9509F7840AE6}" destId="{166EB8A2-8D03-47E6-A26E-4FAA8BAF08C4}" srcOrd="5" destOrd="0" presId="urn:microsoft.com/office/officeart/2008/layout/LinedList"/>
    <dgm:cxn modelId="{E0726065-DB99-4591-871E-6FD906E05DB8}" type="presParOf" srcId="{166EB8A2-8D03-47E6-A26E-4FAA8BAF08C4}" destId="{7B1438FA-7BFA-4854-B292-21CB693777C5}" srcOrd="0" destOrd="0" presId="urn:microsoft.com/office/officeart/2008/layout/LinedList"/>
    <dgm:cxn modelId="{FA7C9C8E-64EA-481A-87F3-520AF481F881}" type="presParOf" srcId="{166EB8A2-8D03-47E6-A26E-4FAA8BAF08C4}" destId="{D56C42AA-C88D-483D-AF51-4EEC7632CFA3}" srcOrd="1" destOrd="0" presId="urn:microsoft.com/office/officeart/2008/layout/LinedList"/>
    <dgm:cxn modelId="{4159C626-D4D2-48E2-A4AB-E352C3BB5207}" type="presParOf" srcId="{3DD40510-9E8F-40E5-9BDB-9509F7840AE6}" destId="{8177E953-213F-470F-AA31-96987859AA51}" srcOrd="6" destOrd="0" presId="urn:microsoft.com/office/officeart/2008/layout/LinedList"/>
    <dgm:cxn modelId="{9D5D0794-29F5-4F29-BCA1-CF78F6D1C358}" type="presParOf" srcId="{3DD40510-9E8F-40E5-9BDB-9509F7840AE6}" destId="{99179D02-2F61-4FA1-B3CA-9889DDDEC1E8}" srcOrd="7" destOrd="0" presId="urn:microsoft.com/office/officeart/2008/layout/LinedList"/>
    <dgm:cxn modelId="{3EC287F5-86F0-4495-92DC-676D0B5F26A9}" type="presParOf" srcId="{99179D02-2F61-4FA1-B3CA-9889DDDEC1E8}" destId="{0D7FC94D-FF75-4C8E-91B0-43988F894208}" srcOrd="0" destOrd="0" presId="urn:microsoft.com/office/officeart/2008/layout/LinedList"/>
    <dgm:cxn modelId="{13D713E8-5C6C-40FC-8563-57F5A54A5B8C}" type="presParOf" srcId="{99179D02-2F61-4FA1-B3CA-9889DDDEC1E8}" destId="{AD740F02-8A4C-4C3F-9227-CF0D0D4AAD61}" srcOrd="1" destOrd="0" presId="urn:microsoft.com/office/officeart/2008/layout/LinedList"/>
    <dgm:cxn modelId="{D8C5987A-480A-4478-BF64-D25BCF6348DA}" type="presParOf" srcId="{3DD40510-9E8F-40E5-9BDB-9509F7840AE6}" destId="{81D754A8-3D83-46A4-AD2A-2B6481309E62}" srcOrd="8" destOrd="0" presId="urn:microsoft.com/office/officeart/2008/layout/LinedList"/>
    <dgm:cxn modelId="{0C33B106-F0B6-4FD8-921A-A1BE412351FF}" type="presParOf" srcId="{3DD40510-9E8F-40E5-9BDB-9509F7840AE6}" destId="{53182890-563B-4F3E-BF87-B3C534A00F63}" srcOrd="9" destOrd="0" presId="urn:microsoft.com/office/officeart/2008/layout/LinedList"/>
    <dgm:cxn modelId="{EFD528D7-BA8C-4586-9722-82BBF29EC661}" type="presParOf" srcId="{53182890-563B-4F3E-BF87-B3C534A00F63}" destId="{C6E82822-BCC6-4944-95B0-B923E5F073D3}" srcOrd="0" destOrd="0" presId="urn:microsoft.com/office/officeart/2008/layout/LinedList"/>
    <dgm:cxn modelId="{BE45FCB6-6518-4276-9CC3-F5AC290977C4}" type="presParOf" srcId="{53182890-563B-4F3E-BF87-B3C534A00F63}" destId="{CE36F533-7C76-4EAC-AAD1-0247E020325E}" srcOrd="1" destOrd="0" presId="urn:microsoft.com/office/officeart/2008/layout/LinedList"/>
    <dgm:cxn modelId="{75F2F9E8-2417-455C-8E50-0BBCFD36DE37}" type="presParOf" srcId="{3DD40510-9E8F-40E5-9BDB-9509F7840AE6}" destId="{FA4CB755-4BDF-443E-AA54-351B24B54762}" srcOrd="10" destOrd="0" presId="urn:microsoft.com/office/officeart/2008/layout/LinedList"/>
    <dgm:cxn modelId="{44A9DDDE-73BD-477C-8534-66C4B1F39CD3}" type="presParOf" srcId="{3DD40510-9E8F-40E5-9BDB-9509F7840AE6}" destId="{71634555-A9E6-4924-BFD7-AEACA79EDB4A}" srcOrd="11" destOrd="0" presId="urn:microsoft.com/office/officeart/2008/layout/LinedList"/>
    <dgm:cxn modelId="{DBDCB5EF-AA91-400A-A702-E45A03A32AFD}" type="presParOf" srcId="{71634555-A9E6-4924-BFD7-AEACA79EDB4A}" destId="{52907134-2019-4593-8BE7-EF8FF0B78598}" srcOrd="0" destOrd="0" presId="urn:microsoft.com/office/officeart/2008/layout/LinedList"/>
    <dgm:cxn modelId="{A09A6115-BF0B-491D-8DC9-A6BAC882D3B0}" type="presParOf" srcId="{71634555-A9E6-4924-BFD7-AEACA79EDB4A}" destId="{E38D73DC-0A0B-4DFC-807E-E9A24C39F7CF}" srcOrd="1" destOrd="0" presId="urn:microsoft.com/office/officeart/2008/layout/LinedList"/>
    <dgm:cxn modelId="{3040CA8E-F165-466B-B712-89503FEA53D4}" type="presParOf" srcId="{3DD40510-9E8F-40E5-9BDB-9509F7840AE6}" destId="{BB86799A-D3E8-4FDA-8CD6-24DE0A6614C1}" srcOrd="12" destOrd="0" presId="urn:microsoft.com/office/officeart/2008/layout/LinedList"/>
    <dgm:cxn modelId="{842BD544-B36D-4FD1-806B-32C51D68888A}" type="presParOf" srcId="{3DD40510-9E8F-40E5-9BDB-9509F7840AE6}" destId="{B0549C73-1C0A-4056-B059-CB39C0E09374}" srcOrd="13" destOrd="0" presId="urn:microsoft.com/office/officeart/2008/layout/LinedList"/>
    <dgm:cxn modelId="{7F44ECC3-2AE1-4876-864E-4CBE80AAE14E}" type="presParOf" srcId="{B0549C73-1C0A-4056-B059-CB39C0E09374}" destId="{134D44A6-1DE3-47B5-AE4B-F3E167867B46}" srcOrd="0" destOrd="0" presId="urn:microsoft.com/office/officeart/2008/layout/LinedList"/>
    <dgm:cxn modelId="{4293DAF3-3A51-4073-8F11-151ED2804409}" type="presParOf" srcId="{B0549C73-1C0A-4056-B059-CB39C0E09374}" destId="{CF40DCF6-BA57-4B0C-A9E4-88BC7B88355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AE760-B88B-4106-AB75-D41EB9D12E59}">
      <dsp:nvSpPr>
        <dsp:cNvPr id="0" name=""/>
        <dsp:cNvSpPr/>
      </dsp:nvSpPr>
      <dsp:spPr>
        <a:xfrm>
          <a:off x="0" y="502"/>
          <a:ext cx="671355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0D952-C34E-49EC-9BC5-B47DE02499DE}">
      <dsp:nvSpPr>
        <dsp:cNvPr id="0" name=""/>
        <dsp:cNvSpPr/>
      </dsp:nvSpPr>
      <dsp:spPr>
        <a:xfrm>
          <a:off x="0" y="502"/>
          <a:ext cx="6713552" cy="588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0" i="0" kern="1200" dirty="0"/>
            <a:t>Quick overview of Bicep</a:t>
          </a:r>
          <a:endParaRPr lang="en-US" sz="2700" kern="1200" dirty="0"/>
        </a:p>
      </dsp:txBody>
      <dsp:txXfrm>
        <a:off x="0" y="502"/>
        <a:ext cx="6713552" cy="588309"/>
      </dsp:txXfrm>
    </dsp:sp>
    <dsp:sp modelId="{38FECF08-9912-4350-97F6-284A3B8AEEF5}">
      <dsp:nvSpPr>
        <dsp:cNvPr id="0" name=""/>
        <dsp:cNvSpPr/>
      </dsp:nvSpPr>
      <dsp:spPr>
        <a:xfrm>
          <a:off x="0" y="588812"/>
          <a:ext cx="671355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F9F8B-AB01-4BCD-B4A9-4BB78745AF1C}">
      <dsp:nvSpPr>
        <dsp:cNvPr id="0" name=""/>
        <dsp:cNvSpPr/>
      </dsp:nvSpPr>
      <dsp:spPr>
        <a:xfrm>
          <a:off x="0" y="588812"/>
          <a:ext cx="6713552" cy="588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0" i="0" kern="1200" dirty="0"/>
            <a:t>The structure of pipelines</a:t>
          </a:r>
          <a:endParaRPr lang="en-US" sz="2700" kern="1200" dirty="0"/>
        </a:p>
      </dsp:txBody>
      <dsp:txXfrm>
        <a:off x="0" y="588812"/>
        <a:ext cx="6713552" cy="588309"/>
      </dsp:txXfrm>
    </dsp:sp>
    <dsp:sp modelId="{BD9C68AA-8141-4F0C-9DE3-74D518BFDD3D}">
      <dsp:nvSpPr>
        <dsp:cNvPr id="0" name=""/>
        <dsp:cNvSpPr/>
      </dsp:nvSpPr>
      <dsp:spPr>
        <a:xfrm>
          <a:off x="0" y="1177121"/>
          <a:ext cx="671355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438FA-7BFA-4854-B292-21CB693777C5}">
      <dsp:nvSpPr>
        <dsp:cNvPr id="0" name=""/>
        <dsp:cNvSpPr/>
      </dsp:nvSpPr>
      <dsp:spPr>
        <a:xfrm>
          <a:off x="0" y="1177121"/>
          <a:ext cx="6713552" cy="588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Yaml</a:t>
          </a:r>
          <a:r>
            <a:rPr lang="en-US" sz="2700" kern="1200" dirty="0"/>
            <a:t> for beginners</a:t>
          </a:r>
        </a:p>
      </dsp:txBody>
      <dsp:txXfrm>
        <a:off x="0" y="1177121"/>
        <a:ext cx="6713552" cy="588309"/>
      </dsp:txXfrm>
    </dsp:sp>
    <dsp:sp modelId="{8177E953-213F-470F-AA31-96987859AA51}">
      <dsp:nvSpPr>
        <dsp:cNvPr id="0" name=""/>
        <dsp:cNvSpPr/>
      </dsp:nvSpPr>
      <dsp:spPr>
        <a:xfrm>
          <a:off x="0" y="1765431"/>
          <a:ext cx="671355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FC94D-FF75-4C8E-91B0-43988F894208}">
      <dsp:nvSpPr>
        <dsp:cNvPr id="0" name=""/>
        <dsp:cNvSpPr/>
      </dsp:nvSpPr>
      <dsp:spPr>
        <a:xfrm>
          <a:off x="0" y="1765431"/>
          <a:ext cx="6713552" cy="588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0" i="0" kern="1200" baseline="0" dirty="0"/>
            <a:t>Your first pipeline</a:t>
          </a:r>
          <a:endParaRPr lang="en-US" sz="2700" kern="1200" dirty="0"/>
        </a:p>
      </dsp:txBody>
      <dsp:txXfrm>
        <a:off x="0" y="1765431"/>
        <a:ext cx="6713552" cy="588309"/>
      </dsp:txXfrm>
    </dsp:sp>
    <dsp:sp modelId="{81D754A8-3D83-46A4-AD2A-2B6481309E62}">
      <dsp:nvSpPr>
        <dsp:cNvPr id="0" name=""/>
        <dsp:cNvSpPr/>
      </dsp:nvSpPr>
      <dsp:spPr>
        <a:xfrm>
          <a:off x="0" y="2353740"/>
          <a:ext cx="671355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82822-BCC6-4944-95B0-B923E5F073D3}">
      <dsp:nvSpPr>
        <dsp:cNvPr id="0" name=""/>
        <dsp:cNvSpPr/>
      </dsp:nvSpPr>
      <dsp:spPr>
        <a:xfrm>
          <a:off x="0" y="2353740"/>
          <a:ext cx="6713552" cy="588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0" i="0" kern="1200" baseline="0" dirty="0"/>
            <a:t>Variables</a:t>
          </a:r>
          <a:endParaRPr lang="en-US" sz="2700" kern="1200" dirty="0"/>
        </a:p>
      </dsp:txBody>
      <dsp:txXfrm>
        <a:off x="0" y="2353740"/>
        <a:ext cx="6713552" cy="588309"/>
      </dsp:txXfrm>
    </dsp:sp>
    <dsp:sp modelId="{FA4CB755-4BDF-443E-AA54-351B24B54762}">
      <dsp:nvSpPr>
        <dsp:cNvPr id="0" name=""/>
        <dsp:cNvSpPr/>
      </dsp:nvSpPr>
      <dsp:spPr>
        <a:xfrm>
          <a:off x="0" y="2942050"/>
          <a:ext cx="671355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07134-2019-4593-8BE7-EF8FF0B78598}">
      <dsp:nvSpPr>
        <dsp:cNvPr id="0" name=""/>
        <dsp:cNvSpPr/>
      </dsp:nvSpPr>
      <dsp:spPr>
        <a:xfrm>
          <a:off x="0" y="2942050"/>
          <a:ext cx="6713552" cy="588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0" i="0" kern="1200" baseline="0" dirty="0"/>
            <a:t>Deploying your repos on the resources</a:t>
          </a:r>
          <a:endParaRPr lang="en-US" sz="2700" kern="1200" dirty="0"/>
        </a:p>
      </dsp:txBody>
      <dsp:txXfrm>
        <a:off x="0" y="2942050"/>
        <a:ext cx="6713552" cy="588309"/>
      </dsp:txXfrm>
    </dsp:sp>
    <dsp:sp modelId="{BB86799A-D3E8-4FDA-8CD6-24DE0A6614C1}">
      <dsp:nvSpPr>
        <dsp:cNvPr id="0" name=""/>
        <dsp:cNvSpPr/>
      </dsp:nvSpPr>
      <dsp:spPr>
        <a:xfrm>
          <a:off x="0" y="3530359"/>
          <a:ext cx="671355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D44A6-1DE3-47B5-AE4B-F3E167867B46}">
      <dsp:nvSpPr>
        <dsp:cNvPr id="0" name=""/>
        <dsp:cNvSpPr/>
      </dsp:nvSpPr>
      <dsp:spPr>
        <a:xfrm>
          <a:off x="0" y="3530359"/>
          <a:ext cx="6713552" cy="588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0" i="0" kern="1200" baseline="0"/>
            <a:t>Best practices</a:t>
          </a:r>
          <a:endParaRPr lang="en-US" sz="2700" kern="1200"/>
        </a:p>
      </dsp:txBody>
      <dsp:txXfrm>
        <a:off x="0" y="3530359"/>
        <a:ext cx="6713552" cy="588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422F9-BBE7-473F-8EBC-744A8A57400D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EF974-0F80-4C4E-BD1A-63C213E55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82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Had wanted to show both the creation and integration but it wasn’t possible in the time I had available so talk 2 is going to implement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2A05B-4C0A-4995-9374-0396D35E383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712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2A05B-4C0A-4995-9374-0396D35E383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124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Two parts to this talk – this is the overview with an outline of the bicep process and second talk will go into depth about exactly how you add to the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2A05B-4C0A-4995-9374-0396D35E383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251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6F59-9F5A-5EE6-E719-2C39EDFD1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6C5DA-D7FC-D37C-233B-77D5CF97E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EB7EF-1E5D-4AB3-1BF2-B4F00DCD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574E-B9A2-472F-93C0-C7C3C9E11EF2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0AE56-89D1-92C7-3837-8BD51F71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BF2E4-7AA1-6B08-A60A-2ED91C83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EBC-C45A-4386-8D27-AA09F4EC0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48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779D9-7DF5-C3CC-589D-636668D8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43B5E-F006-B512-F8D6-D5BF3AB0B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C1146-B294-24BB-D444-6490CCB1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574E-B9A2-472F-93C0-C7C3C9E11EF2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9CEA8-B749-5DDC-D18F-5534CACE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551BF-0A67-0121-C4C8-E3FB1FF9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EBC-C45A-4386-8D27-AA09F4EC0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9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EF4D46-B364-95B1-278D-5A98D494E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6C87C-851E-05DC-C692-D7CB1DEB7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D3770-8F61-F1E7-C515-D3B66689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574E-B9A2-472F-93C0-C7C3C9E11EF2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1D4AD-56AC-371F-E74B-71867DBC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F6381-E93C-6CA5-04A3-B368DF37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EBC-C45A-4386-8D27-AA09F4EC0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9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57CEA-73E6-4543-9677-B15E8B55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5D38A-0E9D-44A0-F921-1075EC522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8C1A2-58E7-6564-0081-DAC56013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574E-B9A2-472F-93C0-C7C3C9E11EF2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2739F-9812-0864-3CCE-17A3D5EB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13E68-8830-FFE8-84D6-4EBFCC92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EBC-C45A-4386-8D27-AA09F4EC0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11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5C62-588D-93FB-C43C-C943C8142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CB22A-D761-1F3D-DE40-DE4D9E273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D9770-C8DF-69D3-371C-A2332AF8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574E-B9A2-472F-93C0-C7C3C9E11EF2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D2D73-ABFB-4047-6C2E-EFDBF400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5F90D-848E-EA49-DEF6-5BDC2D42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EBC-C45A-4386-8D27-AA09F4EC0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94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AB686-25A5-D690-F635-778BE8C0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5CE4-77ED-C42C-A9F0-334E21707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FD412-7088-0DDD-76FC-86979731C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F35C7-20AB-E587-ADFC-3A313A91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574E-B9A2-472F-93C0-C7C3C9E11EF2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91572-E7BC-30EE-4974-4D892FE9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79025-53CE-41CE-369F-DEB622BE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EBC-C45A-4386-8D27-AA09F4EC0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60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C7D7-A594-CB2F-527F-F265CB09C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05591-1D38-E6AF-30EC-DCA6A7949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FDBC9-D810-39CF-9205-F8533F36F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E1AF0-5A07-2990-AD1D-4ADB52633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B05D85-2FA5-3DA4-5E77-F93E4DEAD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A667D1-0BE9-2ADC-1ED2-337424CA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574E-B9A2-472F-93C0-C7C3C9E11EF2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F8B3C2-6854-C9AB-310D-5103EAE2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CADCD0-A004-95F5-197C-7CD5D168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EBC-C45A-4386-8D27-AA09F4EC0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28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73E1-C975-7087-98D4-B00CD1C4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2A044-18B4-BB11-8871-E623B228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574E-B9A2-472F-93C0-C7C3C9E11EF2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06D9B-B8A5-83FD-ACCB-81912614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191A7-A421-38F7-5C0A-59C826F2C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EBC-C45A-4386-8D27-AA09F4EC0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23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E1159-98E4-3F9C-A4B7-28A4D537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574E-B9A2-472F-93C0-C7C3C9E11EF2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5CB665-B702-27DC-CE90-8A0157077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F10B4-3113-671E-BBEB-74B7EF65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EBC-C45A-4386-8D27-AA09F4EC0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66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C1D4-AB4F-1F83-1308-8B63D18F7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8534-2433-DB65-4DD1-72B8206E4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00371-DD49-A3B5-E9C4-DF2CC903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4968B-45CE-D41D-76D6-CFA964897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574E-B9A2-472F-93C0-C7C3C9E11EF2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43A23-8029-DF25-AFE9-8F59A0E0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6BFA9-CE1C-07B1-E354-15630EA0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EBC-C45A-4386-8D27-AA09F4EC0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46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8974-98CC-324A-A91C-B2BC3238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03412-C766-FB8D-F528-8C4DC68FD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3C800-E22B-B070-0DB8-2C4CADA52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609FB-3CA8-0998-58A9-CB582038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574E-B9A2-472F-93C0-C7C3C9E11EF2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7BC86-5A1F-660D-3549-9F3E77CD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CD6AD-4E2F-F790-C888-9224D516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EBC-C45A-4386-8D27-AA09F4EC0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34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A3D00-3DF8-F0EE-AE7A-A6920BA9C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C430F-4FBC-1758-DC41-23C84375B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F9486-06CA-CA12-D9FB-7D1F8A721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E574E-B9A2-472F-93C0-C7C3C9E11EF2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EEFE0-A282-0D88-7E90-6E8E0F782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7C249-F31F-97E7-2BD1-11AC34BC3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CFEBC-C45A-4386-8D27-AA09F4EC0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4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4501BC-77E7-80C7-BD69-8346814C0B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7518" b="78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C11A2A-2CC0-55C2-4B14-29654EC24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Shifting</a:t>
            </a: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 </a:t>
            </a: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Left &lt;&lt;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91AB0-2393-8E10-4B44-C30918CD6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7933509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&lt;&lt; Infrastructure as code with Bicep and Azure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2BDDD-203D-86DA-627E-EC1B25911253}"/>
              </a:ext>
            </a:extLst>
          </p:cNvPr>
          <p:cNvSpPr txBox="1"/>
          <p:nvPr/>
        </p:nvSpPr>
        <p:spPr>
          <a:xfrm>
            <a:off x="1155031" y="5642811"/>
            <a:ext cx="494096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trike="sngStrike" dirty="0"/>
              <a:t>Part 1 – An introduction to using Bicep</a:t>
            </a:r>
          </a:p>
          <a:p>
            <a:pPr>
              <a:spcAft>
                <a:spcPts val="600"/>
              </a:spcAft>
            </a:pPr>
            <a:r>
              <a:rPr lang="en-GB" dirty="0"/>
              <a:t>Part 2 – Integrating Bicep with Azure DevOps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FDCDD5-90E6-59F3-B79E-618EB328B49D}"/>
              </a:ext>
            </a:extLst>
          </p:cNvPr>
          <p:cNvSpPr txBox="1"/>
          <p:nvPr/>
        </p:nvSpPr>
        <p:spPr>
          <a:xfrm>
            <a:off x="9107906" y="1096772"/>
            <a:ext cx="26240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&lt;Presentation-2&gt;</a:t>
            </a:r>
          </a:p>
        </p:txBody>
      </p:sp>
    </p:spTree>
    <p:extLst>
      <p:ext uri="{BB962C8B-B14F-4D97-AF65-F5344CB8AC3E}">
        <p14:creationId xmlns:p14="http://schemas.microsoft.com/office/powerpoint/2010/main" val="1674708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709D1-1BA8-4F98-A5DF-41119F4B0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GB" sz="3700"/>
              <a:t>The resources to create</a:t>
            </a:r>
          </a:p>
        </p:txBody>
      </p:sp>
      <p:grpSp>
        <p:nvGrpSpPr>
          <p:cNvPr id="6153" name="Group 615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6154" name="Rectangle 615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5" name="Rectangle 615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FC197-A0DA-E874-DD9D-6725492CB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GB" sz="1700"/>
              <a:t>What resources we will</a:t>
            </a:r>
            <a:r>
              <a:rPr lang="en-GB" sz="1700" baseline="0"/>
              <a:t> create</a:t>
            </a:r>
          </a:p>
          <a:p>
            <a:pPr lvl="1"/>
            <a:r>
              <a:rPr lang="en-GB" sz="1700"/>
              <a:t>Dev/Test/UAT/Production environments</a:t>
            </a:r>
          </a:p>
          <a:p>
            <a:pPr lvl="2"/>
            <a:r>
              <a:rPr lang="en-GB" sz="1700"/>
              <a:t>Resource</a:t>
            </a:r>
            <a:r>
              <a:rPr lang="en-GB" sz="1700" baseline="0"/>
              <a:t> groups</a:t>
            </a:r>
          </a:p>
          <a:p>
            <a:pPr lvl="2"/>
            <a:r>
              <a:rPr lang="en-GB" sz="1700" baseline="0"/>
              <a:t>B2C security</a:t>
            </a:r>
          </a:p>
          <a:p>
            <a:pPr lvl="2"/>
            <a:r>
              <a:rPr lang="en-GB" sz="1700" baseline="0"/>
              <a:t>Static web application</a:t>
            </a:r>
          </a:p>
          <a:p>
            <a:pPr lvl="2"/>
            <a:r>
              <a:rPr lang="en-GB" sz="1700" baseline="0"/>
              <a:t>Azure Isolated Function application</a:t>
            </a:r>
          </a:p>
          <a:p>
            <a:pPr lvl="2"/>
            <a:r>
              <a:rPr lang="en-GB" sz="1700" baseline="0"/>
              <a:t>SQL Database</a:t>
            </a:r>
          </a:p>
          <a:p>
            <a:pPr lvl="2"/>
            <a:r>
              <a:rPr lang="en-GB" sz="1700" baseline="0"/>
              <a:t>Storage Account</a:t>
            </a:r>
          </a:p>
          <a:p>
            <a:pPr lvl="2"/>
            <a:r>
              <a:rPr lang="en-GB" sz="1700" baseline="0"/>
              <a:t>KeyVault</a:t>
            </a:r>
          </a:p>
          <a:p>
            <a:pPr lvl="1"/>
            <a:r>
              <a:rPr lang="en-GB" sz="1700" baseline="0"/>
              <a:t>Application Insights for B2c/Website/APIs</a:t>
            </a:r>
          </a:p>
        </p:txBody>
      </p:sp>
      <p:sp>
        <p:nvSpPr>
          <p:cNvPr id="6159" name="Rectangle 615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1" name="Rectangle 616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Get productive with Azure Bicep using GitHub Actions - Sam De Wolf ...">
            <a:extLst>
              <a:ext uri="{FF2B5EF4-FFF2-40B4-BE49-F238E27FC236}">
                <a16:creationId xmlns:a16="http://schemas.microsoft.com/office/drawing/2014/main" id="{98B7A926-ACE2-CF0E-7132-02FA7EA85F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2" r="17381" b="-2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65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96781C-32A1-4FDA-A83B-A7FF8C1B1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E7612-5F1A-8E8E-FD31-C322AB47A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Intro</a:t>
            </a:r>
          </a:p>
        </p:txBody>
      </p:sp>
      <p:pic>
        <p:nvPicPr>
          <p:cNvPr id="5" name="Picture 4" descr="A drawing of a person&#10;&#10;Description automatically generated with low confidence">
            <a:extLst>
              <a:ext uri="{FF2B5EF4-FFF2-40B4-BE49-F238E27FC236}">
                <a16:creationId xmlns:a16="http://schemas.microsoft.com/office/drawing/2014/main" id="{9931B5B7-5F6C-5FAC-6433-7620AF9C19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" r="6333"/>
          <a:stretch/>
        </p:blipFill>
        <p:spPr>
          <a:xfrm>
            <a:off x="20" y="10"/>
            <a:ext cx="4546582" cy="6857990"/>
          </a:xfrm>
          <a:custGeom>
            <a:avLst/>
            <a:gdLst/>
            <a:ahLst/>
            <a:cxnLst/>
            <a:rect l="l" t="t" r="r" b="b"/>
            <a:pathLst>
              <a:path w="4546602" h="6858000">
                <a:moveTo>
                  <a:pt x="4221600" y="6662544"/>
                </a:moveTo>
                <a:lnTo>
                  <a:pt x="4210150" y="6683027"/>
                </a:lnTo>
                <a:lnTo>
                  <a:pt x="4207002" y="6702976"/>
                </a:lnTo>
                <a:lnTo>
                  <a:pt x="4207002" y="6702977"/>
                </a:lnTo>
                <a:cubicBezTo>
                  <a:pt x="4207407" y="6716169"/>
                  <a:pt x="4212552" y="6729219"/>
                  <a:pt x="4220838" y="6742553"/>
                </a:cubicBezTo>
                <a:lnTo>
                  <a:pt x="4220839" y="6742555"/>
                </a:lnTo>
                <a:lnTo>
                  <a:pt x="4240316" y="6812062"/>
                </a:lnTo>
                <a:lnTo>
                  <a:pt x="4235543" y="6776800"/>
                </a:lnTo>
                <a:lnTo>
                  <a:pt x="4220839" y="6742555"/>
                </a:lnTo>
                <a:lnTo>
                  <a:pt x="4220838" y="6742552"/>
                </a:lnTo>
                <a:lnTo>
                  <a:pt x="4207002" y="6702976"/>
                </a:lnTo>
                <a:close/>
                <a:moveTo>
                  <a:pt x="4189594" y="6564620"/>
                </a:moveTo>
                <a:lnTo>
                  <a:pt x="4189594" y="6564621"/>
                </a:lnTo>
                <a:cubicBezTo>
                  <a:pt x="4199883" y="6575479"/>
                  <a:pt x="4205977" y="6582147"/>
                  <a:pt x="4212073" y="6588626"/>
                </a:cubicBezTo>
                <a:lnTo>
                  <a:pt x="4228695" y="6625225"/>
                </a:lnTo>
                <a:lnTo>
                  <a:pt x="4221601" y="6662541"/>
                </a:lnTo>
                <a:lnTo>
                  <a:pt x="4221600" y="6662541"/>
                </a:lnTo>
                <a:lnTo>
                  <a:pt x="4221600" y="6662542"/>
                </a:lnTo>
                <a:lnTo>
                  <a:pt x="4221601" y="6662541"/>
                </a:lnTo>
                <a:lnTo>
                  <a:pt x="4228684" y="6645552"/>
                </a:lnTo>
                <a:lnTo>
                  <a:pt x="4228695" y="6625225"/>
                </a:lnTo>
                <a:lnTo>
                  <a:pt x="4228695" y="6625224"/>
                </a:lnTo>
                <a:cubicBezTo>
                  <a:pt x="4226599" y="6611342"/>
                  <a:pt x="4220551" y="6597578"/>
                  <a:pt x="4212073" y="6588625"/>
                </a:cubicBezTo>
                <a:close/>
                <a:moveTo>
                  <a:pt x="4269915" y="6438981"/>
                </a:moveTo>
                <a:lnTo>
                  <a:pt x="4249984" y="6463840"/>
                </a:lnTo>
                <a:lnTo>
                  <a:pt x="4249982" y="6463849"/>
                </a:lnTo>
                <a:lnTo>
                  <a:pt x="4236188" y="6513012"/>
                </a:lnTo>
                <a:lnTo>
                  <a:pt x="4217381" y="6546194"/>
                </a:lnTo>
                <a:lnTo>
                  <a:pt x="4217381" y="6546195"/>
                </a:lnTo>
                <a:lnTo>
                  <a:pt x="4233719" y="6521804"/>
                </a:lnTo>
                <a:lnTo>
                  <a:pt x="4236188" y="6513012"/>
                </a:lnTo>
                <a:lnTo>
                  <a:pt x="4238998" y="6508052"/>
                </a:lnTo>
                <a:lnTo>
                  <a:pt x="4249982" y="6463849"/>
                </a:lnTo>
                <a:lnTo>
                  <a:pt x="4249984" y="6463841"/>
                </a:lnTo>
                <a:cubicBezTo>
                  <a:pt x="4252937" y="6451650"/>
                  <a:pt x="4260413" y="6444077"/>
                  <a:pt x="4269915" y="6438981"/>
                </a:cubicBezTo>
                <a:close/>
                <a:moveTo>
                  <a:pt x="4355914" y="6364769"/>
                </a:moveTo>
                <a:lnTo>
                  <a:pt x="4354607" y="6387910"/>
                </a:lnTo>
                <a:lnTo>
                  <a:pt x="4351952" y="6393385"/>
                </a:lnTo>
                <a:lnTo>
                  <a:pt x="4345189" y="6407332"/>
                </a:lnTo>
                <a:lnTo>
                  <a:pt x="4345189" y="6407333"/>
                </a:lnTo>
                <a:lnTo>
                  <a:pt x="4351952" y="6393385"/>
                </a:lnTo>
                <a:lnTo>
                  <a:pt x="4354608" y="6387910"/>
                </a:lnTo>
                <a:close/>
                <a:moveTo>
                  <a:pt x="4116820" y="4221391"/>
                </a:moveTo>
                <a:lnTo>
                  <a:pt x="4116820" y="4221392"/>
                </a:lnTo>
                <a:cubicBezTo>
                  <a:pt x="4117582" y="4232061"/>
                  <a:pt x="4117772" y="4243873"/>
                  <a:pt x="4122536" y="4253015"/>
                </a:cubicBezTo>
                <a:cubicBezTo>
                  <a:pt x="4134729" y="4277402"/>
                  <a:pt x="4150349" y="4300071"/>
                  <a:pt x="4162352" y="4324646"/>
                </a:cubicBezTo>
                <a:lnTo>
                  <a:pt x="4171306" y="4363891"/>
                </a:lnTo>
                <a:lnTo>
                  <a:pt x="4170544" y="4482004"/>
                </a:lnTo>
                <a:cubicBezTo>
                  <a:pt x="4167876" y="4546776"/>
                  <a:pt x="4167304" y="4612500"/>
                  <a:pt x="4110534" y="4659174"/>
                </a:cubicBezTo>
                <a:cubicBezTo>
                  <a:pt x="4105962" y="4662986"/>
                  <a:pt x="4103294" y="4671176"/>
                  <a:pt x="4102532" y="4677655"/>
                </a:cubicBezTo>
                <a:cubicBezTo>
                  <a:pt x="4098913" y="4707564"/>
                  <a:pt x="4098531" y="4738235"/>
                  <a:pt x="4092625" y="4767764"/>
                </a:cubicBezTo>
                <a:cubicBezTo>
                  <a:pt x="4090244" y="4779575"/>
                  <a:pt x="4089435" y="4790386"/>
                  <a:pt x="4091316" y="4800483"/>
                </a:cubicBezTo>
                <a:lnTo>
                  <a:pt x="4091316" y="4800484"/>
                </a:lnTo>
                <a:cubicBezTo>
                  <a:pt x="4093197" y="4810581"/>
                  <a:pt x="4097770" y="4819964"/>
                  <a:pt x="4106152" y="4828917"/>
                </a:cubicBezTo>
                <a:lnTo>
                  <a:pt x="4128333" y="4863343"/>
                </a:lnTo>
                <a:lnTo>
                  <a:pt x="4135862" y="4889275"/>
                </a:lnTo>
                <a:lnTo>
                  <a:pt x="4134157" y="4912168"/>
                </a:lnTo>
                <a:cubicBezTo>
                  <a:pt x="4132442" y="4919978"/>
                  <a:pt x="4132085" y="4927122"/>
                  <a:pt x="4132755" y="4933805"/>
                </a:cubicBezTo>
                <a:lnTo>
                  <a:pt x="4132755" y="4933806"/>
                </a:lnTo>
                <a:lnTo>
                  <a:pt x="4132757" y="4933810"/>
                </a:lnTo>
                <a:lnTo>
                  <a:pt x="4137514" y="4952673"/>
                </a:lnTo>
                <a:lnTo>
                  <a:pt x="4140307" y="4957453"/>
                </a:lnTo>
                <a:lnTo>
                  <a:pt x="4141585" y="4961456"/>
                </a:lnTo>
                <a:cubicBezTo>
                  <a:pt x="4146096" y="4970097"/>
                  <a:pt x="4151802" y="4978393"/>
                  <a:pt x="4157589" y="4987038"/>
                </a:cubicBezTo>
                <a:cubicBezTo>
                  <a:pt x="4168828" y="5003802"/>
                  <a:pt x="4182926" y="5022853"/>
                  <a:pt x="4184068" y="5041522"/>
                </a:cubicBezTo>
                <a:cubicBezTo>
                  <a:pt x="4184687" y="5052096"/>
                  <a:pt x="4187605" y="5062300"/>
                  <a:pt x="4191284" y="5072376"/>
                </a:cubicBezTo>
                <a:lnTo>
                  <a:pt x="4197188" y="5087444"/>
                </a:lnTo>
                <a:lnTo>
                  <a:pt x="4210215" y="5133220"/>
                </a:lnTo>
                <a:lnTo>
                  <a:pt x="4210217" y="5133225"/>
                </a:lnTo>
                <a:lnTo>
                  <a:pt x="4203501" y="5166113"/>
                </a:lnTo>
                <a:lnTo>
                  <a:pt x="4203501" y="5166114"/>
                </a:lnTo>
                <a:cubicBezTo>
                  <a:pt x="4202739" y="5167638"/>
                  <a:pt x="4203311" y="5169781"/>
                  <a:pt x="4204192" y="5172091"/>
                </a:cubicBezTo>
                <a:lnTo>
                  <a:pt x="4206739" y="5179068"/>
                </a:lnTo>
                <a:lnTo>
                  <a:pt x="4206573" y="5229433"/>
                </a:lnTo>
                <a:lnTo>
                  <a:pt x="4196024" y="5248936"/>
                </a:lnTo>
                <a:lnTo>
                  <a:pt x="4183116" y="5272796"/>
                </a:lnTo>
                <a:cubicBezTo>
                  <a:pt x="4171471" y="5285441"/>
                  <a:pt x="4163765" y="5298595"/>
                  <a:pt x="4159213" y="5312288"/>
                </a:cubicBezTo>
                <a:lnTo>
                  <a:pt x="4158157" y="5321350"/>
                </a:lnTo>
                <a:lnTo>
                  <a:pt x="4155683" y="5326163"/>
                </a:lnTo>
                <a:lnTo>
                  <a:pt x="4154237" y="5355014"/>
                </a:lnTo>
                <a:lnTo>
                  <a:pt x="4154237" y="5355015"/>
                </a:lnTo>
                <a:cubicBezTo>
                  <a:pt x="4154886" y="5364883"/>
                  <a:pt x="4156589" y="5375003"/>
                  <a:pt x="4159113" y="5385385"/>
                </a:cubicBezTo>
                <a:cubicBezTo>
                  <a:pt x="4162352" y="5398722"/>
                  <a:pt x="4164638" y="5412058"/>
                  <a:pt x="4167304" y="5425583"/>
                </a:cubicBezTo>
                <a:cubicBezTo>
                  <a:pt x="4171114" y="5443871"/>
                  <a:pt x="4175116" y="5462352"/>
                  <a:pt x="4178926" y="5480638"/>
                </a:cubicBezTo>
                <a:lnTo>
                  <a:pt x="4183450" y="5507668"/>
                </a:lnTo>
                <a:lnTo>
                  <a:pt x="4172831" y="5531692"/>
                </a:lnTo>
                <a:lnTo>
                  <a:pt x="4172830" y="5531693"/>
                </a:lnTo>
                <a:cubicBezTo>
                  <a:pt x="4165781" y="5537600"/>
                  <a:pt x="4162589" y="5542649"/>
                  <a:pt x="4162685" y="5547578"/>
                </a:cubicBezTo>
                <a:lnTo>
                  <a:pt x="4162685" y="5547579"/>
                </a:lnTo>
                <a:cubicBezTo>
                  <a:pt x="4162780" y="5552508"/>
                  <a:pt x="4166162" y="5557318"/>
                  <a:pt x="4172258" y="5562747"/>
                </a:cubicBezTo>
                <a:cubicBezTo>
                  <a:pt x="4214932" y="5600468"/>
                  <a:pt x="4241603" y="5646190"/>
                  <a:pt x="4243506" y="5704484"/>
                </a:cubicBezTo>
                <a:cubicBezTo>
                  <a:pt x="4243888" y="5716486"/>
                  <a:pt x="4246554" y="5728679"/>
                  <a:pt x="4249412" y="5740489"/>
                </a:cubicBezTo>
                <a:cubicBezTo>
                  <a:pt x="4251127" y="5747729"/>
                  <a:pt x="4253033" y="5756494"/>
                  <a:pt x="4258177" y="5760874"/>
                </a:cubicBezTo>
                <a:cubicBezTo>
                  <a:pt x="4297420" y="5794975"/>
                  <a:pt x="4324663" y="5837458"/>
                  <a:pt x="4346573" y="5883752"/>
                </a:cubicBezTo>
                <a:lnTo>
                  <a:pt x="4346575" y="5883756"/>
                </a:lnTo>
                <a:lnTo>
                  <a:pt x="4364477" y="5935946"/>
                </a:lnTo>
                <a:lnTo>
                  <a:pt x="4364478" y="5935950"/>
                </a:lnTo>
                <a:lnTo>
                  <a:pt x="4360859" y="5993290"/>
                </a:lnTo>
                <a:lnTo>
                  <a:pt x="4360858" y="5993291"/>
                </a:lnTo>
                <a:cubicBezTo>
                  <a:pt x="4359717" y="6004531"/>
                  <a:pt x="4359906" y="6017485"/>
                  <a:pt x="4354382" y="6026440"/>
                </a:cubicBezTo>
                <a:cubicBezTo>
                  <a:pt x="4337045" y="6054825"/>
                  <a:pt x="4318377" y="6082258"/>
                  <a:pt x="4298182" y="6108738"/>
                </a:cubicBezTo>
                <a:cubicBezTo>
                  <a:pt x="4289514" y="6120074"/>
                  <a:pt x="4284561" y="6126884"/>
                  <a:pt x="4284490" y="6133314"/>
                </a:cubicBezTo>
                <a:lnTo>
                  <a:pt x="4284490" y="6133315"/>
                </a:lnTo>
                <a:lnTo>
                  <a:pt x="4288190" y="6143190"/>
                </a:lnTo>
                <a:lnTo>
                  <a:pt x="4300086" y="6155600"/>
                </a:lnTo>
                <a:lnTo>
                  <a:pt x="4300088" y="6155603"/>
                </a:lnTo>
                <a:cubicBezTo>
                  <a:pt x="4322377" y="6175798"/>
                  <a:pt x="4333998" y="6200945"/>
                  <a:pt x="4338759" y="6228757"/>
                </a:cubicBezTo>
                <a:lnTo>
                  <a:pt x="4356096" y="6361540"/>
                </a:lnTo>
                <a:lnTo>
                  <a:pt x="4356096" y="6361539"/>
                </a:lnTo>
                <a:cubicBezTo>
                  <a:pt x="4352476" y="6317151"/>
                  <a:pt x="4346190" y="6272764"/>
                  <a:pt x="4338759" y="6228756"/>
                </a:cubicBezTo>
                <a:cubicBezTo>
                  <a:pt x="4333998" y="6200944"/>
                  <a:pt x="4322377" y="6175797"/>
                  <a:pt x="4300088" y="6155602"/>
                </a:cubicBezTo>
                <a:lnTo>
                  <a:pt x="4300086" y="6155600"/>
                </a:lnTo>
                <a:lnTo>
                  <a:pt x="4284490" y="6133315"/>
                </a:lnTo>
                <a:lnTo>
                  <a:pt x="4298182" y="6108739"/>
                </a:lnTo>
                <a:cubicBezTo>
                  <a:pt x="4318377" y="6082259"/>
                  <a:pt x="4337045" y="6054826"/>
                  <a:pt x="4354382" y="6026441"/>
                </a:cubicBezTo>
                <a:cubicBezTo>
                  <a:pt x="4359906" y="6017486"/>
                  <a:pt x="4359717" y="6004532"/>
                  <a:pt x="4360858" y="5993292"/>
                </a:cubicBezTo>
                <a:lnTo>
                  <a:pt x="4360859" y="5993290"/>
                </a:lnTo>
                <a:lnTo>
                  <a:pt x="4364311" y="5964477"/>
                </a:lnTo>
                <a:lnTo>
                  <a:pt x="4364478" y="5935950"/>
                </a:lnTo>
                <a:lnTo>
                  <a:pt x="4364478" y="5935949"/>
                </a:lnTo>
                <a:lnTo>
                  <a:pt x="4364477" y="5935946"/>
                </a:lnTo>
                <a:lnTo>
                  <a:pt x="4357598" y="5909351"/>
                </a:lnTo>
                <a:lnTo>
                  <a:pt x="4346575" y="5883756"/>
                </a:lnTo>
                <a:lnTo>
                  <a:pt x="4346573" y="5883751"/>
                </a:lnTo>
                <a:cubicBezTo>
                  <a:pt x="4324663" y="5837457"/>
                  <a:pt x="4297420" y="5794974"/>
                  <a:pt x="4258177" y="5760873"/>
                </a:cubicBezTo>
                <a:cubicBezTo>
                  <a:pt x="4253033" y="5756493"/>
                  <a:pt x="4251127" y="5747728"/>
                  <a:pt x="4249412" y="5740488"/>
                </a:cubicBezTo>
                <a:cubicBezTo>
                  <a:pt x="4246554" y="5728678"/>
                  <a:pt x="4243888" y="5716485"/>
                  <a:pt x="4243506" y="5704483"/>
                </a:cubicBezTo>
                <a:cubicBezTo>
                  <a:pt x="4241603" y="5646189"/>
                  <a:pt x="4214932" y="5600467"/>
                  <a:pt x="4172258" y="5562746"/>
                </a:cubicBezTo>
                <a:lnTo>
                  <a:pt x="4162685" y="5547578"/>
                </a:lnTo>
                <a:lnTo>
                  <a:pt x="4172830" y="5531694"/>
                </a:lnTo>
                <a:lnTo>
                  <a:pt x="4172831" y="5531692"/>
                </a:lnTo>
                <a:lnTo>
                  <a:pt x="4181230" y="5520422"/>
                </a:lnTo>
                <a:lnTo>
                  <a:pt x="4183450" y="5507668"/>
                </a:lnTo>
                <a:lnTo>
                  <a:pt x="4183450" y="5507667"/>
                </a:lnTo>
                <a:cubicBezTo>
                  <a:pt x="4183403" y="5498832"/>
                  <a:pt x="4180831" y="5489497"/>
                  <a:pt x="4178926" y="5480637"/>
                </a:cubicBezTo>
                <a:cubicBezTo>
                  <a:pt x="4175116" y="5462351"/>
                  <a:pt x="4171114" y="5443870"/>
                  <a:pt x="4167304" y="5425582"/>
                </a:cubicBezTo>
                <a:cubicBezTo>
                  <a:pt x="4164638" y="5412057"/>
                  <a:pt x="4162352" y="5398721"/>
                  <a:pt x="4159113" y="5385384"/>
                </a:cubicBezTo>
                <a:lnTo>
                  <a:pt x="4154237" y="5355014"/>
                </a:lnTo>
                <a:lnTo>
                  <a:pt x="4158157" y="5321350"/>
                </a:lnTo>
                <a:lnTo>
                  <a:pt x="4183116" y="5272797"/>
                </a:lnTo>
                <a:lnTo>
                  <a:pt x="4196024" y="5248936"/>
                </a:lnTo>
                <a:lnTo>
                  <a:pt x="4206573" y="5229434"/>
                </a:lnTo>
                <a:cubicBezTo>
                  <a:pt x="4210407" y="5213598"/>
                  <a:pt x="4210359" y="5196595"/>
                  <a:pt x="4206739" y="5179068"/>
                </a:cubicBezTo>
                <a:lnTo>
                  <a:pt x="4206739" y="5179067"/>
                </a:lnTo>
                <a:cubicBezTo>
                  <a:pt x="4206263" y="5176876"/>
                  <a:pt x="4205074" y="5174400"/>
                  <a:pt x="4204192" y="5172090"/>
                </a:cubicBezTo>
                <a:lnTo>
                  <a:pt x="4203501" y="5166114"/>
                </a:lnTo>
                <a:lnTo>
                  <a:pt x="4210217" y="5133225"/>
                </a:lnTo>
                <a:lnTo>
                  <a:pt x="4210217" y="5133224"/>
                </a:lnTo>
                <a:lnTo>
                  <a:pt x="4210215" y="5133220"/>
                </a:lnTo>
                <a:lnTo>
                  <a:pt x="4203072" y="5102461"/>
                </a:lnTo>
                <a:lnTo>
                  <a:pt x="4197188" y="5087444"/>
                </a:lnTo>
                <a:lnTo>
                  <a:pt x="4197182" y="5087423"/>
                </a:lnTo>
                <a:cubicBezTo>
                  <a:pt x="4191096" y="5072411"/>
                  <a:pt x="4184997" y="5057381"/>
                  <a:pt x="4184068" y="5041521"/>
                </a:cubicBezTo>
                <a:cubicBezTo>
                  <a:pt x="4182926" y="5022852"/>
                  <a:pt x="4168828" y="5003801"/>
                  <a:pt x="4157589" y="4987037"/>
                </a:cubicBezTo>
                <a:lnTo>
                  <a:pt x="4140307" y="4957453"/>
                </a:lnTo>
                <a:lnTo>
                  <a:pt x="4132757" y="4933810"/>
                </a:lnTo>
                <a:lnTo>
                  <a:pt x="4132755" y="4933805"/>
                </a:lnTo>
                <a:lnTo>
                  <a:pt x="4134157" y="4912169"/>
                </a:lnTo>
                <a:cubicBezTo>
                  <a:pt x="4135919" y="4904359"/>
                  <a:pt x="4136431" y="4896714"/>
                  <a:pt x="4135862" y="4889276"/>
                </a:cubicBezTo>
                <a:lnTo>
                  <a:pt x="4135862" y="4889275"/>
                </a:lnTo>
                <a:lnTo>
                  <a:pt x="4131084" y="4867614"/>
                </a:lnTo>
                <a:lnTo>
                  <a:pt x="4128333" y="4863343"/>
                </a:lnTo>
                <a:lnTo>
                  <a:pt x="4126583" y="4857317"/>
                </a:lnTo>
                <a:cubicBezTo>
                  <a:pt x="4121440" y="4847214"/>
                  <a:pt x="4114439" y="4837703"/>
                  <a:pt x="4106152" y="4828916"/>
                </a:cubicBezTo>
                <a:lnTo>
                  <a:pt x="4091316" y="4800483"/>
                </a:lnTo>
                <a:lnTo>
                  <a:pt x="4092625" y="4767765"/>
                </a:lnTo>
                <a:cubicBezTo>
                  <a:pt x="4098531" y="4738236"/>
                  <a:pt x="4098913" y="4707565"/>
                  <a:pt x="4102532" y="4677656"/>
                </a:cubicBezTo>
                <a:cubicBezTo>
                  <a:pt x="4103294" y="4671177"/>
                  <a:pt x="4105962" y="4662987"/>
                  <a:pt x="4110534" y="4659175"/>
                </a:cubicBezTo>
                <a:cubicBezTo>
                  <a:pt x="4167304" y="4612501"/>
                  <a:pt x="4167876" y="4546777"/>
                  <a:pt x="4170544" y="4482005"/>
                </a:cubicBezTo>
                <a:cubicBezTo>
                  <a:pt x="4172258" y="4442762"/>
                  <a:pt x="4172258" y="4403326"/>
                  <a:pt x="4171306" y="4363891"/>
                </a:cubicBezTo>
                <a:lnTo>
                  <a:pt x="4171306" y="4363890"/>
                </a:lnTo>
                <a:cubicBezTo>
                  <a:pt x="4171114" y="4350554"/>
                  <a:pt x="4168066" y="4336457"/>
                  <a:pt x="4162352" y="4324645"/>
                </a:cubicBezTo>
                <a:cubicBezTo>
                  <a:pt x="4150349" y="4300070"/>
                  <a:pt x="4134729" y="4277401"/>
                  <a:pt x="4122536" y="4253014"/>
                </a:cubicBezTo>
                <a:close/>
                <a:moveTo>
                  <a:pt x="4113010" y="4165383"/>
                </a:moveTo>
                <a:lnTo>
                  <a:pt x="4113010" y="4165384"/>
                </a:lnTo>
                <a:lnTo>
                  <a:pt x="4116915" y="4192388"/>
                </a:lnTo>
                <a:lnTo>
                  <a:pt x="4116915" y="4192387"/>
                </a:lnTo>
                <a:cubicBezTo>
                  <a:pt x="4117011" y="4182767"/>
                  <a:pt x="4116439" y="4173480"/>
                  <a:pt x="4113010" y="4165383"/>
                </a:cubicBezTo>
                <a:close/>
                <a:moveTo>
                  <a:pt x="4100628" y="3885338"/>
                </a:moveTo>
                <a:lnTo>
                  <a:pt x="4100628" y="3885339"/>
                </a:lnTo>
                <a:cubicBezTo>
                  <a:pt x="4110344" y="3897722"/>
                  <a:pt x="4117750" y="3910319"/>
                  <a:pt x="4123009" y="3923125"/>
                </a:cubicBezTo>
                <a:lnTo>
                  <a:pt x="4132513" y="3962160"/>
                </a:lnTo>
                <a:lnTo>
                  <a:pt x="4116821" y="4043838"/>
                </a:lnTo>
                <a:lnTo>
                  <a:pt x="4116820" y="4043839"/>
                </a:lnTo>
                <a:cubicBezTo>
                  <a:pt x="4108057" y="4063842"/>
                  <a:pt x="4102675" y="4083702"/>
                  <a:pt x="4101699" y="4103825"/>
                </a:cubicBezTo>
                <a:lnTo>
                  <a:pt x="4101699" y="4103826"/>
                </a:lnTo>
                <a:lnTo>
                  <a:pt x="4103666" y="4134255"/>
                </a:lnTo>
                <a:lnTo>
                  <a:pt x="4113010" y="4165382"/>
                </a:lnTo>
                <a:lnTo>
                  <a:pt x="4101699" y="4103826"/>
                </a:lnTo>
                <a:lnTo>
                  <a:pt x="4116820" y="4043840"/>
                </a:lnTo>
                <a:lnTo>
                  <a:pt x="4116821" y="4043838"/>
                </a:lnTo>
                <a:lnTo>
                  <a:pt x="4130123" y="4002410"/>
                </a:lnTo>
                <a:lnTo>
                  <a:pt x="4132513" y="3962160"/>
                </a:lnTo>
                <a:lnTo>
                  <a:pt x="4132513" y="3962159"/>
                </a:lnTo>
                <a:cubicBezTo>
                  <a:pt x="4130251" y="3935727"/>
                  <a:pt x="4120060" y="3910104"/>
                  <a:pt x="4100628" y="3885338"/>
                </a:cubicBezTo>
                <a:close/>
                <a:moveTo>
                  <a:pt x="4115391" y="3670561"/>
                </a:moveTo>
                <a:lnTo>
                  <a:pt x="4117820" y="3680164"/>
                </a:lnTo>
                <a:lnTo>
                  <a:pt x="4113772" y="3734837"/>
                </a:lnTo>
                <a:lnTo>
                  <a:pt x="4113772" y="3734838"/>
                </a:lnTo>
                <a:cubicBezTo>
                  <a:pt x="4112820" y="3741316"/>
                  <a:pt x="4111486" y="3749126"/>
                  <a:pt x="4114154" y="3754653"/>
                </a:cubicBezTo>
                <a:lnTo>
                  <a:pt x="4120511" y="3789776"/>
                </a:lnTo>
                <a:lnTo>
                  <a:pt x="4105580" y="3822472"/>
                </a:lnTo>
                <a:cubicBezTo>
                  <a:pt x="4098532" y="3831902"/>
                  <a:pt x="4092912" y="3842046"/>
                  <a:pt x="4091245" y="3852619"/>
                </a:cubicBezTo>
                <a:lnTo>
                  <a:pt x="4091245" y="3852620"/>
                </a:lnTo>
                <a:lnTo>
                  <a:pt x="4092025" y="3868764"/>
                </a:lnTo>
                <a:lnTo>
                  <a:pt x="4100628" y="3885337"/>
                </a:lnTo>
                <a:lnTo>
                  <a:pt x="4091245" y="3852620"/>
                </a:lnTo>
                <a:lnTo>
                  <a:pt x="4105580" y="3822473"/>
                </a:lnTo>
                <a:cubicBezTo>
                  <a:pt x="4113772" y="3811614"/>
                  <a:pt x="4118916" y="3800897"/>
                  <a:pt x="4120511" y="3789777"/>
                </a:cubicBezTo>
                <a:lnTo>
                  <a:pt x="4120511" y="3789776"/>
                </a:lnTo>
                <a:cubicBezTo>
                  <a:pt x="4122107" y="3778655"/>
                  <a:pt x="4120154" y="3767130"/>
                  <a:pt x="4114154" y="3754652"/>
                </a:cubicBezTo>
                <a:lnTo>
                  <a:pt x="4113772" y="3734838"/>
                </a:lnTo>
                <a:lnTo>
                  <a:pt x="4117820" y="3680164"/>
                </a:lnTo>
                <a:lnTo>
                  <a:pt x="4117820" y="3680163"/>
                </a:lnTo>
                <a:close/>
                <a:moveTo>
                  <a:pt x="4185711" y="2836172"/>
                </a:moveTo>
                <a:lnTo>
                  <a:pt x="4177020" y="2848793"/>
                </a:lnTo>
                <a:cubicBezTo>
                  <a:pt x="4172020" y="2865010"/>
                  <a:pt x="4166162" y="2881307"/>
                  <a:pt x="4161416" y="2897785"/>
                </a:cubicBezTo>
                <a:lnTo>
                  <a:pt x="4160387" y="2903551"/>
                </a:lnTo>
                <a:lnTo>
                  <a:pt x="4157113" y="2914328"/>
                </a:lnTo>
                <a:lnTo>
                  <a:pt x="4152482" y="2947859"/>
                </a:lnTo>
                <a:lnTo>
                  <a:pt x="4152481" y="2947862"/>
                </a:lnTo>
                <a:lnTo>
                  <a:pt x="4152481" y="2947863"/>
                </a:lnTo>
                <a:cubicBezTo>
                  <a:pt x="4152112" y="2959157"/>
                  <a:pt x="4153112" y="2970576"/>
                  <a:pt x="4156065" y="2982149"/>
                </a:cubicBezTo>
                <a:lnTo>
                  <a:pt x="4167758" y="3077402"/>
                </a:lnTo>
                <a:lnTo>
                  <a:pt x="4155303" y="3172654"/>
                </a:lnTo>
                <a:cubicBezTo>
                  <a:pt x="4129394" y="3276480"/>
                  <a:pt x="4101962" y="3380305"/>
                  <a:pt x="4107676" y="3489467"/>
                </a:cubicBezTo>
                <a:cubicBezTo>
                  <a:pt x="4108628" y="3507563"/>
                  <a:pt x="4097007" y="3529090"/>
                  <a:pt x="4085577" y="3544713"/>
                </a:cubicBezTo>
                <a:cubicBezTo>
                  <a:pt x="4074719" y="3559668"/>
                  <a:pt x="4068860" y="3566811"/>
                  <a:pt x="4067955" y="3574408"/>
                </a:cubicBezTo>
                <a:lnTo>
                  <a:pt x="4067956" y="3574408"/>
                </a:lnTo>
                <a:lnTo>
                  <a:pt x="4067955" y="3574409"/>
                </a:lnTo>
                <a:cubicBezTo>
                  <a:pt x="4067050" y="3582005"/>
                  <a:pt x="4071099" y="3590054"/>
                  <a:pt x="4080053" y="3606818"/>
                </a:cubicBezTo>
                <a:cubicBezTo>
                  <a:pt x="4084435" y="3614820"/>
                  <a:pt x="4087101" y="3624726"/>
                  <a:pt x="4093579" y="3630633"/>
                </a:cubicBezTo>
                <a:lnTo>
                  <a:pt x="4109452" y="3651926"/>
                </a:lnTo>
                <a:lnTo>
                  <a:pt x="4093579" y="3630632"/>
                </a:lnTo>
                <a:cubicBezTo>
                  <a:pt x="4087101" y="3624725"/>
                  <a:pt x="4084435" y="3614819"/>
                  <a:pt x="4080053" y="3606817"/>
                </a:cubicBezTo>
                <a:cubicBezTo>
                  <a:pt x="4075576" y="3598435"/>
                  <a:pt x="4072325" y="3592232"/>
                  <a:pt x="4070307" y="3587174"/>
                </a:cubicBezTo>
                <a:lnTo>
                  <a:pt x="4067956" y="3574408"/>
                </a:lnTo>
                <a:lnTo>
                  <a:pt x="4073034" y="3562321"/>
                </a:lnTo>
                <a:cubicBezTo>
                  <a:pt x="4075969" y="3557716"/>
                  <a:pt x="4080148" y="3552191"/>
                  <a:pt x="4085577" y="3544714"/>
                </a:cubicBezTo>
                <a:cubicBezTo>
                  <a:pt x="4097007" y="3529091"/>
                  <a:pt x="4108628" y="3507564"/>
                  <a:pt x="4107676" y="3489468"/>
                </a:cubicBezTo>
                <a:cubicBezTo>
                  <a:pt x="4101962" y="3380306"/>
                  <a:pt x="4129394" y="3276481"/>
                  <a:pt x="4155303" y="3172655"/>
                </a:cubicBezTo>
                <a:cubicBezTo>
                  <a:pt x="4163305" y="3140650"/>
                  <a:pt x="4167543" y="3109026"/>
                  <a:pt x="4167758" y="3077402"/>
                </a:cubicBezTo>
                <a:lnTo>
                  <a:pt x="4167758" y="3077401"/>
                </a:lnTo>
                <a:cubicBezTo>
                  <a:pt x="4167972" y="3045777"/>
                  <a:pt x="4164162" y="3014153"/>
                  <a:pt x="4156065" y="2982148"/>
                </a:cubicBezTo>
                <a:lnTo>
                  <a:pt x="4152481" y="2947863"/>
                </a:lnTo>
                <a:lnTo>
                  <a:pt x="4152482" y="2947859"/>
                </a:lnTo>
                <a:lnTo>
                  <a:pt x="4160387" y="2903551"/>
                </a:lnTo>
                <a:lnTo>
                  <a:pt x="4177020" y="2848794"/>
                </a:lnTo>
                <a:cubicBezTo>
                  <a:pt x="4178353" y="2844317"/>
                  <a:pt x="4181639" y="2839983"/>
                  <a:pt x="4185711" y="2836173"/>
                </a:cubicBezTo>
                <a:close/>
                <a:moveTo>
                  <a:pt x="3701225" y="1508458"/>
                </a:moveTo>
                <a:lnTo>
                  <a:pt x="3673131" y="1596214"/>
                </a:lnTo>
                <a:cubicBezTo>
                  <a:pt x="3670654" y="1604979"/>
                  <a:pt x="3672179" y="1615837"/>
                  <a:pt x="3675036" y="1624981"/>
                </a:cubicBezTo>
                <a:cubicBezTo>
                  <a:pt x="3684752" y="1656224"/>
                  <a:pt x="3709137" y="1676037"/>
                  <a:pt x="3731617" y="1697754"/>
                </a:cubicBezTo>
                <a:cubicBezTo>
                  <a:pt x="3741524" y="1707280"/>
                  <a:pt x="3748572" y="1720424"/>
                  <a:pt x="3754286" y="1733189"/>
                </a:cubicBezTo>
                <a:cubicBezTo>
                  <a:pt x="3768957" y="1766336"/>
                  <a:pt x="3782101" y="1800247"/>
                  <a:pt x="3796007" y="1833776"/>
                </a:cubicBezTo>
                <a:cubicBezTo>
                  <a:pt x="3797341" y="1837014"/>
                  <a:pt x="3800770" y="1839680"/>
                  <a:pt x="3803628" y="1842159"/>
                </a:cubicBezTo>
                <a:cubicBezTo>
                  <a:pt x="3833729" y="1866923"/>
                  <a:pt x="3864018" y="1891498"/>
                  <a:pt x="3894119" y="1916455"/>
                </a:cubicBezTo>
                <a:cubicBezTo>
                  <a:pt x="3899833" y="1921217"/>
                  <a:pt x="3904025" y="1928077"/>
                  <a:pt x="3909549" y="1933220"/>
                </a:cubicBezTo>
                <a:cubicBezTo>
                  <a:pt x="3917169" y="1940460"/>
                  <a:pt x="3924410" y="1949604"/>
                  <a:pt x="3933554" y="1953414"/>
                </a:cubicBezTo>
                <a:cubicBezTo>
                  <a:pt x="3962319" y="1965225"/>
                  <a:pt x="3974703" y="1987895"/>
                  <a:pt x="3980037" y="2016470"/>
                </a:cubicBezTo>
                <a:cubicBezTo>
                  <a:pt x="3984990" y="2042571"/>
                  <a:pt x="3989182" y="2068670"/>
                  <a:pt x="3994896" y="2094579"/>
                </a:cubicBezTo>
                <a:cubicBezTo>
                  <a:pt x="4001754" y="2126202"/>
                  <a:pt x="4009184" y="2157637"/>
                  <a:pt x="4017567" y="2188880"/>
                </a:cubicBezTo>
                <a:cubicBezTo>
                  <a:pt x="4021187" y="2202405"/>
                  <a:pt x="4025377" y="2216693"/>
                  <a:pt x="4032807" y="2228315"/>
                </a:cubicBezTo>
                <a:cubicBezTo>
                  <a:pt x="4053382" y="2260891"/>
                  <a:pt x="4067288" y="2295754"/>
                  <a:pt x="4061764" y="2334045"/>
                </a:cubicBezTo>
                <a:cubicBezTo>
                  <a:pt x="4057382" y="2364716"/>
                  <a:pt x="4068622" y="2390435"/>
                  <a:pt x="4086149" y="2409486"/>
                </a:cubicBezTo>
                <a:cubicBezTo>
                  <a:pt x="4094103" y="2418155"/>
                  <a:pt x="4099616" y="2426977"/>
                  <a:pt x="4103250" y="2435913"/>
                </a:cubicBezTo>
                <a:lnTo>
                  <a:pt x="4109081" y="2463018"/>
                </a:lnTo>
                <a:lnTo>
                  <a:pt x="4109080" y="2463031"/>
                </a:lnTo>
                <a:lnTo>
                  <a:pt x="4100439" y="2518262"/>
                </a:lnTo>
                <a:lnTo>
                  <a:pt x="4100438" y="2518264"/>
                </a:lnTo>
                <a:cubicBezTo>
                  <a:pt x="4097771" y="2527790"/>
                  <a:pt x="4096627" y="2536458"/>
                  <a:pt x="4096794" y="2545006"/>
                </a:cubicBezTo>
                <a:lnTo>
                  <a:pt x="4096794" y="2545007"/>
                </a:lnTo>
                <a:cubicBezTo>
                  <a:pt x="4096960" y="2553556"/>
                  <a:pt x="4098437" y="2561986"/>
                  <a:pt x="4101008" y="2571035"/>
                </a:cubicBezTo>
                <a:cubicBezTo>
                  <a:pt x="4113010" y="2612946"/>
                  <a:pt x="4145587" y="2640951"/>
                  <a:pt x="4174162" y="2668002"/>
                </a:cubicBezTo>
                <a:cubicBezTo>
                  <a:pt x="4198547" y="2691055"/>
                  <a:pt x="4212264" y="2716964"/>
                  <a:pt x="4222552" y="2745349"/>
                </a:cubicBezTo>
                <a:lnTo>
                  <a:pt x="4222553" y="2745352"/>
                </a:lnTo>
                <a:lnTo>
                  <a:pt x="4228473" y="2778006"/>
                </a:lnTo>
                <a:lnTo>
                  <a:pt x="4228053" y="2785440"/>
                </a:lnTo>
                <a:lnTo>
                  <a:pt x="4217974" y="2811780"/>
                </a:lnTo>
                <a:lnTo>
                  <a:pt x="4217970" y="2811787"/>
                </a:lnTo>
                <a:lnTo>
                  <a:pt x="4217971" y="2811787"/>
                </a:lnTo>
                <a:lnTo>
                  <a:pt x="4217974" y="2811780"/>
                </a:lnTo>
                <a:lnTo>
                  <a:pt x="4227624" y="2793023"/>
                </a:lnTo>
                <a:lnTo>
                  <a:pt x="4228053" y="2785440"/>
                </a:lnTo>
                <a:lnTo>
                  <a:pt x="4229253" y="2782305"/>
                </a:lnTo>
                <a:lnTo>
                  <a:pt x="4228473" y="2778006"/>
                </a:lnTo>
                <a:lnTo>
                  <a:pt x="4228883" y="2770757"/>
                </a:lnTo>
                <a:lnTo>
                  <a:pt x="4222553" y="2745352"/>
                </a:lnTo>
                <a:lnTo>
                  <a:pt x="4222552" y="2745348"/>
                </a:lnTo>
                <a:cubicBezTo>
                  <a:pt x="4212264" y="2716963"/>
                  <a:pt x="4198547" y="2691054"/>
                  <a:pt x="4174162" y="2668001"/>
                </a:cubicBezTo>
                <a:cubicBezTo>
                  <a:pt x="4145587" y="2640950"/>
                  <a:pt x="4113010" y="2612945"/>
                  <a:pt x="4101008" y="2571034"/>
                </a:cubicBezTo>
                <a:lnTo>
                  <a:pt x="4096794" y="2545007"/>
                </a:lnTo>
                <a:lnTo>
                  <a:pt x="4100438" y="2518265"/>
                </a:lnTo>
                <a:lnTo>
                  <a:pt x="4100439" y="2518262"/>
                </a:lnTo>
                <a:lnTo>
                  <a:pt x="4107019" y="2490551"/>
                </a:lnTo>
                <a:lnTo>
                  <a:pt x="4109080" y="2463031"/>
                </a:lnTo>
                <a:lnTo>
                  <a:pt x="4109082" y="2463019"/>
                </a:lnTo>
                <a:lnTo>
                  <a:pt x="4109081" y="2463018"/>
                </a:lnTo>
                <a:lnTo>
                  <a:pt x="4109082" y="2463018"/>
                </a:lnTo>
                <a:cubicBezTo>
                  <a:pt x="4108200" y="2444777"/>
                  <a:pt x="4102057" y="2426822"/>
                  <a:pt x="4086149" y="2409485"/>
                </a:cubicBezTo>
                <a:cubicBezTo>
                  <a:pt x="4068622" y="2390434"/>
                  <a:pt x="4057382" y="2364715"/>
                  <a:pt x="4061764" y="2334044"/>
                </a:cubicBezTo>
                <a:cubicBezTo>
                  <a:pt x="4067288" y="2295753"/>
                  <a:pt x="4053382" y="2260890"/>
                  <a:pt x="4032807" y="2228314"/>
                </a:cubicBezTo>
                <a:cubicBezTo>
                  <a:pt x="4025377" y="2216692"/>
                  <a:pt x="4021187" y="2202404"/>
                  <a:pt x="4017567" y="2188879"/>
                </a:cubicBezTo>
                <a:cubicBezTo>
                  <a:pt x="4009184" y="2157636"/>
                  <a:pt x="4001754" y="2126201"/>
                  <a:pt x="3994896" y="2094578"/>
                </a:cubicBezTo>
                <a:cubicBezTo>
                  <a:pt x="3989182" y="2068669"/>
                  <a:pt x="3984990" y="2042570"/>
                  <a:pt x="3980037" y="2016469"/>
                </a:cubicBezTo>
                <a:cubicBezTo>
                  <a:pt x="3974703" y="1987894"/>
                  <a:pt x="3962319" y="1965224"/>
                  <a:pt x="3933554" y="1953413"/>
                </a:cubicBezTo>
                <a:cubicBezTo>
                  <a:pt x="3924410" y="1949603"/>
                  <a:pt x="3917169" y="1940459"/>
                  <a:pt x="3909549" y="1933219"/>
                </a:cubicBezTo>
                <a:cubicBezTo>
                  <a:pt x="3904025" y="1928076"/>
                  <a:pt x="3899833" y="1921216"/>
                  <a:pt x="3894119" y="1916454"/>
                </a:cubicBezTo>
                <a:cubicBezTo>
                  <a:pt x="3864018" y="1891497"/>
                  <a:pt x="3833729" y="1866922"/>
                  <a:pt x="3803628" y="1842158"/>
                </a:cubicBezTo>
                <a:cubicBezTo>
                  <a:pt x="3800770" y="1839679"/>
                  <a:pt x="3797341" y="1837013"/>
                  <a:pt x="3796007" y="1833775"/>
                </a:cubicBezTo>
                <a:cubicBezTo>
                  <a:pt x="3782101" y="1800246"/>
                  <a:pt x="3768958" y="1766335"/>
                  <a:pt x="3754286" y="1733188"/>
                </a:cubicBezTo>
                <a:cubicBezTo>
                  <a:pt x="3748572" y="1720423"/>
                  <a:pt x="3741524" y="1707279"/>
                  <a:pt x="3731618" y="1697753"/>
                </a:cubicBezTo>
                <a:cubicBezTo>
                  <a:pt x="3709138" y="1676036"/>
                  <a:pt x="3684752" y="1656223"/>
                  <a:pt x="3675036" y="1624980"/>
                </a:cubicBezTo>
                <a:cubicBezTo>
                  <a:pt x="3672180" y="1615836"/>
                  <a:pt x="3670655" y="1604978"/>
                  <a:pt x="3673132" y="1596213"/>
                </a:cubicBezTo>
                <a:close/>
                <a:moveTo>
                  <a:pt x="3719830" y="1459073"/>
                </a:moveTo>
                <a:lnTo>
                  <a:pt x="3719829" y="1459074"/>
                </a:lnTo>
                <a:lnTo>
                  <a:pt x="3710612" y="1481572"/>
                </a:lnTo>
                <a:close/>
                <a:moveTo>
                  <a:pt x="3739023" y="1268758"/>
                </a:moveTo>
                <a:cubicBezTo>
                  <a:pt x="3739475" y="1275402"/>
                  <a:pt x="3741047" y="1281689"/>
                  <a:pt x="3744190" y="1286070"/>
                </a:cubicBezTo>
                <a:cubicBezTo>
                  <a:pt x="3758763" y="1306930"/>
                  <a:pt x="3765003" y="1328553"/>
                  <a:pt x="3766527" y="1350628"/>
                </a:cubicBezTo>
                <a:lnTo>
                  <a:pt x="3760933" y="1413840"/>
                </a:lnTo>
                <a:lnTo>
                  <a:pt x="3766528" y="1350627"/>
                </a:lnTo>
                <a:cubicBezTo>
                  <a:pt x="3765003" y="1328552"/>
                  <a:pt x="3758764" y="1306930"/>
                  <a:pt x="3744190" y="1286069"/>
                </a:cubicBezTo>
                <a:close/>
                <a:moveTo>
                  <a:pt x="3680752" y="773035"/>
                </a:moveTo>
                <a:lnTo>
                  <a:pt x="3680752" y="773036"/>
                </a:lnTo>
                <a:cubicBezTo>
                  <a:pt x="3683038" y="800277"/>
                  <a:pt x="3686276" y="827330"/>
                  <a:pt x="3688752" y="854380"/>
                </a:cubicBezTo>
                <a:cubicBezTo>
                  <a:pt x="3691038" y="878957"/>
                  <a:pt x="3691800" y="903723"/>
                  <a:pt x="3719805" y="915344"/>
                </a:cubicBezTo>
                <a:cubicBezTo>
                  <a:pt x="3724187" y="917060"/>
                  <a:pt x="3727425" y="922774"/>
                  <a:pt x="3730283" y="927156"/>
                </a:cubicBezTo>
                <a:cubicBezTo>
                  <a:pt x="3774291" y="994786"/>
                  <a:pt x="3773147" y="1030981"/>
                  <a:pt x="3726663" y="1097088"/>
                </a:cubicBezTo>
                <a:cubicBezTo>
                  <a:pt x="3721901" y="1103946"/>
                  <a:pt x="3718471" y="1118614"/>
                  <a:pt x="3722281" y="1123186"/>
                </a:cubicBezTo>
                <a:cubicBezTo>
                  <a:pt x="3738093" y="1142618"/>
                  <a:pt x="3745142" y="1162954"/>
                  <a:pt x="3747000" y="1184029"/>
                </a:cubicBezTo>
                <a:cubicBezTo>
                  <a:pt x="3745142" y="1162954"/>
                  <a:pt x="3738094" y="1142617"/>
                  <a:pt x="3722282" y="1123185"/>
                </a:cubicBezTo>
                <a:cubicBezTo>
                  <a:pt x="3718472" y="1118613"/>
                  <a:pt x="3721902" y="1103945"/>
                  <a:pt x="3726664" y="1097087"/>
                </a:cubicBezTo>
                <a:cubicBezTo>
                  <a:pt x="3773148" y="1030980"/>
                  <a:pt x="3774292" y="994785"/>
                  <a:pt x="3730284" y="927155"/>
                </a:cubicBezTo>
                <a:cubicBezTo>
                  <a:pt x="3727426" y="922773"/>
                  <a:pt x="3724188" y="917059"/>
                  <a:pt x="3719806" y="915343"/>
                </a:cubicBezTo>
                <a:cubicBezTo>
                  <a:pt x="3691800" y="903722"/>
                  <a:pt x="3691038" y="878956"/>
                  <a:pt x="3688752" y="854379"/>
                </a:cubicBezTo>
                <a:close/>
                <a:moveTo>
                  <a:pt x="3736153" y="517851"/>
                </a:moveTo>
                <a:lnTo>
                  <a:pt x="3727235" y="556048"/>
                </a:lnTo>
                <a:cubicBezTo>
                  <a:pt x="3725139" y="564049"/>
                  <a:pt x="3719615" y="572623"/>
                  <a:pt x="3720757" y="580051"/>
                </a:cubicBezTo>
                <a:cubicBezTo>
                  <a:pt x="3724091" y="601579"/>
                  <a:pt x="3721662" y="622201"/>
                  <a:pt x="3717376" y="642538"/>
                </a:cubicBezTo>
                <a:lnTo>
                  <a:pt x="3704853" y="694928"/>
                </a:lnTo>
                <a:lnTo>
                  <a:pt x="3717377" y="642537"/>
                </a:lnTo>
                <a:cubicBezTo>
                  <a:pt x="3721663" y="622201"/>
                  <a:pt x="3724092" y="601578"/>
                  <a:pt x="3720758" y="580050"/>
                </a:cubicBezTo>
                <a:cubicBezTo>
                  <a:pt x="3719616" y="572622"/>
                  <a:pt x="3725140" y="564048"/>
                  <a:pt x="3727236" y="556047"/>
                </a:cubicBezTo>
                <a:close/>
                <a:moveTo>
                  <a:pt x="3749448" y="298169"/>
                </a:moveTo>
                <a:lnTo>
                  <a:pt x="3734666" y="313533"/>
                </a:lnTo>
                <a:lnTo>
                  <a:pt x="3734666" y="313533"/>
                </a:lnTo>
                <a:lnTo>
                  <a:pt x="3734665" y="313534"/>
                </a:lnTo>
                <a:cubicBezTo>
                  <a:pt x="3730473" y="316390"/>
                  <a:pt x="3732759" y="330299"/>
                  <a:pt x="3734093" y="338871"/>
                </a:cubicBezTo>
                <a:lnTo>
                  <a:pt x="3734100" y="338903"/>
                </a:lnTo>
                <a:lnTo>
                  <a:pt x="3744000" y="395640"/>
                </a:lnTo>
                <a:lnTo>
                  <a:pt x="3740190" y="367328"/>
                </a:lnTo>
                <a:lnTo>
                  <a:pt x="3734100" y="338903"/>
                </a:lnTo>
                <a:lnTo>
                  <a:pt x="3734094" y="338870"/>
                </a:lnTo>
                <a:cubicBezTo>
                  <a:pt x="3733427" y="334584"/>
                  <a:pt x="3732522" y="328964"/>
                  <a:pt x="3732308" y="324058"/>
                </a:cubicBezTo>
                <a:lnTo>
                  <a:pt x="3734666" y="313533"/>
                </a:lnTo>
                <a:close/>
                <a:moveTo>
                  <a:pt x="3756993" y="281568"/>
                </a:moveTo>
                <a:lnTo>
                  <a:pt x="3752098" y="295415"/>
                </a:lnTo>
                <a:lnTo>
                  <a:pt x="3752099" y="295415"/>
                </a:lnTo>
                <a:close/>
                <a:moveTo>
                  <a:pt x="3743673" y="24486"/>
                </a:moveTo>
                <a:lnTo>
                  <a:pt x="3741410" y="74129"/>
                </a:lnTo>
                <a:cubicBezTo>
                  <a:pt x="3742333" y="91492"/>
                  <a:pt x="3744643" y="108703"/>
                  <a:pt x="3747334" y="125861"/>
                </a:cubicBezTo>
                <a:lnTo>
                  <a:pt x="3751729" y="153388"/>
                </a:lnTo>
                <a:lnTo>
                  <a:pt x="3760002" y="228944"/>
                </a:lnTo>
                <a:lnTo>
                  <a:pt x="3755543" y="177271"/>
                </a:lnTo>
                <a:lnTo>
                  <a:pt x="3751729" y="153388"/>
                </a:lnTo>
                <a:lnTo>
                  <a:pt x="3751530" y="151569"/>
                </a:lnTo>
                <a:cubicBezTo>
                  <a:pt x="3747300" y="125876"/>
                  <a:pt x="3742795" y="100174"/>
                  <a:pt x="3741411" y="74129"/>
                </a:cubicBezTo>
                <a:close/>
                <a:moveTo>
                  <a:pt x="3741092" y="0"/>
                </a:moveTo>
                <a:lnTo>
                  <a:pt x="4205201" y="0"/>
                </a:lnTo>
                <a:lnTo>
                  <a:pt x="4204073" y="2817"/>
                </a:lnTo>
                <a:cubicBezTo>
                  <a:pt x="4195691" y="21486"/>
                  <a:pt x="4193023" y="43012"/>
                  <a:pt x="4189974" y="63587"/>
                </a:cubicBezTo>
                <a:cubicBezTo>
                  <a:pt x="4184450" y="101308"/>
                  <a:pt x="4181020" y="139219"/>
                  <a:pt x="4176068" y="176939"/>
                </a:cubicBezTo>
                <a:cubicBezTo>
                  <a:pt x="4174924" y="184941"/>
                  <a:pt x="4172830" y="194085"/>
                  <a:pt x="4168066" y="200182"/>
                </a:cubicBezTo>
                <a:cubicBezTo>
                  <a:pt x="4136061" y="241901"/>
                  <a:pt x="4127108" y="292579"/>
                  <a:pt x="4130154" y="340774"/>
                </a:cubicBezTo>
                <a:cubicBezTo>
                  <a:pt x="4132443" y="378686"/>
                  <a:pt x="4134157" y="415835"/>
                  <a:pt x="4130919" y="453364"/>
                </a:cubicBezTo>
                <a:cubicBezTo>
                  <a:pt x="4130727" y="456222"/>
                  <a:pt x="4131109" y="460032"/>
                  <a:pt x="4132633" y="462126"/>
                </a:cubicBezTo>
                <a:cubicBezTo>
                  <a:pt x="4142729" y="475081"/>
                  <a:pt x="4143491" y="488607"/>
                  <a:pt x="4145205" y="505182"/>
                </a:cubicBezTo>
                <a:cubicBezTo>
                  <a:pt x="4147683" y="528615"/>
                  <a:pt x="4145967" y="550141"/>
                  <a:pt x="4141777" y="571860"/>
                </a:cubicBezTo>
                <a:cubicBezTo>
                  <a:pt x="4138729" y="587672"/>
                  <a:pt x="4132443" y="603673"/>
                  <a:pt x="4124440" y="617772"/>
                </a:cubicBezTo>
                <a:cubicBezTo>
                  <a:pt x="4113200" y="637392"/>
                  <a:pt x="4108820" y="656255"/>
                  <a:pt x="4123678" y="674923"/>
                </a:cubicBezTo>
                <a:cubicBezTo>
                  <a:pt x="4139491" y="695116"/>
                  <a:pt x="4133967" y="717977"/>
                  <a:pt x="4134537" y="740268"/>
                </a:cubicBezTo>
                <a:cubicBezTo>
                  <a:pt x="4134729" y="749982"/>
                  <a:pt x="4134347" y="760270"/>
                  <a:pt x="4136823" y="769605"/>
                </a:cubicBezTo>
                <a:cubicBezTo>
                  <a:pt x="4143873" y="796655"/>
                  <a:pt x="4154541" y="822756"/>
                  <a:pt x="4159303" y="850189"/>
                </a:cubicBezTo>
                <a:cubicBezTo>
                  <a:pt x="4161970" y="865430"/>
                  <a:pt x="4157207" y="882384"/>
                  <a:pt x="4153779" y="898198"/>
                </a:cubicBezTo>
                <a:cubicBezTo>
                  <a:pt x="4150159" y="914200"/>
                  <a:pt x="4144635" y="930011"/>
                  <a:pt x="4138919" y="945444"/>
                </a:cubicBezTo>
                <a:cubicBezTo>
                  <a:pt x="4135109" y="955920"/>
                  <a:pt x="4131489" y="967350"/>
                  <a:pt x="4124630" y="975733"/>
                </a:cubicBezTo>
                <a:cubicBezTo>
                  <a:pt x="4109010" y="994785"/>
                  <a:pt x="4106342" y="1014406"/>
                  <a:pt x="4114534" y="1036887"/>
                </a:cubicBezTo>
                <a:cubicBezTo>
                  <a:pt x="4115868" y="1040315"/>
                  <a:pt x="4115868" y="1044315"/>
                  <a:pt x="4116058" y="1048125"/>
                </a:cubicBezTo>
                <a:cubicBezTo>
                  <a:pt x="4120058" y="1109091"/>
                  <a:pt x="4122536" y="1170051"/>
                  <a:pt x="4128632" y="1230633"/>
                </a:cubicBezTo>
                <a:cubicBezTo>
                  <a:pt x="4131109" y="1255206"/>
                  <a:pt x="4141967" y="1278829"/>
                  <a:pt x="4148825" y="1303024"/>
                </a:cubicBezTo>
                <a:cubicBezTo>
                  <a:pt x="4150159" y="1307978"/>
                  <a:pt x="4152255" y="1313504"/>
                  <a:pt x="4151301" y="1318456"/>
                </a:cubicBezTo>
                <a:cubicBezTo>
                  <a:pt x="4141777" y="1372368"/>
                  <a:pt x="4155683" y="1422854"/>
                  <a:pt x="4173972" y="1472575"/>
                </a:cubicBezTo>
                <a:cubicBezTo>
                  <a:pt x="4175878" y="1477717"/>
                  <a:pt x="4175306" y="1484004"/>
                  <a:pt x="4174924" y="1489720"/>
                </a:cubicBezTo>
                <a:cubicBezTo>
                  <a:pt x="4173592" y="1505724"/>
                  <a:pt x="4166924" y="1523059"/>
                  <a:pt x="4170924" y="1537537"/>
                </a:cubicBezTo>
                <a:cubicBezTo>
                  <a:pt x="4181974" y="1576019"/>
                  <a:pt x="4195309" y="1614120"/>
                  <a:pt x="4212073" y="1650317"/>
                </a:cubicBezTo>
                <a:cubicBezTo>
                  <a:pt x="4229028" y="1687086"/>
                  <a:pt x="4243316" y="1721185"/>
                  <a:pt x="4226173" y="1763287"/>
                </a:cubicBezTo>
                <a:cubicBezTo>
                  <a:pt x="4218932" y="1781194"/>
                  <a:pt x="4224076" y="1804816"/>
                  <a:pt x="4225981" y="1825393"/>
                </a:cubicBezTo>
                <a:cubicBezTo>
                  <a:pt x="4227504" y="1840441"/>
                  <a:pt x="4236078" y="1854920"/>
                  <a:pt x="4236078" y="1869780"/>
                </a:cubicBezTo>
                <a:cubicBezTo>
                  <a:pt x="4236078" y="1909408"/>
                  <a:pt x="4246174" y="1944649"/>
                  <a:pt x="4266749" y="1978940"/>
                </a:cubicBezTo>
                <a:cubicBezTo>
                  <a:pt x="4274749" y="1992279"/>
                  <a:pt x="4269416" y="2013043"/>
                  <a:pt x="4271512" y="2030378"/>
                </a:cubicBezTo>
                <a:cubicBezTo>
                  <a:pt x="4273987" y="2048668"/>
                  <a:pt x="4276274" y="2067525"/>
                  <a:pt x="4281800" y="2085054"/>
                </a:cubicBezTo>
                <a:cubicBezTo>
                  <a:pt x="4296278" y="2130393"/>
                  <a:pt x="4312661" y="2175163"/>
                  <a:pt x="4327901" y="2220312"/>
                </a:cubicBezTo>
                <a:cubicBezTo>
                  <a:pt x="4340476" y="2257459"/>
                  <a:pt x="4330569" y="2294039"/>
                  <a:pt x="4325236" y="2330806"/>
                </a:cubicBezTo>
                <a:cubicBezTo>
                  <a:pt x="4321805" y="2353859"/>
                  <a:pt x="4313613" y="2375383"/>
                  <a:pt x="4325807" y="2401292"/>
                </a:cubicBezTo>
                <a:cubicBezTo>
                  <a:pt x="4337427" y="2426059"/>
                  <a:pt x="4334759" y="2457492"/>
                  <a:pt x="4341047" y="2485307"/>
                </a:cubicBezTo>
                <a:cubicBezTo>
                  <a:pt x="4346380" y="2508742"/>
                  <a:pt x="4354954" y="2531409"/>
                  <a:pt x="4363336" y="2554079"/>
                </a:cubicBezTo>
                <a:cubicBezTo>
                  <a:pt x="4374768" y="2584942"/>
                  <a:pt x="4386767" y="2615421"/>
                  <a:pt x="4381054" y="2649143"/>
                </a:cubicBezTo>
                <a:cubicBezTo>
                  <a:pt x="4374575" y="2687436"/>
                  <a:pt x="4398960" y="2713723"/>
                  <a:pt x="4415154" y="2743826"/>
                </a:cubicBezTo>
                <a:cubicBezTo>
                  <a:pt x="4426202" y="2764590"/>
                  <a:pt x="4434395" y="2787259"/>
                  <a:pt x="4441254" y="2809930"/>
                </a:cubicBezTo>
                <a:cubicBezTo>
                  <a:pt x="4450207" y="2840219"/>
                  <a:pt x="4455542" y="2871462"/>
                  <a:pt x="4464304" y="2901943"/>
                </a:cubicBezTo>
                <a:cubicBezTo>
                  <a:pt x="4477448" y="2948047"/>
                  <a:pt x="4487736" y="2994722"/>
                  <a:pt x="4480497" y="3042728"/>
                </a:cubicBezTo>
                <a:cubicBezTo>
                  <a:pt x="4477259" y="3064827"/>
                  <a:pt x="4477448" y="3085403"/>
                  <a:pt x="4482212" y="3107500"/>
                </a:cubicBezTo>
                <a:cubicBezTo>
                  <a:pt x="4490023" y="3143695"/>
                  <a:pt x="4490976" y="3180844"/>
                  <a:pt x="4520122" y="3209993"/>
                </a:cubicBezTo>
                <a:cubicBezTo>
                  <a:pt x="4530410" y="3220280"/>
                  <a:pt x="4533076" y="3238758"/>
                  <a:pt x="4538410" y="3253809"/>
                </a:cubicBezTo>
                <a:cubicBezTo>
                  <a:pt x="4544699" y="3271145"/>
                  <a:pt x="4541459" y="3283908"/>
                  <a:pt x="4523170" y="3293244"/>
                </a:cubicBezTo>
                <a:cubicBezTo>
                  <a:pt x="4514979" y="3297434"/>
                  <a:pt x="4506978" y="3309437"/>
                  <a:pt x="4505643" y="3318771"/>
                </a:cubicBezTo>
                <a:cubicBezTo>
                  <a:pt x="4501643" y="3346776"/>
                  <a:pt x="4507549" y="3372495"/>
                  <a:pt x="4520504" y="3399546"/>
                </a:cubicBezTo>
                <a:cubicBezTo>
                  <a:pt x="4532697" y="3424883"/>
                  <a:pt x="4531362" y="3456508"/>
                  <a:pt x="4536124" y="3485275"/>
                </a:cubicBezTo>
                <a:cubicBezTo>
                  <a:pt x="4539554" y="3505657"/>
                  <a:pt x="4546602" y="3526042"/>
                  <a:pt x="4546602" y="3546617"/>
                </a:cubicBezTo>
                <a:cubicBezTo>
                  <a:pt x="4546602" y="3572146"/>
                  <a:pt x="4540506" y="3597482"/>
                  <a:pt x="4538221" y="3623201"/>
                </a:cubicBezTo>
                <a:cubicBezTo>
                  <a:pt x="4536316" y="3643204"/>
                  <a:pt x="4537079" y="3663589"/>
                  <a:pt x="4534792" y="3683591"/>
                </a:cubicBezTo>
                <a:cubicBezTo>
                  <a:pt x="4533076" y="3699976"/>
                  <a:pt x="4528696" y="3716168"/>
                  <a:pt x="4525077" y="3732361"/>
                </a:cubicBezTo>
                <a:cubicBezTo>
                  <a:pt x="4523742" y="3738267"/>
                  <a:pt x="4518597" y="3744173"/>
                  <a:pt x="4519359" y="3749506"/>
                </a:cubicBezTo>
                <a:cubicBezTo>
                  <a:pt x="4527552" y="3802467"/>
                  <a:pt x="4490976" y="3840569"/>
                  <a:pt x="4474782" y="3885338"/>
                </a:cubicBezTo>
                <a:cubicBezTo>
                  <a:pt x="4457636" y="3932394"/>
                  <a:pt x="4431347" y="3977925"/>
                  <a:pt x="4439157" y="4030503"/>
                </a:cubicBezTo>
                <a:cubicBezTo>
                  <a:pt x="4443919" y="4062318"/>
                  <a:pt x="4454971" y="4092989"/>
                  <a:pt x="4461639" y="4124614"/>
                </a:cubicBezTo>
                <a:cubicBezTo>
                  <a:pt x="4463924" y="4135854"/>
                  <a:pt x="4463542" y="4148427"/>
                  <a:pt x="4461256" y="4159667"/>
                </a:cubicBezTo>
                <a:cubicBezTo>
                  <a:pt x="4450777" y="4213961"/>
                  <a:pt x="4449253" y="4267493"/>
                  <a:pt x="4466400" y="4320837"/>
                </a:cubicBezTo>
                <a:cubicBezTo>
                  <a:pt x="4469259" y="4329979"/>
                  <a:pt x="4471924" y="4339695"/>
                  <a:pt x="4471924" y="4349222"/>
                </a:cubicBezTo>
                <a:cubicBezTo>
                  <a:pt x="4471924" y="4401419"/>
                  <a:pt x="4467924" y="4452665"/>
                  <a:pt x="4449253" y="4502579"/>
                </a:cubicBezTo>
                <a:cubicBezTo>
                  <a:pt x="4442967" y="4519343"/>
                  <a:pt x="4446967" y="4539728"/>
                  <a:pt x="4445443" y="4558207"/>
                </a:cubicBezTo>
                <a:cubicBezTo>
                  <a:pt x="4444111" y="4575351"/>
                  <a:pt x="4443539" y="4592878"/>
                  <a:pt x="4439157" y="4609452"/>
                </a:cubicBezTo>
                <a:cubicBezTo>
                  <a:pt x="4432681" y="4633647"/>
                  <a:pt x="4431919" y="4656126"/>
                  <a:pt x="4437633" y="4681083"/>
                </a:cubicBezTo>
                <a:cubicBezTo>
                  <a:pt x="4442967" y="4704895"/>
                  <a:pt x="4440301" y="4730614"/>
                  <a:pt x="4440491" y="4755381"/>
                </a:cubicBezTo>
                <a:cubicBezTo>
                  <a:pt x="4440681" y="4783004"/>
                  <a:pt x="4440871" y="4810627"/>
                  <a:pt x="4439919" y="4838250"/>
                </a:cubicBezTo>
                <a:cubicBezTo>
                  <a:pt x="4439539" y="4849300"/>
                  <a:pt x="4431919" y="4861873"/>
                  <a:pt x="4434967" y="4871019"/>
                </a:cubicBezTo>
                <a:cubicBezTo>
                  <a:pt x="4445254" y="4900546"/>
                  <a:pt x="4432872" y="4930075"/>
                  <a:pt x="4438395" y="4959602"/>
                </a:cubicBezTo>
                <a:cubicBezTo>
                  <a:pt x="4441254" y="4974082"/>
                  <a:pt x="4433444" y="4990465"/>
                  <a:pt x="4432681" y="5006086"/>
                </a:cubicBezTo>
                <a:cubicBezTo>
                  <a:pt x="4431347" y="5031614"/>
                  <a:pt x="4431919" y="5057141"/>
                  <a:pt x="4431537" y="5082670"/>
                </a:cubicBezTo>
                <a:cubicBezTo>
                  <a:pt x="4431347" y="5091052"/>
                  <a:pt x="4430585" y="5099245"/>
                  <a:pt x="4430202" y="5107627"/>
                </a:cubicBezTo>
                <a:cubicBezTo>
                  <a:pt x="4429823" y="5115057"/>
                  <a:pt x="4428108" y="5122867"/>
                  <a:pt x="4429440" y="5129916"/>
                </a:cubicBezTo>
                <a:cubicBezTo>
                  <a:pt x="4434205" y="5155445"/>
                  <a:pt x="4442016" y="5180591"/>
                  <a:pt x="4445063" y="5206308"/>
                </a:cubicBezTo>
                <a:cubicBezTo>
                  <a:pt x="4447729" y="5228597"/>
                  <a:pt x="4444111" y="5251650"/>
                  <a:pt x="4446015" y="5274129"/>
                </a:cubicBezTo>
                <a:cubicBezTo>
                  <a:pt x="4449253" y="5313754"/>
                  <a:pt x="4454971" y="5353379"/>
                  <a:pt x="4458589" y="5393005"/>
                </a:cubicBezTo>
                <a:cubicBezTo>
                  <a:pt x="4459351" y="5401579"/>
                  <a:pt x="4454587" y="5410531"/>
                  <a:pt x="4454207" y="5419295"/>
                </a:cubicBezTo>
                <a:cubicBezTo>
                  <a:pt x="4453255" y="5446728"/>
                  <a:pt x="4453063" y="5474161"/>
                  <a:pt x="4452493" y="5501594"/>
                </a:cubicBezTo>
                <a:cubicBezTo>
                  <a:pt x="4452301" y="5517215"/>
                  <a:pt x="4452873" y="5533027"/>
                  <a:pt x="4451160" y="5548460"/>
                </a:cubicBezTo>
                <a:cubicBezTo>
                  <a:pt x="4448873" y="5568842"/>
                  <a:pt x="4445443" y="5587321"/>
                  <a:pt x="4460304" y="5606372"/>
                </a:cubicBezTo>
                <a:cubicBezTo>
                  <a:pt x="4483354" y="5635711"/>
                  <a:pt x="4474400" y="5673050"/>
                  <a:pt x="4479734" y="5706959"/>
                </a:cubicBezTo>
                <a:cubicBezTo>
                  <a:pt x="4481069" y="5715723"/>
                  <a:pt x="4481259" y="5724678"/>
                  <a:pt x="4482782" y="5733440"/>
                </a:cubicBezTo>
                <a:cubicBezTo>
                  <a:pt x="4485641" y="5749634"/>
                  <a:pt x="4488879" y="5765635"/>
                  <a:pt x="4492119" y="5781830"/>
                </a:cubicBezTo>
                <a:cubicBezTo>
                  <a:pt x="4492690" y="5784686"/>
                  <a:pt x="4492881" y="5787924"/>
                  <a:pt x="4493834" y="5790592"/>
                </a:cubicBezTo>
                <a:cubicBezTo>
                  <a:pt x="4501833" y="5815169"/>
                  <a:pt x="4510977" y="5839361"/>
                  <a:pt x="4517455" y="5864318"/>
                </a:cubicBezTo>
                <a:cubicBezTo>
                  <a:pt x="4520695" y="5876511"/>
                  <a:pt x="4521076" y="5890037"/>
                  <a:pt x="4519359" y="5902610"/>
                </a:cubicBezTo>
                <a:cubicBezTo>
                  <a:pt x="4514407" y="5939377"/>
                  <a:pt x="4512311" y="5975764"/>
                  <a:pt x="4519551" y="6012723"/>
                </a:cubicBezTo>
                <a:cubicBezTo>
                  <a:pt x="4522408" y="6027392"/>
                  <a:pt x="4517645" y="6043776"/>
                  <a:pt x="4515931" y="6059397"/>
                </a:cubicBezTo>
                <a:cubicBezTo>
                  <a:pt x="4511360" y="6096736"/>
                  <a:pt x="4506405" y="6134075"/>
                  <a:pt x="4502025" y="6171605"/>
                </a:cubicBezTo>
                <a:cubicBezTo>
                  <a:pt x="4499358" y="6195037"/>
                  <a:pt x="4497833" y="6218660"/>
                  <a:pt x="4495167" y="6242093"/>
                </a:cubicBezTo>
                <a:cubicBezTo>
                  <a:pt x="4491927" y="6269144"/>
                  <a:pt x="4486975" y="6296005"/>
                  <a:pt x="4484306" y="6323058"/>
                </a:cubicBezTo>
                <a:cubicBezTo>
                  <a:pt x="4481259" y="6353919"/>
                  <a:pt x="4480688" y="6384972"/>
                  <a:pt x="4477448" y="6415833"/>
                </a:cubicBezTo>
                <a:cubicBezTo>
                  <a:pt x="4471162" y="6472225"/>
                  <a:pt x="4463733" y="6528424"/>
                  <a:pt x="4456683" y="6584812"/>
                </a:cubicBezTo>
                <a:cubicBezTo>
                  <a:pt x="4449825" y="6639488"/>
                  <a:pt x="4443729" y="6694164"/>
                  <a:pt x="4435157" y="6748458"/>
                </a:cubicBezTo>
                <a:cubicBezTo>
                  <a:pt x="4431537" y="6771319"/>
                  <a:pt x="4421630" y="6793035"/>
                  <a:pt x="4416106" y="6815516"/>
                </a:cubicBezTo>
                <a:lnTo>
                  <a:pt x="4406407" y="6858000"/>
                </a:lnTo>
                <a:lnTo>
                  <a:pt x="4234154" y="6858000"/>
                </a:lnTo>
                <a:lnTo>
                  <a:pt x="0" y="6858000"/>
                </a:lnTo>
                <a:lnTo>
                  <a:pt x="0" y="2"/>
                </a:lnTo>
                <a:lnTo>
                  <a:pt x="3741092" y="1"/>
                </a:lnTo>
                <a:lnTo>
                  <a:pt x="3743810" y="21486"/>
                </a:lnTo>
                <a:close/>
              </a:path>
            </a:pathLst>
          </a:custGeom>
          <a:effectLst/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4A1C8FD-E5B7-4BEC-A74A-A55FB8EA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20D202D-5E48-4B15-9AF5-71BED4FCF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8D6A069-9380-4E59-A0DA-07053EE8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E6783-4081-A1A2-792C-76924F44B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3146400"/>
            <a:ext cx="6140449" cy="2682000"/>
          </a:xfrm>
        </p:spPr>
        <p:txBody>
          <a:bodyPr>
            <a:normAutofit/>
          </a:bodyPr>
          <a:lstStyle/>
          <a:p>
            <a:r>
              <a:rPr lang="en-GB" sz="2400">
                <a:solidFill>
                  <a:schemeClr val="bg1">
                    <a:alpha val="80000"/>
                  </a:schemeClr>
                </a:solidFill>
              </a:rPr>
              <a:t>Who am I?</a:t>
            </a:r>
          </a:p>
          <a:p>
            <a:pPr lvl="1"/>
            <a:r>
              <a:rPr lang="en-GB">
                <a:solidFill>
                  <a:schemeClr val="bg1">
                    <a:alpha val="80000"/>
                  </a:schemeClr>
                </a:solidFill>
              </a:rPr>
              <a:t>Jon Baggaley (@WorthingCoder) / Twitter</a:t>
            </a:r>
          </a:p>
          <a:p>
            <a:pPr lvl="1"/>
            <a:r>
              <a:rPr lang="en-GB">
                <a:solidFill>
                  <a:schemeClr val="bg1">
                    <a:alpha val="80000"/>
                  </a:schemeClr>
                </a:solidFill>
              </a:rPr>
              <a:t>linkedin.com/in/jonathan-baggaley/</a:t>
            </a:r>
          </a:p>
          <a:p>
            <a:pPr lvl="0"/>
            <a:r>
              <a:rPr lang="en-GB" sz="2400">
                <a:solidFill>
                  <a:schemeClr val="bg1">
                    <a:alpha val="80000"/>
                  </a:schemeClr>
                </a:solidFill>
              </a:rPr>
              <a:t>Code &amp; slides</a:t>
            </a:r>
          </a:p>
          <a:p>
            <a:pPr lvl="1"/>
            <a:r>
              <a:rPr lang="en-GB">
                <a:solidFill>
                  <a:schemeClr val="bg1">
                    <a:alpha val="80000"/>
                  </a:schemeClr>
                </a:solidFill>
              </a:rPr>
              <a:t>github.com/zebslc/bicep-talk-2023</a:t>
            </a:r>
          </a:p>
        </p:txBody>
      </p:sp>
    </p:spTree>
    <p:extLst>
      <p:ext uri="{BB962C8B-B14F-4D97-AF65-F5344CB8AC3E}">
        <p14:creationId xmlns:p14="http://schemas.microsoft.com/office/powerpoint/2010/main" val="42443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0" name="Rectangle 410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29915-CD86-B051-F5F0-7A6A05512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5400"/>
              <a:t>What am</a:t>
            </a:r>
            <a:r>
              <a:rPr lang="en-GB" sz="5400" baseline="0"/>
              <a:t> I going to talk about?</a:t>
            </a:r>
            <a:endParaRPr lang="en-GB" sz="5400"/>
          </a:p>
        </p:txBody>
      </p:sp>
      <p:sp>
        <p:nvSpPr>
          <p:cNvPr id="410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Agenda - Free of Charge Creative Commons Chalkboard image">
            <a:extLst>
              <a:ext uri="{FF2B5EF4-FFF2-40B4-BE49-F238E27FC236}">
                <a16:creationId xmlns:a16="http://schemas.microsoft.com/office/drawing/2014/main" id="{95F946C7-46CB-4487-369A-CD589FA15A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0" r="25744" b="-1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662A219-E4E9-79CE-3DCD-8F0FBEBF9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339141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11820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5FA909-3F24-448C-A8BC-7CF77F62F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86C71-D0E6-B333-9E87-469D16266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The code to deploy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C331C-8D20-7CDE-90E9-064537086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6140449" cy="2862288"/>
          </a:xfrm>
        </p:spPr>
        <p:txBody>
          <a:bodyPr>
            <a:normAutofit/>
          </a:bodyPr>
          <a:lstStyle/>
          <a:p>
            <a:pPr lvl="0"/>
            <a:r>
              <a:rPr lang="en-GB" sz="2400" baseline="0">
                <a:solidFill>
                  <a:schemeClr val="bg1">
                    <a:alpha val="80000"/>
                  </a:schemeClr>
                </a:solidFill>
              </a:rPr>
              <a:t>Pipelines</a:t>
            </a:r>
          </a:p>
          <a:p>
            <a:pPr lvl="0"/>
            <a:r>
              <a:rPr lang="en-GB" sz="2400" baseline="0">
                <a:solidFill>
                  <a:schemeClr val="bg1">
                    <a:alpha val="80000"/>
                  </a:schemeClr>
                </a:solidFill>
              </a:rPr>
              <a:t>Variables</a:t>
            </a:r>
          </a:p>
          <a:p>
            <a:pPr lvl="0"/>
            <a:r>
              <a:rPr lang="en-GB" sz="2400" baseline="0">
                <a:solidFill>
                  <a:schemeClr val="bg1">
                    <a:alpha val="80000"/>
                  </a:schemeClr>
                </a:solidFill>
              </a:rPr>
              <a:t>The deployment of the git code</a:t>
            </a:r>
          </a:p>
          <a:p>
            <a:pPr lvl="1"/>
            <a:r>
              <a:rPr lang="en-GB" baseline="0">
                <a:solidFill>
                  <a:schemeClr val="bg1">
                    <a:alpha val="80000"/>
                  </a:schemeClr>
                </a:solidFill>
              </a:rPr>
              <a:t>Static website</a:t>
            </a:r>
          </a:p>
          <a:p>
            <a:pPr lvl="1"/>
            <a:r>
              <a:rPr lang="en-GB" baseline="0">
                <a:solidFill>
                  <a:schemeClr val="bg1">
                    <a:alpha val="80000"/>
                  </a:schemeClr>
                </a:solidFill>
              </a:rPr>
              <a:t>Azure function app API</a:t>
            </a:r>
          </a:p>
          <a:p>
            <a:pPr lvl="1"/>
            <a:r>
              <a:rPr lang="en-GB" baseline="0">
                <a:solidFill>
                  <a:schemeClr val="bg1">
                    <a:alpha val="80000"/>
                  </a:schemeClr>
                </a:solidFill>
              </a:rPr>
              <a:t>SQL Database</a:t>
            </a:r>
          </a:p>
        </p:txBody>
      </p:sp>
      <p:pic>
        <p:nvPicPr>
          <p:cNvPr id="5" name="Picture 4" descr="Blue digital binary data on a screen">
            <a:extLst>
              <a:ext uri="{FF2B5EF4-FFF2-40B4-BE49-F238E27FC236}">
                <a16:creationId xmlns:a16="http://schemas.microsoft.com/office/drawing/2014/main" id="{1FEC65E3-CAF6-A321-5BD9-F1B59FA581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15" r="25715"/>
          <a:stretch/>
        </p:blipFill>
        <p:spPr>
          <a:xfrm>
            <a:off x="7668829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B60959F-9B69-4520-A16E-EA6BECC7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8D5A6E8-CD1B-4796-ABD1-A6F27F6C0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7E12F56-F4EE-4535-8677-C11996E24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60363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236A9D3B-E113-32DF-2209-DC6329D9FD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89" b="909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3ECEE-6D96-35AE-3F41-BA22C0A4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2800"/>
              <a:t>Bonus</a:t>
            </a:r>
            <a:r>
              <a:rPr lang="en-GB" sz="2800" baseline="0"/>
              <a:t> info</a:t>
            </a:r>
            <a:endParaRPr lang="en-GB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E8AC5-80F0-6AA6-F0E5-C2E824B5A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lvl="0"/>
            <a:r>
              <a:rPr lang="en-GB" sz="1700" baseline="0"/>
              <a:t>Generating passwords for the pipeline with key vault</a:t>
            </a:r>
          </a:p>
        </p:txBody>
      </p:sp>
    </p:spTree>
    <p:extLst>
      <p:ext uri="{BB962C8B-B14F-4D97-AF65-F5344CB8AC3E}">
        <p14:creationId xmlns:p14="http://schemas.microsoft.com/office/powerpoint/2010/main" val="421658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11103</TotalTime>
  <Words>224</Words>
  <Application>Microsoft Office PowerPoint</Application>
  <PresentationFormat>Widescreen</PresentationFormat>
  <Paragraphs>44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Shifting Left &lt;&lt;</vt:lpstr>
      <vt:lpstr>The resources to create</vt:lpstr>
      <vt:lpstr>Intro</vt:lpstr>
      <vt:lpstr>What am I going to talk about?</vt:lpstr>
      <vt:lpstr>The code to deploy</vt:lpstr>
      <vt:lpstr>Bonus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Shifting Left &lt;&lt;</dc:title>
  <dc:creator>Jon Baggaley</dc:creator>
  <cp:lastModifiedBy>Jon Baggaley</cp:lastModifiedBy>
  <cp:revision>2</cp:revision>
  <dcterms:created xsi:type="dcterms:W3CDTF">2023-04-26T15:22:08Z</dcterms:created>
  <dcterms:modified xsi:type="dcterms:W3CDTF">2023-05-04T08:51:15Z</dcterms:modified>
</cp:coreProperties>
</file>