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6"/>
  </p:notesMasterIdLst>
  <p:sldIdLst>
    <p:sldId id="256" r:id="rId2"/>
    <p:sldId id="257" r:id="rId3"/>
    <p:sldId id="265" r:id="rId4"/>
    <p:sldId id="258" r:id="rId5"/>
    <p:sldId id="273" r:id="rId6"/>
    <p:sldId id="261" r:id="rId7"/>
    <p:sldId id="259" r:id="rId8"/>
    <p:sldId id="274" r:id="rId9"/>
    <p:sldId id="260" r:id="rId10"/>
    <p:sldId id="266" r:id="rId11"/>
    <p:sldId id="264" r:id="rId12"/>
    <p:sldId id="263" r:id="rId13"/>
    <p:sldId id="272"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3" autoAdjust="0"/>
    <p:restoredTop sz="57627" autoAdjust="0"/>
  </p:normalViewPr>
  <p:slideViewPr>
    <p:cSldViewPr snapToGrid="0">
      <p:cViewPr varScale="1">
        <p:scale>
          <a:sx n="42" d="100"/>
          <a:sy n="42" d="100"/>
        </p:scale>
        <p:origin x="1134" y="42"/>
      </p:cViewPr>
      <p:guideLst/>
    </p:cSldViewPr>
  </p:slideViewPr>
  <p:outlineViewPr>
    <p:cViewPr>
      <p:scale>
        <a:sx n="33" d="100"/>
        <a:sy n="33" d="100"/>
      </p:scale>
      <p:origin x="0" y="-3420"/>
    </p:cViewPr>
  </p:outlin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0AB940-CCB3-4516-9FBF-CB05C265A504}" type="doc">
      <dgm:prSet loTypeId="urn:microsoft.com/office/officeart/2008/layout/LinedList" loCatId="list" qsTypeId="urn:microsoft.com/office/officeart/2005/8/quickstyle/simple5" qsCatId="simple" csTypeId="urn:microsoft.com/office/officeart/2005/8/colors/accent0_3" csCatId="mainScheme"/>
      <dgm:spPr/>
      <dgm:t>
        <a:bodyPr/>
        <a:lstStyle/>
        <a:p>
          <a:endParaRPr lang="en-US"/>
        </a:p>
      </dgm:t>
    </dgm:pt>
    <dgm:pt modelId="{3255C783-1F54-46E3-B71E-10EE10E06443}">
      <dgm:prSet/>
      <dgm:spPr/>
      <dgm:t>
        <a:bodyPr/>
        <a:lstStyle/>
        <a:p>
          <a:r>
            <a:rPr lang="en-GB" b="0" i="0" dirty="0">
              <a:solidFill>
                <a:schemeClr val="bg1"/>
              </a:solidFill>
            </a:rPr>
            <a:t>What is shifting left?</a:t>
          </a:r>
          <a:endParaRPr lang="en-US" dirty="0">
            <a:solidFill>
              <a:schemeClr val="bg1"/>
            </a:solidFill>
          </a:endParaRPr>
        </a:p>
      </dgm:t>
    </dgm:pt>
    <dgm:pt modelId="{9D442CD2-C3A2-494E-9085-6E73015A5C9E}" type="parTrans" cxnId="{9A8C3019-4DE8-4863-98B6-6BD671C83A1E}">
      <dgm:prSet/>
      <dgm:spPr/>
      <dgm:t>
        <a:bodyPr/>
        <a:lstStyle/>
        <a:p>
          <a:endParaRPr lang="en-US">
            <a:solidFill>
              <a:schemeClr val="bg1"/>
            </a:solidFill>
          </a:endParaRPr>
        </a:p>
      </dgm:t>
    </dgm:pt>
    <dgm:pt modelId="{471FDF0F-92AD-4098-BCAF-718E1579BE16}" type="sibTrans" cxnId="{9A8C3019-4DE8-4863-98B6-6BD671C83A1E}">
      <dgm:prSet/>
      <dgm:spPr/>
      <dgm:t>
        <a:bodyPr/>
        <a:lstStyle/>
        <a:p>
          <a:endParaRPr lang="en-US">
            <a:solidFill>
              <a:schemeClr val="bg1"/>
            </a:solidFill>
          </a:endParaRPr>
        </a:p>
      </dgm:t>
    </dgm:pt>
    <dgm:pt modelId="{48791D77-FBAA-447C-A839-2770FC49147F}">
      <dgm:prSet/>
      <dgm:spPr/>
      <dgm:t>
        <a:bodyPr/>
        <a:lstStyle/>
        <a:p>
          <a:r>
            <a:rPr lang="en-GB" b="0" i="0" dirty="0">
              <a:solidFill>
                <a:schemeClr val="bg1"/>
              </a:solidFill>
            </a:rPr>
            <a:t>The</a:t>
          </a:r>
          <a:r>
            <a:rPr lang="en-GB" b="0" i="0" baseline="0" dirty="0">
              <a:solidFill>
                <a:schemeClr val="bg1"/>
              </a:solidFill>
            </a:rPr>
            <a:t> joy of being manual</a:t>
          </a:r>
          <a:endParaRPr lang="en-US" dirty="0">
            <a:solidFill>
              <a:schemeClr val="bg1"/>
            </a:solidFill>
          </a:endParaRPr>
        </a:p>
      </dgm:t>
    </dgm:pt>
    <dgm:pt modelId="{CBD4E39D-F1F4-4ED5-87CC-778AEBC58556}" type="parTrans" cxnId="{DA0D72F6-898A-44D0-91DC-2337817F6660}">
      <dgm:prSet/>
      <dgm:spPr/>
      <dgm:t>
        <a:bodyPr/>
        <a:lstStyle/>
        <a:p>
          <a:endParaRPr lang="en-US">
            <a:solidFill>
              <a:schemeClr val="bg1"/>
            </a:solidFill>
          </a:endParaRPr>
        </a:p>
      </dgm:t>
    </dgm:pt>
    <dgm:pt modelId="{752D6E63-A0D9-47B6-B261-6E8D40DE5454}" type="sibTrans" cxnId="{DA0D72F6-898A-44D0-91DC-2337817F6660}">
      <dgm:prSet/>
      <dgm:spPr/>
      <dgm:t>
        <a:bodyPr/>
        <a:lstStyle/>
        <a:p>
          <a:endParaRPr lang="en-US">
            <a:solidFill>
              <a:schemeClr val="bg1"/>
            </a:solidFill>
          </a:endParaRPr>
        </a:p>
      </dgm:t>
    </dgm:pt>
    <dgm:pt modelId="{37568DFA-CCE9-4F45-90B3-98655BE29638}">
      <dgm:prSet/>
      <dgm:spPr/>
      <dgm:t>
        <a:bodyPr/>
        <a:lstStyle/>
        <a:p>
          <a:r>
            <a:rPr lang="en-GB" b="0" i="0" baseline="0" dirty="0">
              <a:solidFill>
                <a:schemeClr val="bg1"/>
              </a:solidFill>
            </a:rPr>
            <a:t>What is Bicep and how do we use it?</a:t>
          </a:r>
          <a:endParaRPr lang="en-US" dirty="0">
            <a:solidFill>
              <a:schemeClr val="bg1"/>
            </a:solidFill>
          </a:endParaRPr>
        </a:p>
      </dgm:t>
    </dgm:pt>
    <dgm:pt modelId="{0921158F-63D7-48DE-BFAC-D9F182D54127}" type="parTrans" cxnId="{53A406B7-6E81-4478-A6A3-BAEEFA78CD5B}">
      <dgm:prSet/>
      <dgm:spPr/>
      <dgm:t>
        <a:bodyPr/>
        <a:lstStyle/>
        <a:p>
          <a:endParaRPr lang="en-US">
            <a:solidFill>
              <a:schemeClr val="bg1"/>
            </a:solidFill>
          </a:endParaRPr>
        </a:p>
      </dgm:t>
    </dgm:pt>
    <dgm:pt modelId="{5B38BA63-77A0-4025-8EAF-BF268FFC6205}" type="sibTrans" cxnId="{53A406B7-6E81-4478-A6A3-BAEEFA78CD5B}">
      <dgm:prSet/>
      <dgm:spPr/>
      <dgm:t>
        <a:bodyPr/>
        <a:lstStyle/>
        <a:p>
          <a:endParaRPr lang="en-US">
            <a:solidFill>
              <a:schemeClr val="bg1"/>
            </a:solidFill>
          </a:endParaRPr>
        </a:p>
      </dgm:t>
    </dgm:pt>
    <dgm:pt modelId="{2670B648-0DAE-4431-8682-7497C320BE7A}">
      <dgm:prSet/>
      <dgm:spPr/>
      <dgm:t>
        <a:bodyPr/>
        <a:lstStyle/>
        <a:p>
          <a:r>
            <a:rPr lang="en-GB" b="0" i="0" baseline="0" dirty="0">
              <a:solidFill>
                <a:schemeClr val="bg1"/>
              </a:solidFill>
            </a:rPr>
            <a:t>Proving what you have done</a:t>
          </a:r>
          <a:endParaRPr lang="en-US" dirty="0">
            <a:solidFill>
              <a:schemeClr val="bg1"/>
            </a:solidFill>
          </a:endParaRPr>
        </a:p>
      </dgm:t>
    </dgm:pt>
    <dgm:pt modelId="{2DD3F294-332F-40DF-AA33-02309B2046A6}" type="parTrans" cxnId="{D089B976-807E-4118-9810-9E46404D5B2D}">
      <dgm:prSet/>
      <dgm:spPr/>
      <dgm:t>
        <a:bodyPr/>
        <a:lstStyle/>
        <a:p>
          <a:endParaRPr lang="en-US">
            <a:solidFill>
              <a:schemeClr val="bg1"/>
            </a:solidFill>
          </a:endParaRPr>
        </a:p>
      </dgm:t>
    </dgm:pt>
    <dgm:pt modelId="{691BCE0F-4171-4EC8-8CA5-1AC68E1B377C}" type="sibTrans" cxnId="{D089B976-807E-4118-9810-9E46404D5B2D}">
      <dgm:prSet/>
      <dgm:spPr/>
      <dgm:t>
        <a:bodyPr/>
        <a:lstStyle/>
        <a:p>
          <a:endParaRPr lang="en-US">
            <a:solidFill>
              <a:schemeClr val="bg1"/>
            </a:solidFill>
          </a:endParaRPr>
        </a:p>
      </dgm:t>
    </dgm:pt>
    <dgm:pt modelId="{0F11C294-3345-421C-85DD-8375BD941674}">
      <dgm:prSet/>
      <dgm:spPr/>
      <dgm:t>
        <a:bodyPr/>
        <a:lstStyle/>
        <a:p>
          <a:r>
            <a:rPr lang="en-GB" b="0" i="0" baseline="0" dirty="0">
              <a:solidFill>
                <a:schemeClr val="bg1"/>
              </a:solidFill>
            </a:rPr>
            <a:t>Demonstration</a:t>
          </a:r>
          <a:endParaRPr lang="en-US" dirty="0">
            <a:solidFill>
              <a:schemeClr val="bg1"/>
            </a:solidFill>
          </a:endParaRPr>
        </a:p>
      </dgm:t>
    </dgm:pt>
    <dgm:pt modelId="{79385A13-A1FA-4D92-9CD3-9467419FC160}" type="parTrans" cxnId="{EBBABB6D-3FE0-408B-A864-DB725D07012E}">
      <dgm:prSet/>
      <dgm:spPr/>
      <dgm:t>
        <a:bodyPr/>
        <a:lstStyle/>
        <a:p>
          <a:endParaRPr lang="en-US">
            <a:solidFill>
              <a:schemeClr val="bg1"/>
            </a:solidFill>
          </a:endParaRPr>
        </a:p>
      </dgm:t>
    </dgm:pt>
    <dgm:pt modelId="{6F1F02C2-EEA5-4834-9C77-9ED6B36E2AF2}" type="sibTrans" cxnId="{EBBABB6D-3FE0-408B-A864-DB725D07012E}">
      <dgm:prSet/>
      <dgm:spPr/>
      <dgm:t>
        <a:bodyPr/>
        <a:lstStyle/>
        <a:p>
          <a:endParaRPr lang="en-US">
            <a:solidFill>
              <a:schemeClr val="bg1"/>
            </a:solidFill>
          </a:endParaRPr>
        </a:p>
      </dgm:t>
    </dgm:pt>
    <dgm:pt modelId="{ACF87C3D-C2D0-49B0-B6DD-FE178BEF43F5}">
      <dgm:prSet/>
      <dgm:spPr/>
      <dgm:t>
        <a:bodyPr/>
        <a:lstStyle/>
        <a:p>
          <a:r>
            <a:rPr lang="en-GB" b="0" i="0" baseline="0">
              <a:solidFill>
                <a:schemeClr val="bg1"/>
              </a:solidFill>
            </a:rPr>
            <a:t>How to get started</a:t>
          </a:r>
          <a:endParaRPr lang="en-US">
            <a:solidFill>
              <a:schemeClr val="bg1"/>
            </a:solidFill>
          </a:endParaRPr>
        </a:p>
      </dgm:t>
    </dgm:pt>
    <dgm:pt modelId="{CC0652BD-681B-4414-A400-137388F4DB1A}" type="parTrans" cxnId="{17CD0A5B-2D45-49ED-B505-D4604A3D822E}">
      <dgm:prSet/>
      <dgm:spPr/>
      <dgm:t>
        <a:bodyPr/>
        <a:lstStyle/>
        <a:p>
          <a:endParaRPr lang="en-US">
            <a:solidFill>
              <a:schemeClr val="bg1"/>
            </a:solidFill>
          </a:endParaRPr>
        </a:p>
      </dgm:t>
    </dgm:pt>
    <dgm:pt modelId="{F9164431-B2AA-4232-99C7-E152D2A542E7}" type="sibTrans" cxnId="{17CD0A5B-2D45-49ED-B505-D4604A3D822E}">
      <dgm:prSet/>
      <dgm:spPr/>
      <dgm:t>
        <a:bodyPr/>
        <a:lstStyle/>
        <a:p>
          <a:endParaRPr lang="en-US">
            <a:solidFill>
              <a:schemeClr val="bg1"/>
            </a:solidFill>
          </a:endParaRPr>
        </a:p>
      </dgm:t>
    </dgm:pt>
    <dgm:pt modelId="{64C214F1-7E4D-4E81-BA0E-71C15125BDAE}">
      <dgm:prSet/>
      <dgm:spPr/>
      <dgm:t>
        <a:bodyPr/>
        <a:lstStyle/>
        <a:p>
          <a:r>
            <a:rPr lang="en-GB" b="0" i="0" baseline="0" dirty="0">
              <a:solidFill>
                <a:schemeClr val="bg1"/>
              </a:solidFill>
            </a:rPr>
            <a:t>Best practices</a:t>
          </a:r>
          <a:endParaRPr lang="en-US" dirty="0">
            <a:solidFill>
              <a:schemeClr val="bg1"/>
            </a:solidFill>
          </a:endParaRPr>
        </a:p>
      </dgm:t>
    </dgm:pt>
    <dgm:pt modelId="{7922ABF3-4347-4008-AE53-110A6C91B721}" type="parTrans" cxnId="{A6845FA1-0651-41EC-98AE-EE09951058FE}">
      <dgm:prSet/>
      <dgm:spPr/>
      <dgm:t>
        <a:bodyPr/>
        <a:lstStyle/>
        <a:p>
          <a:endParaRPr lang="en-US">
            <a:solidFill>
              <a:schemeClr val="bg1"/>
            </a:solidFill>
          </a:endParaRPr>
        </a:p>
      </dgm:t>
    </dgm:pt>
    <dgm:pt modelId="{0C368562-190D-40E6-9225-FE29AD8C6FD9}" type="sibTrans" cxnId="{A6845FA1-0651-41EC-98AE-EE09951058FE}">
      <dgm:prSet/>
      <dgm:spPr/>
      <dgm:t>
        <a:bodyPr/>
        <a:lstStyle/>
        <a:p>
          <a:endParaRPr lang="en-US">
            <a:solidFill>
              <a:schemeClr val="bg1"/>
            </a:solidFill>
          </a:endParaRPr>
        </a:p>
      </dgm:t>
    </dgm:pt>
    <dgm:pt modelId="{56D120F2-D2F4-49E3-B7BD-0EBF70644536}" type="pres">
      <dgm:prSet presAssocID="{180AB940-CCB3-4516-9FBF-CB05C265A504}" presName="vert0" presStyleCnt="0">
        <dgm:presLayoutVars>
          <dgm:dir/>
          <dgm:animOne val="branch"/>
          <dgm:animLvl val="lvl"/>
        </dgm:presLayoutVars>
      </dgm:prSet>
      <dgm:spPr/>
    </dgm:pt>
    <dgm:pt modelId="{FB64723D-9930-4361-89C0-C2799897919E}" type="pres">
      <dgm:prSet presAssocID="{3255C783-1F54-46E3-B71E-10EE10E06443}" presName="thickLine" presStyleLbl="alignNode1" presStyleIdx="0" presStyleCnt="7"/>
      <dgm:spPr/>
    </dgm:pt>
    <dgm:pt modelId="{3EE327B2-18A6-4AD6-BA47-32BB79E3C6EA}" type="pres">
      <dgm:prSet presAssocID="{3255C783-1F54-46E3-B71E-10EE10E06443}" presName="horz1" presStyleCnt="0"/>
      <dgm:spPr/>
    </dgm:pt>
    <dgm:pt modelId="{4830355F-9547-44EF-95DF-8E019C2157DD}" type="pres">
      <dgm:prSet presAssocID="{3255C783-1F54-46E3-B71E-10EE10E06443}" presName="tx1" presStyleLbl="revTx" presStyleIdx="0" presStyleCnt="7"/>
      <dgm:spPr/>
    </dgm:pt>
    <dgm:pt modelId="{0097598D-550E-4324-B1BF-500454B75055}" type="pres">
      <dgm:prSet presAssocID="{3255C783-1F54-46E3-B71E-10EE10E06443}" presName="vert1" presStyleCnt="0"/>
      <dgm:spPr/>
    </dgm:pt>
    <dgm:pt modelId="{9B671B31-8A46-47A7-BDF5-142BCB1B9078}" type="pres">
      <dgm:prSet presAssocID="{48791D77-FBAA-447C-A839-2770FC49147F}" presName="thickLine" presStyleLbl="alignNode1" presStyleIdx="1" presStyleCnt="7"/>
      <dgm:spPr/>
    </dgm:pt>
    <dgm:pt modelId="{CA02FFFF-24CA-42CF-8D6C-0E188054A15B}" type="pres">
      <dgm:prSet presAssocID="{48791D77-FBAA-447C-A839-2770FC49147F}" presName="horz1" presStyleCnt="0"/>
      <dgm:spPr/>
    </dgm:pt>
    <dgm:pt modelId="{4979D31C-F718-4200-9510-342AF619BBB4}" type="pres">
      <dgm:prSet presAssocID="{48791D77-FBAA-447C-A839-2770FC49147F}" presName="tx1" presStyleLbl="revTx" presStyleIdx="1" presStyleCnt="7"/>
      <dgm:spPr/>
    </dgm:pt>
    <dgm:pt modelId="{00D36FB5-0A90-4036-8F56-9F21DE0F4D18}" type="pres">
      <dgm:prSet presAssocID="{48791D77-FBAA-447C-A839-2770FC49147F}" presName="vert1" presStyleCnt="0"/>
      <dgm:spPr/>
    </dgm:pt>
    <dgm:pt modelId="{3A4E7525-77DA-401B-8529-E0611AF0C3D2}" type="pres">
      <dgm:prSet presAssocID="{37568DFA-CCE9-4F45-90B3-98655BE29638}" presName="thickLine" presStyleLbl="alignNode1" presStyleIdx="2" presStyleCnt="7"/>
      <dgm:spPr/>
    </dgm:pt>
    <dgm:pt modelId="{E39DCDA8-17A1-49B2-9A53-516B79AA7A36}" type="pres">
      <dgm:prSet presAssocID="{37568DFA-CCE9-4F45-90B3-98655BE29638}" presName="horz1" presStyleCnt="0"/>
      <dgm:spPr/>
    </dgm:pt>
    <dgm:pt modelId="{E2C21DC7-5F47-4694-A567-C536F33B19F9}" type="pres">
      <dgm:prSet presAssocID="{37568DFA-CCE9-4F45-90B3-98655BE29638}" presName="tx1" presStyleLbl="revTx" presStyleIdx="2" presStyleCnt="7"/>
      <dgm:spPr/>
    </dgm:pt>
    <dgm:pt modelId="{B60E6B95-05EC-49E7-83B2-FAD5A54F06CF}" type="pres">
      <dgm:prSet presAssocID="{37568DFA-CCE9-4F45-90B3-98655BE29638}" presName="vert1" presStyleCnt="0"/>
      <dgm:spPr/>
    </dgm:pt>
    <dgm:pt modelId="{80D21944-0AA2-4E5C-AE96-AC828E9609D3}" type="pres">
      <dgm:prSet presAssocID="{2670B648-0DAE-4431-8682-7497C320BE7A}" presName="thickLine" presStyleLbl="alignNode1" presStyleIdx="3" presStyleCnt="7"/>
      <dgm:spPr/>
    </dgm:pt>
    <dgm:pt modelId="{0841FEC0-09FF-4CB0-830C-2B1ECA879EEC}" type="pres">
      <dgm:prSet presAssocID="{2670B648-0DAE-4431-8682-7497C320BE7A}" presName="horz1" presStyleCnt="0"/>
      <dgm:spPr/>
    </dgm:pt>
    <dgm:pt modelId="{1AE6573C-B5F1-4EB4-B92A-840BD6DE2D1C}" type="pres">
      <dgm:prSet presAssocID="{2670B648-0DAE-4431-8682-7497C320BE7A}" presName="tx1" presStyleLbl="revTx" presStyleIdx="3" presStyleCnt="7"/>
      <dgm:spPr/>
    </dgm:pt>
    <dgm:pt modelId="{3F60996F-2269-44FB-BAE2-51F183178D1D}" type="pres">
      <dgm:prSet presAssocID="{2670B648-0DAE-4431-8682-7497C320BE7A}" presName="vert1" presStyleCnt="0"/>
      <dgm:spPr/>
    </dgm:pt>
    <dgm:pt modelId="{3D6EA39F-878C-4F3F-AF3F-D5DACEAE4B12}" type="pres">
      <dgm:prSet presAssocID="{0F11C294-3345-421C-85DD-8375BD941674}" presName="thickLine" presStyleLbl="alignNode1" presStyleIdx="4" presStyleCnt="7"/>
      <dgm:spPr/>
    </dgm:pt>
    <dgm:pt modelId="{87DF74F8-F34E-4C88-B64E-0F2CA45369DC}" type="pres">
      <dgm:prSet presAssocID="{0F11C294-3345-421C-85DD-8375BD941674}" presName="horz1" presStyleCnt="0"/>
      <dgm:spPr/>
    </dgm:pt>
    <dgm:pt modelId="{A7ED31B1-461E-4366-8CA1-013D226C687A}" type="pres">
      <dgm:prSet presAssocID="{0F11C294-3345-421C-85DD-8375BD941674}" presName="tx1" presStyleLbl="revTx" presStyleIdx="4" presStyleCnt="7"/>
      <dgm:spPr/>
    </dgm:pt>
    <dgm:pt modelId="{CB488B3C-CA55-49CE-9022-677DDDBF7736}" type="pres">
      <dgm:prSet presAssocID="{0F11C294-3345-421C-85DD-8375BD941674}" presName="vert1" presStyleCnt="0"/>
      <dgm:spPr/>
    </dgm:pt>
    <dgm:pt modelId="{33BF38B7-3C41-4D27-8EA9-B91ED1ED9BFE}" type="pres">
      <dgm:prSet presAssocID="{ACF87C3D-C2D0-49B0-B6DD-FE178BEF43F5}" presName="thickLine" presStyleLbl="alignNode1" presStyleIdx="5" presStyleCnt="7"/>
      <dgm:spPr/>
    </dgm:pt>
    <dgm:pt modelId="{0C4BB274-225A-4CFE-B2C9-12395B6C4139}" type="pres">
      <dgm:prSet presAssocID="{ACF87C3D-C2D0-49B0-B6DD-FE178BEF43F5}" presName="horz1" presStyleCnt="0"/>
      <dgm:spPr/>
    </dgm:pt>
    <dgm:pt modelId="{E91C91BF-A2AB-49F7-BA23-948C3C2D25DE}" type="pres">
      <dgm:prSet presAssocID="{ACF87C3D-C2D0-49B0-B6DD-FE178BEF43F5}" presName="tx1" presStyleLbl="revTx" presStyleIdx="5" presStyleCnt="7"/>
      <dgm:spPr/>
    </dgm:pt>
    <dgm:pt modelId="{EA284D46-DFDF-41A1-BD10-962DF6443547}" type="pres">
      <dgm:prSet presAssocID="{ACF87C3D-C2D0-49B0-B6DD-FE178BEF43F5}" presName="vert1" presStyleCnt="0"/>
      <dgm:spPr/>
    </dgm:pt>
    <dgm:pt modelId="{E36B9305-3054-450D-AD12-44F201E81B0C}" type="pres">
      <dgm:prSet presAssocID="{64C214F1-7E4D-4E81-BA0E-71C15125BDAE}" presName="thickLine" presStyleLbl="alignNode1" presStyleIdx="6" presStyleCnt="7"/>
      <dgm:spPr/>
    </dgm:pt>
    <dgm:pt modelId="{D4DC7456-AC79-4CF8-9F74-5538C1E50EB5}" type="pres">
      <dgm:prSet presAssocID="{64C214F1-7E4D-4E81-BA0E-71C15125BDAE}" presName="horz1" presStyleCnt="0"/>
      <dgm:spPr/>
    </dgm:pt>
    <dgm:pt modelId="{02A7727C-085D-4B2E-905D-12F405B0AC60}" type="pres">
      <dgm:prSet presAssocID="{64C214F1-7E4D-4E81-BA0E-71C15125BDAE}" presName="tx1" presStyleLbl="revTx" presStyleIdx="6" presStyleCnt="7"/>
      <dgm:spPr/>
    </dgm:pt>
    <dgm:pt modelId="{BA8AB459-2E4F-4711-B108-53D9AFD60ECA}" type="pres">
      <dgm:prSet presAssocID="{64C214F1-7E4D-4E81-BA0E-71C15125BDAE}" presName="vert1" presStyleCnt="0"/>
      <dgm:spPr/>
    </dgm:pt>
  </dgm:ptLst>
  <dgm:cxnLst>
    <dgm:cxn modelId="{3E5C3308-D54A-4167-9730-72CD36267A97}" type="presOf" srcId="{64C214F1-7E4D-4E81-BA0E-71C15125BDAE}" destId="{02A7727C-085D-4B2E-905D-12F405B0AC60}" srcOrd="0" destOrd="0" presId="urn:microsoft.com/office/officeart/2008/layout/LinedList"/>
    <dgm:cxn modelId="{9A8C3019-4DE8-4863-98B6-6BD671C83A1E}" srcId="{180AB940-CCB3-4516-9FBF-CB05C265A504}" destId="{3255C783-1F54-46E3-B71E-10EE10E06443}" srcOrd="0" destOrd="0" parTransId="{9D442CD2-C3A2-494E-9085-6E73015A5C9E}" sibTransId="{471FDF0F-92AD-4098-BCAF-718E1579BE16}"/>
    <dgm:cxn modelId="{AE7EEB25-5A85-43BA-9DA6-D904D84B0469}" type="presOf" srcId="{37568DFA-CCE9-4F45-90B3-98655BE29638}" destId="{E2C21DC7-5F47-4694-A567-C536F33B19F9}" srcOrd="0" destOrd="0" presId="urn:microsoft.com/office/officeart/2008/layout/LinedList"/>
    <dgm:cxn modelId="{73A38833-769E-4C39-BF06-FA9A97A9649B}" type="presOf" srcId="{0F11C294-3345-421C-85DD-8375BD941674}" destId="{A7ED31B1-461E-4366-8CA1-013D226C687A}" srcOrd="0" destOrd="0" presId="urn:microsoft.com/office/officeart/2008/layout/LinedList"/>
    <dgm:cxn modelId="{17CD0A5B-2D45-49ED-B505-D4604A3D822E}" srcId="{180AB940-CCB3-4516-9FBF-CB05C265A504}" destId="{ACF87C3D-C2D0-49B0-B6DD-FE178BEF43F5}" srcOrd="5" destOrd="0" parTransId="{CC0652BD-681B-4414-A400-137388F4DB1A}" sibTransId="{F9164431-B2AA-4232-99C7-E152D2A542E7}"/>
    <dgm:cxn modelId="{EBBABB6D-3FE0-408B-A864-DB725D07012E}" srcId="{180AB940-CCB3-4516-9FBF-CB05C265A504}" destId="{0F11C294-3345-421C-85DD-8375BD941674}" srcOrd="4" destOrd="0" parTransId="{79385A13-A1FA-4D92-9CD3-9467419FC160}" sibTransId="{6F1F02C2-EEA5-4834-9C77-9ED6B36E2AF2}"/>
    <dgm:cxn modelId="{D089B976-807E-4118-9810-9E46404D5B2D}" srcId="{180AB940-CCB3-4516-9FBF-CB05C265A504}" destId="{2670B648-0DAE-4431-8682-7497C320BE7A}" srcOrd="3" destOrd="0" parTransId="{2DD3F294-332F-40DF-AA33-02309B2046A6}" sibTransId="{691BCE0F-4171-4EC8-8CA5-1AC68E1B377C}"/>
    <dgm:cxn modelId="{A463CC5A-3BE3-4454-8FAD-424F9BC0356C}" type="presOf" srcId="{ACF87C3D-C2D0-49B0-B6DD-FE178BEF43F5}" destId="{E91C91BF-A2AB-49F7-BA23-948C3C2D25DE}" srcOrd="0" destOrd="0" presId="urn:microsoft.com/office/officeart/2008/layout/LinedList"/>
    <dgm:cxn modelId="{46FC5F93-9DCF-4D98-93CF-0AA6012ACB82}" type="presOf" srcId="{3255C783-1F54-46E3-B71E-10EE10E06443}" destId="{4830355F-9547-44EF-95DF-8E019C2157DD}" srcOrd="0" destOrd="0" presId="urn:microsoft.com/office/officeart/2008/layout/LinedList"/>
    <dgm:cxn modelId="{A6845FA1-0651-41EC-98AE-EE09951058FE}" srcId="{180AB940-CCB3-4516-9FBF-CB05C265A504}" destId="{64C214F1-7E4D-4E81-BA0E-71C15125BDAE}" srcOrd="6" destOrd="0" parTransId="{7922ABF3-4347-4008-AE53-110A6C91B721}" sibTransId="{0C368562-190D-40E6-9225-FE29AD8C6FD9}"/>
    <dgm:cxn modelId="{53A406B7-6E81-4478-A6A3-BAEEFA78CD5B}" srcId="{180AB940-CCB3-4516-9FBF-CB05C265A504}" destId="{37568DFA-CCE9-4F45-90B3-98655BE29638}" srcOrd="2" destOrd="0" parTransId="{0921158F-63D7-48DE-BFAC-D9F182D54127}" sibTransId="{5B38BA63-77A0-4025-8EAF-BF268FFC6205}"/>
    <dgm:cxn modelId="{807579C6-9E07-40E5-BB92-FA2D62046C92}" type="presOf" srcId="{180AB940-CCB3-4516-9FBF-CB05C265A504}" destId="{56D120F2-D2F4-49E3-B7BD-0EBF70644536}" srcOrd="0" destOrd="0" presId="urn:microsoft.com/office/officeart/2008/layout/LinedList"/>
    <dgm:cxn modelId="{7BD063E5-828C-4AFC-B366-2755A7EA6183}" type="presOf" srcId="{48791D77-FBAA-447C-A839-2770FC49147F}" destId="{4979D31C-F718-4200-9510-342AF619BBB4}" srcOrd="0" destOrd="0" presId="urn:microsoft.com/office/officeart/2008/layout/LinedList"/>
    <dgm:cxn modelId="{104E19F3-EA72-471C-AFBB-9BA8D0A5D957}" type="presOf" srcId="{2670B648-0DAE-4431-8682-7497C320BE7A}" destId="{1AE6573C-B5F1-4EB4-B92A-840BD6DE2D1C}" srcOrd="0" destOrd="0" presId="urn:microsoft.com/office/officeart/2008/layout/LinedList"/>
    <dgm:cxn modelId="{DA0D72F6-898A-44D0-91DC-2337817F6660}" srcId="{180AB940-CCB3-4516-9FBF-CB05C265A504}" destId="{48791D77-FBAA-447C-A839-2770FC49147F}" srcOrd="1" destOrd="0" parTransId="{CBD4E39D-F1F4-4ED5-87CC-778AEBC58556}" sibTransId="{752D6E63-A0D9-47B6-B261-6E8D40DE5454}"/>
    <dgm:cxn modelId="{D3DEDA18-8EB4-4020-B8DD-952DC94CF3D3}" type="presParOf" srcId="{56D120F2-D2F4-49E3-B7BD-0EBF70644536}" destId="{FB64723D-9930-4361-89C0-C2799897919E}" srcOrd="0" destOrd="0" presId="urn:microsoft.com/office/officeart/2008/layout/LinedList"/>
    <dgm:cxn modelId="{6AC1EA91-A697-41B0-8E3D-A9FF8F772E56}" type="presParOf" srcId="{56D120F2-D2F4-49E3-B7BD-0EBF70644536}" destId="{3EE327B2-18A6-4AD6-BA47-32BB79E3C6EA}" srcOrd="1" destOrd="0" presId="urn:microsoft.com/office/officeart/2008/layout/LinedList"/>
    <dgm:cxn modelId="{B9B6F191-21BB-4BD6-B32C-CA9A3F469E39}" type="presParOf" srcId="{3EE327B2-18A6-4AD6-BA47-32BB79E3C6EA}" destId="{4830355F-9547-44EF-95DF-8E019C2157DD}" srcOrd="0" destOrd="0" presId="urn:microsoft.com/office/officeart/2008/layout/LinedList"/>
    <dgm:cxn modelId="{D25B8628-46ED-4E02-A6D3-72FBD3D67BA9}" type="presParOf" srcId="{3EE327B2-18A6-4AD6-BA47-32BB79E3C6EA}" destId="{0097598D-550E-4324-B1BF-500454B75055}" srcOrd="1" destOrd="0" presId="urn:microsoft.com/office/officeart/2008/layout/LinedList"/>
    <dgm:cxn modelId="{9FF82184-8798-42D0-BCC1-CC9CC87CDCD3}" type="presParOf" srcId="{56D120F2-D2F4-49E3-B7BD-0EBF70644536}" destId="{9B671B31-8A46-47A7-BDF5-142BCB1B9078}" srcOrd="2" destOrd="0" presId="urn:microsoft.com/office/officeart/2008/layout/LinedList"/>
    <dgm:cxn modelId="{5B193C4D-9100-4ED3-8447-7B473DF00204}" type="presParOf" srcId="{56D120F2-D2F4-49E3-B7BD-0EBF70644536}" destId="{CA02FFFF-24CA-42CF-8D6C-0E188054A15B}" srcOrd="3" destOrd="0" presId="urn:microsoft.com/office/officeart/2008/layout/LinedList"/>
    <dgm:cxn modelId="{2D0E6B4E-AC3F-4E0A-8E64-45243F8CFCA3}" type="presParOf" srcId="{CA02FFFF-24CA-42CF-8D6C-0E188054A15B}" destId="{4979D31C-F718-4200-9510-342AF619BBB4}" srcOrd="0" destOrd="0" presId="urn:microsoft.com/office/officeart/2008/layout/LinedList"/>
    <dgm:cxn modelId="{2B28A3D0-04DE-4E9C-8146-BF1D68BD577C}" type="presParOf" srcId="{CA02FFFF-24CA-42CF-8D6C-0E188054A15B}" destId="{00D36FB5-0A90-4036-8F56-9F21DE0F4D18}" srcOrd="1" destOrd="0" presId="urn:microsoft.com/office/officeart/2008/layout/LinedList"/>
    <dgm:cxn modelId="{7BA0083D-A254-4A32-9B4F-4BA85B73D5BC}" type="presParOf" srcId="{56D120F2-D2F4-49E3-B7BD-0EBF70644536}" destId="{3A4E7525-77DA-401B-8529-E0611AF0C3D2}" srcOrd="4" destOrd="0" presId="urn:microsoft.com/office/officeart/2008/layout/LinedList"/>
    <dgm:cxn modelId="{944281CF-3D42-41BB-985E-B71A738F1580}" type="presParOf" srcId="{56D120F2-D2F4-49E3-B7BD-0EBF70644536}" destId="{E39DCDA8-17A1-49B2-9A53-516B79AA7A36}" srcOrd="5" destOrd="0" presId="urn:microsoft.com/office/officeart/2008/layout/LinedList"/>
    <dgm:cxn modelId="{BADEA4D8-2122-40CA-9C9B-AAFACAAF6017}" type="presParOf" srcId="{E39DCDA8-17A1-49B2-9A53-516B79AA7A36}" destId="{E2C21DC7-5F47-4694-A567-C536F33B19F9}" srcOrd="0" destOrd="0" presId="urn:microsoft.com/office/officeart/2008/layout/LinedList"/>
    <dgm:cxn modelId="{B8C4B907-768B-47BC-911A-EEFEBBB37F39}" type="presParOf" srcId="{E39DCDA8-17A1-49B2-9A53-516B79AA7A36}" destId="{B60E6B95-05EC-49E7-83B2-FAD5A54F06CF}" srcOrd="1" destOrd="0" presId="urn:microsoft.com/office/officeart/2008/layout/LinedList"/>
    <dgm:cxn modelId="{D34352F2-3758-4CF3-BD98-4F260DCD2A6A}" type="presParOf" srcId="{56D120F2-D2F4-49E3-B7BD-0EBF70644536}" destId="{80D21944-0AA2-4E5C-AE96-AC828E9609D3}" srcOrd="6" destOrd="0" presId="urn:microsoft.com/office/officeart/2008/layout/LinedList"/>
    <dgm:cxn modelId="{137DFB88-DCBC-4BDD-B24E-764139E8D1E1}" type="presParOf" srcId="{56D120F2-D2F4-49E3-B7BD-0EBF70644536}" destId="{0841FEC0-09FF-4CB0-830C-2B1ECA879EEC}" srcOrd="7" destOrd="0" presId="urn:microsoft.com/office/officeart/2008/layout/LinedList"/>
    <dgm:cxn modelId="{CD019658-D8F7-4374-B71A-CC252F7683AB}" type="presParOf" srcId="{0841FEC0-09FF-4CB0-830C-2B1ECA879EEC}" destId="{1AE6573C-B5F1-4EB4-B92A-840BD6DE2D1C}" srcOrd="0" destOrd="0" presId="urn:microsoft.com/office/officeart/2008/layout/LinedList"/>
    <dgm:cxn modelId="{5CB3B275-76AA-44EB-9968-3921661A0DA0}" type="presParOf" srcId="{0841FEC0-09FF-4CB0-830C-2B1ECA879EEC}" destId="{3F60996F-2269-44FB-BAE2-51F183178D1D}" srcOrd="1" destOrd="0" presId="urn:microsoft.com/office/officeart/2008/layout/LinedList"/>
    <dgm:cxn modelId="{3AE49268-EDC5-425C-AC76-9BD73AD52600}" type="presParOf" srcId="{56D120F2-D2F4-49E3-B7BD-0EBF70644536}" destId="{3D6EA39F-878C-4F3F-AF3F-D5DACEAE4B12}" srcOrd="8" destOrd="0" presId="urn:microsoft.com/office/officeart/2008/layout/LinedList"/>
    <dgm:cxn modelId="{E34854A5-68C4-453A-AF42-50D5EF1BAE1B}" type="presParOf" srcId="{56D120F2-D2F4-49E3-B7BD-0EBF70644536}" destId="{87DF74F8-F34E-4C88-B64E-0F2CA45369DC}" srcOrd="9" destOrd="0" presId="urn:microsoft.com/office/officeart/2008/layout/LinedList"/>
    <dgm:cxn modelId="{111E8C99-C2F9-40FC-B6E1-11AD1ADF9908}" type="presParOf" srcId="{87DF74F8-F34E-4C88-B64E-0F2CA45369DC}" destId="{A7ED31B1-461E-4366-8CA1-013D226C687A}" srcOrd="0" destOrd="0" presId="urn:microsoft.com/office/officeart/2008/layout/LinedList"/>
    <dgm:cxn modelId="{542F6E0F-26D5-4EA3-AF31-ABF2AADF288E}" type="presParOf" srcId="{87DF74F8-F34E-4C88-B64E-0F2CA45369DC}" destId="{CB488B3C-CA55-49CE-9022-677DDDBF7736}" srcOrd="1" destOrd="0" presId="urn:microsoft.com/office/officeart/2008/layout/LinedList"/>
    <dgm:cxn modelId="{8B77345A-82D7-4409-B2DB-D2DE21356BB6}" type="presParOf" srcId="{56D120F2-D2F4-49E3-B7BD-0EBF70644536}" destId="{33BF38B7-3C41-4D27-8EA9-B91ED1ED9BFE}" srcOrd="10" destOrd="0" presId="urn:microsoft.com/office/officeart/2008/layout/LinedList"/>
    <dgm:cxn modelId="{D913DC62-8910-4315-A875-22B9B5631458}" type="presParOf" srcId="{56D120F2-D2F4-49E3-B7BD-0EBF70644536}" destId="{0C4BB274-225A-4CFE-B2C9-12395B6C4139}" srcOrd="11" destOrd="0" presId="urn:microsoft.com/office/officeart/2008/layout/LinedList"/>
    <dgm:cxn modelId="{E0BBB2D8-9E14-472D-AB74-ADABB7E5DE72}" type="presParOf" srcId="{0C4BB274-225A-4CFE-B2C9-12395B6C4139}" destId="{E91C91BF-A2AB-49F7-BA23-948C3C2D25DE}" srcOrd="0" destOrd="0" presId="urn:microsoft.com/office/officeart/2008/layout/LinedList"/>
    <dgm:cxn modelId="{CE8CB2C0-0305-4471-BED7-78F99757DE8E}" type="presParOf" srcId="{0C4BB274-225A-4CFE-B2C9-12395B6C4139}" destId="{EA284D46-DFDF-41A1-BD10-962DF6443547}" srcOrd="1" destOrd="0" presId="urn:microsoft.com/office/officeart/2008/layout/LinedList"/>
    <dgm:cxn modelId="{EC3CD334-E8C5-4D7D-92F9-261F9AFAF816}" type="presParOf" srcId="{56D120F2-D2F4-49E3-B7BD-0EBF70644536}" destId="{E36B9305-3054-450D-AD12-44F201E81B0C}" srcOrd="12" destOrd="0" presId="urn:microsoft.com/office/officeart/2008/layout/LinedList"/>
    <dgm:cxn modelId="{E7653FF4-577A-4CC2-84F5-F35FFC9924EF}" type="presParOf" srcId="{56D120F2-D2F4-49E3-B7BD-0EBF70644536}" destId="{D4DC7456-AC79-4CF8-9F74-5538C1E50EB5}" srcOrd="13" destOrd="0" presId="urn:microsoft.com/office/officeart/2008/layout/LinedList"/>
    <dgm:cxn modelId="{1C043AAF-9773-49F4-B488-BE427F1FF4BE}" type="presParOf" srcId="{D4DC7456-AC79-4CF8-9F74-5538C1E50EB5}" destId="{02A7727C-085D-4B2E-905D-12F405B0AC60}" srcOrd="0" destOrd="0" presId="urn:microsoft.com/office/officeart/2008/layout/LinedList"/>
    <dgm:cxn modelId="{92F6B058-102D-44C3-BA43-E4A63FE312E1}" type="presParOf" srcId="{D4DC7456-AC79-4CF8-9F74-5538C1E50EB5}" destId="{BA8AB459-2E4F-4711-B108-53D9AFD60ECA}"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2C8F64-148C-4B40-80C9-B09D3158B9F0}" type="doc">
      <dgm:prSet loTypeId="urn:microsoft.com/office/officeart/2018/2/layout/IconVerticalSolidList" loCatId="icon" qsTypeId="urn:microsoft.com/office/officeart/2005/8/quickstyle/simple2" qsCatId="simple" csTypeId="urn:microsoft.com/office/officeart/2005/8/colors/colorful5" csCatId="colorful" phldr="1"/>
      <dgm:spPr/>
      <dgm:t>
        <a:bodyPr/>
        <a:lstStyle/>
        <a:p>
          <a:endParaRPr lang="en-US"/>
        </a:p>
      </dgm:t>
    </dgm:pt>
    <dgm:pt modelId="{79B8CEF0-E63A-4C3B-8528-2A232A90E6A1}">
      <dgm:prSet/>
      <dgm:spPr/>
      <dgm:t>
        <a:bodyPr/>
        <a:lstStyle/>
        <a:p>
          <a:pPr>
            <a:lnSpc>
              <a:spcPct val="100000"/>
            </a:lnSpc>
          </a:pPr>
          <a:r>
            <a:rPr lang="en-GB"/>
            <a:t>Naming</a:t>
          </a:r>
          <a:r>
            <a:rPr lang="en-GB" baseline="0"/>
            <a:t> conventions</a:t>
          </a:r>
          <a:endParaRPr lang="en-US"/>
        </a:p>
      </dgm:t>
    </dgm:pt>
    <dgm:pt modelId="{9BEAEC99-0C57-4820-9D9B-658705EAD81C}" type="parTrans" cxnId="{0CED0BDC-5CB6-40A4-BB02-13A203ED6CC1}">
      <dgm:prSet/>
      <dgm:spPr/>
      <dgm:t>
        <a:bodyPr/>
        <a:lstStyle/>
        <a:p>
          <a:endParaRPr lang="en-US"/>
        </a:p>
      </dgm:t>
    </dgm:pt>
    <dgm:pt modelId="{6DF6BAF5-D5D3-4B2F-B94F-C1294CA13AA2}" type="sibTrans" cxnId="{0CED0BDC-5CB6-40A4-BB02-13A203ED6CC1}">
      <dgm:prSet/>
      <dgm:spPr/>
      <dgm:t>
        <a:bodyPr/>
        <a:lstStyle/>
        <a:p>
          <a:endParaRPr lang="en-US"/>
        </a:p>
      </dgm:t>
    </dgm:pt>
    <dgm:pt modelId="{69273EF7-23F2-483F-9227-37486968A709}">
      <dgm:prSet/>
      <dgm:spPr/>
      <dgm:t>
        <a:bodyPr/>
        <a:lstStyle/>
        <a:p>
          <a:pPr>
            <a:lnSpc>
              <a:spcPct val="100000"/>
            </a:lnSpc>
          </a:pPr>
          <a:r>
            <a:rPr lang="en-GB" baseline="0"/>
            <a:t>Use of restrictions in your modules</a:t>
          </a:r>
          <a:endParaRPr lang="en-US"/>
        </a:p>
      </dgm:t>
    </dgm:pt>
    <dgm:pt modelId="{406631AB-41DE-4B8F-A16B-6002CA4C2055}" type="parTrans" cxnId="{E26CBFCE-4559-4F9E-9A80-736D474B910E}">
      <dgm:prSet/>
      <dgm:spPr/>
      <dgm:t>
        <a:bodyPr/>
        <a:lstStyle/>
        <a:p>
          <a:endParaRPr lang="en-US"/>
        </a:p>
      </dgm:t>
    </dgm:pt>
    <dgm:pt modelId="{E1AB0378-ED22-420A-AA54-CB5EC8BCC588}" type="sibTrans" cxnId="{E26CBFCE-4559-4F9E-9A80-736D474B910E}">
      <dgm:prSet/>
      <dgm:spPr/>
      <dgm:t>
        <a:bodyPr/>
        <a:lstStyle/>
        <a:p>
          <a:endParaRPr lang="en-US"/>
        </a:p>
      </dgm:t>
    </dgm:pt>
    <dgm:pt modelId="{173978A8-4A70-4F30-AF83-EC831790C842}">
      <dgm:prSet/>
      <dgm:spPr/>
      <dgm:t>
        <a:bodyPr/>
        <a:lstStyle/>
        <a:p>
          <a:pPr>
            <a:lnSpc>
              <a:spcPct val="100000"/>
            </a:lnSpc>
          </a:pPr>
          <a:r>
            <a:rPr lang="en-GB" baseline="0"/>
            <a:t>@Description()</a:t>
          </a:r>
          <a:endParaRPr lang="en-US"/>
        </a:p>
      </dgm:t>
    </dgm:pt>
    <dgm:pt modelId="{3D240114-9D38-4144-B9F3-20E184CDE487}" type="parTrans" cxnId="{1B7887A8-26B3-4B27-A1E8-A523B57BDF7B}">
      <dgm:prSet/>
      <dgm:spPr/>
      <dgm:t>
        <a:bodyPr/>
        <a:lstStyle/>
        <a:p>
          <a:endParaRPr lang="en-US"/>
        </a:p>
      </dgm:t>
    </dgm:pt>
    <dgm:pt modelId="{496420B6-4D89-4B77-98C6-EC38D1ADF412}" type="sibTrans" cxnId="{1B7887A8-26B3-4B27-A1E8-A523B57BDF7B}">
      <dgm:prSet/>
      <dgm:spPr/>
      <dgm:t>
        <a:bodyPr/>
        <a:lstStyle/>
        <a:p>
          <a:endParaRPr lang="en-US"/>
        </a:p>
      </dgm:t>
    </dgm:pt>
    <dgm:pt modelId="{D40FBF10-C290-4EA3-925B-0530834FFBA9}">
      <dgm:prSet/>
      <dgm:spPr/>
      <dgm:t>
        <a:bodyPr/>
        <a:lstStyle/>
        <a:p>
          <a:pPr>
            <a:lnSpc>
              <a:spcPct val="100000"/>
            </a:lnSpc>
          </a:pPr>
          <a:r>
            <a:rPr lang="en-GB" baseline="0"/>
            <a:t>Pre-written modules</a:t>
          </a:r>
          <a:endParaRPr lang="en-US"/>
        </a:p>
      </dgm:t>
    </dgm:pt>
    <dgm:pt modelId="{2E92A739-A4D7-486A-9207-0723F4805F9C}" type="parTrans" cxnId="{DFD75EE7-E467-46CB-85F3-6504FA1D856C}">
      <dgm:prSet/>
      <dgm:spPr/>
      <dgm:t>
        <a:bodyPr/>
        <a:lstStyle/>
        <a:p>
          <a:endParaRPr lang="en-US"/>
        </a:p>
      </dgm:t>
    </dgm:pt>
    <dgm:pt modelId="{4E196A87-847B-475C-8122-0E90CF4AA60D}" type="sibTrans" cxnId="{DFD75EE7-E467-46CB-85F3-6504FA1D856C}">
      <dgm:prSet/>
      <dgm:spPr/>
      <dgm:t>
        <a:bodyPr/>
        <a:lstStyle/>
        <a:p>
          <a:endParaRPr lang="en-US"/>
        </a:p>
      </dgm:t>
    </dgm:pt>
    <dgm:pt modelId="{9E6EC8C9-1B0A-494A-AEA0-974DD5AE24C7}" type="pres">
      <dgm:prSet presAssocID="{722C8F64-148C-4B40-80C9-B09D3158B9F0}" presName="root" presStyleCnt="0">
        <dgm:presLayoutVars>
          <dgm:dir/>
          <dgm:resizeHandles val="exact"/>
        </dgm:presLayoutVars>
      </dgm:prSet>
      <dgm:spPr/>
    </dgm:pt>
    <dgm:pt modelId="{F6D4E3B7-07D1-435C-BC0C-37DCEB073421}" type="pres">
      <dgm:prSet presAssocID="{79B8CEF0-E63A-4C3B-8528-2A232A90E6A1}" presName="compNode" presStyleCnt="0"/>
      <dgm:spPr/>
    </dgm:pt>
    <dgm:pt modelId="{461A1189-D18E-4FCE-8861-2846D8B9AD4D}" type="pres">
      <dgm:prSet presAssocID="{79B8CEF0-E63A-4C3B-8528-2A232A90E6A1}" presName="bgRect" presStyleLbl="bgShp" presStyleIdx="0" presStyleCnt="4"/>
      <dgm:spPr/>
    </dgm:pt>
    <dgm:pt modelId="{1F072047-0318-48BE-AE27-417E6092BEAD}" type="pres">
      <dgm:prSet presAssocID="{79B8CEF0-E63A-4C3B-8528-2A232A90E6A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D921C7C5-1B28-46DB-8363-36D09683F8F3}" type="pres">
      <dgm:prSet presAssocID="{79B8CEF0-E63A-4C3B-8528-2A232A90E6A1}" presName="spaceRect" presStyleCnt="0"/>
      <dgm:spPr/>
    </dgm:pt>
    <dgm:pt modelId="{BAD9C736-0354-4DAD-9161-7E3B83723FB7}" type="pres">
      <dgm:prSet presAssocID="{79B8CEF0-E63A-4C3B-8528-2A232A90E6A1}" presName="parTx" presStyleLbl="revTx" presStyleIdx="0" presStyleCnt="4">
        <dgm:presLayoutVars>
          <dgm:chMax val="0"/>
          <dgm:chPref val="0"/>
        </dgm:presLayoutVars>
      </dgm:prSet>
      <dgm:spPr/>
    </dgm:pt>
    <dgm:pt modelId="{C4AF691B-784B-4EFE-B0FA-0049710C4D4A}" type="pres">
      <dgm:prSet presAssocID="{6DF6BAF5-D5D3-4B2F-B94F-C1294CA13AA2}" presName="sibTrans" presStyleCnt="0"/>
      <dgm:spPr/>
    </dgm:pt>
    <dgm:pt modelId="{7948A2A8-EB4C-46D1-956F-7EC9DAFCA878}" type="pres">
      <dgm:prSet presAssocID="{69273EF7-23F2-483F-9227-37486968A709}" presName="compNode" presStyleCnt="0"/>
      <dgm:spPr/>
    </dgm:pt>
    <dgm:pt modelId="{50C43628-B4BB-48AE-AD7E-A0DC7D34A0B9}" type="pres">
      <dgm:prSet presAssocID="{69273EF7-23F2-483F-9227-37486968A709}" presName="bgRect" presStyleLbl="bgShp" presStyleIdx="1" presStyleCnt="4"/>
      <dgm:spPr/>
    </dgm:pt>
    <dgm:pt modelId="{0DBEBA5B-C616-4F6A-9EFC-93EDC0E31028}" type="pres">
      <dgm:prSet presAssocID="{69273EF7-23F2-483F-9227-37486968A70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o sign"/>
        </a:ext>
      </dgm:extLst>
    </dgm:pt>
    <dgm:pt modelId="{26C43838-54EE-42FD-938C-685540BED344}" type="pres">
      <dgm:prSet presAssocID="{69273EF7-23F2-483F-9227-37486968A709}" presName="spaceRect" presStyleCnt="0"/>
      <dgm:spPr/>
    </dgm:pt>
    <dgm:pt modelId="{08D2DA40-5B8B-4976-8973-F1E08F27707E}" type="pres">
      <dgm:prSet presAssocID="{69273EF7-23F2-483F-9227-37486968A709}" presName="parTx" presStyleLbl="revTx" presStyleIdx="1" presStyleCnt="4">
        <dgm:presLayoutVars>
          <dgm:chMax val="0"/>
          <dgm:chPref val="0"/>
        </dgm:presLayoutVars>
      </dgm:prSet>
      <dgm:spPr/>
    </dgm:pt>
    <dgm:pt modelId="{7293A362-700A-44CC-B3F0-12DC992BC8E1}" type="pres">
      <dgm:prSet presAssocID="{E1AB0378-ED22-420A-AA54-CB5EC8BCC588}" presName="sibTrans" presStyleCnt="0"/>
      <dgm:spPr/>
    </dgm:pt>
    <dgm:pt modelId="{2EC1E989-A671-410F-B7DF-09D5C4B56C6E}" type="pres">
      <dgm:prSet presAssocID="{173978A8-4A70-4F30-AF83-EC831790C842}" presName="compNode" presStyleCnt="0"/>
      <dgm:spPr/>
    </dgm:pt>
    <dgm:pt modelId="{574F65C1-187C-4074-A992-96CE02234426}" type="pres">
      <dgm:prSet presAssocID="{173978A8-4A70-4F30-AF83-EC831790C842}" presName="bgRect" presStyleLbl="bgShp" presStyleIdx="2" presStyleCnt="4"/>
      <dgm:spPr/>
    </dgm:pt>
    <dgm:pt modelId="{7EE66481-401D-4E74-B8FB-867AB7A83175}" type="pres">
      <dgm:prSet presAssocID="{173978A8-4A70-4F30-AF83-EC831790C84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ubtitles"/>
        </a:ext>
      </dgm:extLst>
    </dgm:pt>
    <dgm:pt modelId="{B7B523FA-ABD9-4079-A75C-EF12AAD4E2EA}" type="pres">
      <dgm:prSet presAssocID="{173978A8-4A70-4F30-AF83-EC831790C842}" presName="spaceRect" presStyleCnt="0"/>
      <dgm:spPr/>
    </dgm:pt>
    <dgm:pt modelId="{27194249-9299-42A7-8477-C6AEBA60BD60}" type="pres">
      <dgm:prSet presAssocID="{173978A8-4A70-4F30-AF83-EC831790C842}" presName="parTx" presStyleLbl="revTx" presStyleIdx="2" presStyleCnt="4">
        <dgm:presLayoutVars>
          <dgm:chMax val="0"/>
          <dgm:chPref val="0"/>
        </dgm:presLayoutVars>
      </dgm:prSet>
      <dgm:spPr/>
    </dgm:pt>
    <dgm:pt modelId="{29F515F8-7B05-4C3B-ACE5-DC210783962A}" type="pres">
      <dgm:prSet presAssocID="{496420B6-4D89-4B77-98C6-EC38D1ADF412}" presName="sibTrans" presStyleCnt="0"/>
      <dgm:spPr/>
    </dgm:pt>
    <dgm:pt modelId="{AE5D1D08-5187-4707-9A97-79C1405ECC7D}" type="pres">
      <dgm:prSet presAssocID="{D40FBF10-C290-4EA3-925B-0530834FFBA9}" presName="compNode" presStyleCnt="0"/>
      <dgm:spPr/>
    </dgm:pt>
    <dgm:pt modelId="{A13E2869-B647-4B8B-95D3-51AE138DCED9}" type="pres">
      <dgm:prSet presAssocID="{D40FBF10-C290-4EA3-925B-0530834FFBA9}" presName="bgRect" presStyleLbl="bgShp" presStyleIdx="3" presStyleCnt="4"/>
      <dgm:spPr/>
    </dgm:pt>
    <dgm:pt modelId="{8020793E-2B1D-4F07-B871-AD079E0BB233}" type="pres">
      <dgm:prSet presAssocID="{D40FBF10-C290-4EA3-925B-0530834FFBA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 List"/>
        </a:ext>
      </dgm:extLst>
    </dgm:pt>
    <dgm:pt modelId="{8E34BEA1-F485-4141-A715-55037E313313}" type="pres">
      <dgm:prSet presAssocID="{D40FBF10-C290-4EA3-925B-0530834FFBA9}" presName="spaceRect" presStyleCnt="0"/>
      <dgm:spPr/>
    </dgm:pt>
    <dgm:pt modelId="{9DC4CCB6-0B34-43CC-B39D-681C445B398C}" type="pres">
      <dgm:prSet presAssocID="{D40FBF10-C290-4EA3-925B-0530834FFBA9}" presName="parTx" presStyleLbl="revTx" presStyleIdx="3" presStyleCnt="4">
        <dgm:presLayoutVars>
          <dgm:chMax val="0"/>
          <dgm:chPref val="0"/>
        </dgm:presLayoutVars>
      </dgm:prSet>
      <dgm:spPr/>
    </dgm:pt>
  </dgm:ptLst>
  <dgm:cxnLst>
    <dgm:cxn modelId="{2641945F-686E-46EC-A488-1976313D9D3B}" type="presOf" srcId="{173978A8-4A70-4F30-AF83-EC831790C842}" destId="{27194249-9299-42A7-8477-C6AEBA60BD60}" srcOrd="0" destOrd="0" presId="urn:microsoft.com/office/officeart/2018/2/layout/IconVerticalSolidList"/>
    <dgm:cxn modelId="{C8C0AC47-AFB0-4967-BFAE-ECC97D687255}" type="presOf" srcId="{69273EF7-23F2-483F-9227-37486968A709}" destId="{08D2DA40-5B8B-4976-8973-F1E08F27707E}" srcOrd="0" destOrd="0" presId="urn:microsoft.com/office/officeart/2018/2/layout/IconVerticalSolidList"/>
    <dgm:cxn modelId="{DAF35074-471B-4A53-8E57-CB4C8EF8513B}" type="presOf" srcId="{722C8F64-148C-4B40-80C9-B09D3158B9F0}" destId="{9E6EC8C9-1B0A-494A-AEA0-974DD5AE24C7}" srcOrd="0" destOrd="0" presId="urn:microsoft.com/office/officeart/2018/2/layout/IconVerticalSolidList"/>
    <dgm:cxn modelId="{9BB55755-6547-4EFA-BA53-B9A5A57BAC14}" type="presOf" srcId="{79B8CEF0-E63A-4C3B-8528-2A232A90E6A1}" destId="{BAD9C736-0354-4DAD-9161-7E3B83723FB7}" srcOrd="0" destOrd="0" presId="urn:microsoft.com/office/officeart/2018/2/layout/IconVerticalSolidList"/>
    <dgm:cxn modelId="{8BB4BF9C-1D7D-4EE6-AD11-5EC0F5402917}" type="presOf" srcId="{D40FBF10-C290-4EA3-925B-0530834FFBA9}" destId="{9DC4CCB6-0B34-43CC-B39D-681C445B398C}" srcOrd="0" destOrd="0" presId="urn:microsoft.com/office/officeart/2018/2/layout/IconVerticalSolidList"/>
    <dgm:cxn modelId="{1B7887A8-26B3-4B27-A1E8-A523B57BDF7B}" srcId="{722C8F64-148C-4B40-80C9-B09D3158B9F0}" destId="{173978A8-4A70-4F30-AF83-EC831790C842}" srcOrd="2" destOrd="0" parTransId="{3D240114-9D38-4144-B9F3-20E184CDE487}" sibTransId="{496420B6-4D89-4B77-98C6-EC38D1ADF412}"/>
    <dgm:cxn modelId="{E26CBFCE-4559-4F9E-9A80-736D474B910E}" srcId="{722C8F64-148C-4B40-80C9-B09D3158B9F0}" destId="{69273EF7-23F2-483F-9227-37486968A709}" srcOrd="1" destOrd="0" parTransId="{406631AB-41DE-4B8F-A16B-6002CA4C2055}" sibTransId="{E1AB0378-ED22-420A-AA54-CB5EC8BCC588}"/>
    <dgm:cxn modelId="{0CED0BDC-5CB6-40A4-BB02-13A203ED6CC1}" srcId="{722C8F64-148C-4B40-80C9-B09D3158B9F0}" destId="{79B8CEF0-E63A-4C3B-8528-2A232A90E6A1}" srcOrd="0" destOrd="0" parTransId="{9BEAEC99-0C57-4820-9D9B-658705EAD81C}" sibTransId="{6DF6BAF5-D5D3-4B2F-B94F-C1294CA13AA2}"/>
    <dgm:cxn modelId="{DFD75EE7-E467-46CB-85F3-6504FA1D856C}" srcId="{722C8F64-148C-4B40-80C9-B09D3158B9F0}" destId="{D40FBF10-C290-4EA3-925B-0530834FFBA9}" srcOrd="3" destOrd="0" parTransId="{2E92A739-A4D7-486A-9207-0723F4805F9C}" sibTransId="{4E196A87-847B-475C-8122-0E90CF4AA60D}"/>
    <dgm:cxn modelId="{1B2D5C17-251D-44F8-A91D-B0E64937F9F7}" type="presParOf" srcId="{9E6EC8C9-1B0A-494A-AEA0-974DD5AE24C7}" destId="{F6D4E3B7-07D1-435C-BC0C-37DCEB073421}" srcOrd="0" destOrd="0" presId="urn:microsoft.com/office/officeart/2018/2/layout/IconVerticalSolidList"/>
    <dgm:cxn modelId="{CBEA1D5C-53D8-49CA-B90B-2E9DEF2CD647}" type="presParOf" srcId="{F6D4E3B7-07D1-435C-BC0C-37DCEB073421}" destId="{461A1189-D18E-4FCE-8861-2846D8B9AD4D}" srcOrd="0" destOrd="0" presId="urn:microsoft.com/office/officeart/2018/2/layout/IconVerticalSolidList"/>
    <dgm:cxn modelId="{6BFA24D9-10DD-4052-97C8-2111A87762A7}" type="presParOf" srcId="{F6D4E3B7-07D1-435C-BC0C-37DCEB073421}" destId="{1F072047-0318-48BE-AE27-417E6092BEAD}" srcOrd="1" destOrd="0" presId="urn:microsoft.com/office/officeart/2018/2/layout/IconVerticalSolidList"/>
    <dgm:cxn modelId="{4C84C46E-4950-464F-B388-A56144E9B9B1}" type="presParOf" srcId="{F6D4E3B7-07D1-435C-BC0C-37DCEB073421}" destId="{D921C7C5-1B28-46DB-8363-36D09683F8F3}" srcOrd="2" destOrd="0" presId="urn:microsoft.com/office/officeart/2018/2/layout/IconVerticalSolidList"/>
    <dgm:cxn modelId="{823E2355-6431-4160-8C5D-6C38A310CF1C}" type="presParOf" srcId="{F6D4E3B7-07D1-435C-BC0C-37DCEB073421}" destId="{BAD9C736-0354-4DAD-9161-7E3B83723FB7}" srcOrd="3" destOrd="0" presId="urn:microsoft.com/office/officeart/2018/2/layout/IconVerticalSolidList"/>
    <dgm:cxn modelId="{1AFCAF24-A6E5-45B0-8CE0-D3246AC68853}" type="presParOf" srcId="{9E6EC8C9-1B0A-494A-AEA0-974DD5AE24C7}" destId="{C4AF691B-784B-4EFE-B0FA-0049710C4D4A}" srcOrd="1" destOrd="0" presId="urn:microsoft.com/office/officeart/2018/2/layout/IconVerticalSolidList"/>
    <dgm:cxn modelId="{512DC29E-5E63-4811-9CD4-7261A1412393}" type="presParOf" srcId="{9E6EC8C9-1B0A-494A-AEA0-974DD5AE24C7}" destId="{7948A2A8-EB4C-46D1-956F-7EC9DAFCA878}" srcOrd="2" destOrd="0" presId="urn:microsoft.com/office/officeart/2018/2/layout/IconVerticalSolidList"/>
    <dgm:cxn modelId="{EEF8F645-43DD-4F30-8BBB-A8F8FE0F3872}" type="presParOf" srcId="{7948A2A8-EB4C-46D1-956F-7EC9DAFCA878}" destId="{50C43628-B4BB-48AE-AD7E-A0DC7D34A0B9}" srcOrd="0" destOrd="0" presId="urn:microsoft.com/office/officeart/2018/2/layout/IconVerticalSolidList"/>
    <dgm:cxn modelId="{0B274514-EB23-4D17-ABDE-66FC40429FA9}" type="presParOf" srcId="{7948A2A8-EB4C-46D1-956F-7EC9DAFCA878}" destId="{0DBEBA5B-C616-4F6A-9EFC-93EDC0E31028}" srcOrd="1" destOrd="0" presId="urn:microsoft.com/office/officeart/2018/2/layout/IconVerticalSolidList"/>
    <dgm:cxn modelId="{70987846-3EDD-40D2-A2D6-BC6647CA917B}" type="presParOf" srcId="{7948A2A8-EB4C-46D1-956F-7EC9DAFCA878}" destId="{26C43838-54EE-42FD-938C-685540BED344}" srcOrd="2" destOrd="0" presId="urn:microsoft.com/office/officeart/2018/2/layout/IconVerticalSolidList"/>
    <dgm:cxn modelId="{8D9CD07C-3D33-49D7-B674-DB18569DAEE2}" type="presParOf" srcId="{7948A2A8-EB4C-46D1-956F-7EC9DAFCA878}" destId="{08D2DA40-5B8B-4976-8973-F1E08F27707E}" srcOrd="3" destOrd="0" presId="urn:microsoft.com/office/officeart/2018/2/layout/IconVerticalSolidList"/>
    <dgm:cxn modelId="{84FFCD74-8DE1-45D2-844D-36CA5057D1B5}" type="presParOf" srcId="{9E6EC8C9-1B0A-494A-AEA0-974DD5AE24C7}" destId="{7293A362-700A-44CC-B3F0-12DC992BC8E1}" srcOrd="3" destOrd="0" presId="urn:microsoft.com/office/officeart/2018/2/layout/IconVerticalSolidList"/>
    <dgm:cxn modelId="{C3FB2128-6206-4506-90AD-A994A6D20F91}" type="presParOf" srcId="{9E6EC8C9-1B0A-494A-AEA0-974DD5AE24C7}" destId="{2EC1E989-A671-410F-B7DF-09D5C4B56C6E}" srcOrd="4" destOrd="0" presId="urn:microsoft.com/office/officeart/2018/2/layout/IconVerticalSolidList"/>
    <dgm:cxn modelId="{C1F9445C-D283-46ED-A328-114DB3E5ADD1}" type="presParOf" srcId="{2EC1E989-A671-410F-B7DF-09D5C4B56C6E}" destId="{574F65C1-187C-4074-A992-96CE02234426}" srcOrd="0" destOrd="0" presId="urn:microsoft.com/office/officeart/2018/2/layout/IconVerticalSolidList"/>
    <dgm:cxn modelId="{F98A5E4E-19CB-4189-B932-68AB1067CB43}" type="presParOf" srcId="{2EC1E989-A671-410F-B7DF-09D5C4B56C6E}" destId="{7EE66481-401D-4E74-B8FB-867AB7A83175}" srcOrd="1" destOrd="0" presId="urn:microsoft.com/office/officeart/2018/2/layout/IconVerticalSolidList"/>
    <dgm:cxn modelId="{9DDB4C0F-0554-42E5-A170-F63CC64C0366}" type="presParOf" srcId="{2EC1E989-A671-410F-B7DF-09D5C4B56C6E}" destId="{B7B523FA-ABD9-4079-A75C-EF12AAD4E2EA}" srcOrd="2" destOrd="0" presId="urn:microsoft.com/office/officeart/2018/2/layout/IconVerticalSolidList"/>
    <dgm:cxn modelId="{FB86A2F6-B3C3-4E5C-85FA-F615D38964B2}" type="presParOf" srcId="{2EC1E989-A671-410F-B7DF-09D5C4B56C6E}" destId="{27194249-9299-42A7-8477-C6AEBA60BD60}" srcOrd="3" destOrd="0" presId="urn:microsoft.com/office/officeart/2018/2/layout/IconVerticalSolidList"/>
    <dgm:cxn modelId="{9C08AF98-F113-4113-B204-670C07870403}" type="presParOf" srcId="{9E6EC8C9-1B0A-494A-AEA0-974DD5AE24C7}" destId="{29F515F8-7B05-4C3B-ACE5-DC210783962A}" srcOrd="5" destOrd="0" presId="urn:microsoft.com/office/officeart/2018/2/layout/IconVerticalSolidList"/>
    <dgm:cxn modelId="{F7135681-63CE-46FF-BF76-910F77BA8CF2}" type="presParOf" srcId="{9E6EC8C9-1B0A-494A-AEA0-974DD5AE24C7}" destId="{AE5D1D08-5187-4707-9A97-79C1405ECC7D}" srcOrd="6" destOrd="0" presId="urn:microsoft.com/office/officeart/2018/2/layout/IconVerticalSolidList"/>
    <dgm:cxn modelId="{308BA91E-A8D5-4D02-AA17-8B028F42626A}" type="presParOf" srcId="{AE5D1D08-5187-4707-9A97-79C1405ECC7D}" destId="{A13E2869-B647-4B8B-95D3-51AE138DCED9}" srcOrd="0" destOrd="0" presId="urn:microsoft.com/office/officeart/2018/2/layout/IconVerticalSolidList"/>
    <dgm:cxn modelId="{C64171AD-9DC0-47D4-BD46-8E8A067C9281}" type="presParOf" srcId="{AE5D1D08-5187-4707-9A97-79C1405ECC7D}" destId="{8020793E-2B1D-4F07-B871-AD079E0BB233}" srcOrd="1" destOrd="0" presId="urn:microsoft.com/office/officeart/2018/2/layout/IconVerticalSolidList"/>
    <dgm:cxn modelId="{BCA6F230-F06A-420C-A6E5-DB62C78294E5}" type="presParOf" srcId="{AE5D1D08-5187-4707-9A97-79C1405ECC7D}" destId="{8E34BEA1-F485-4141-A715-55037E313313}" srcOrd="2" destOrd="0" presId="urn:microsoft.com/office/officeart/2018/2/layout/IconVerticalSolidList"/>
    <dgm:cxn modelId="{46C8D212-75AE-4B2C-A8FF-89FCAFE4CE7A}" type="presParOf" srcId="{AE5D1D08-5187-4707-9A97-79C1405ECC7D}" destId="{9DC4CCB6-0B34-43CC-B39D-681C445B398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4723D-9930-4361-89C0-C2799897919E}">
      <dsp:nvSpPr>
        <dsp:cNvPr id="0" name=""/>
        <dsp:cNvSpPr/>
      </dsp:nvSpPr>
      <dsp:spPr>
        <a:xfrm>
          <a:off x="0" y="375"/>
          <a:ext cx="4612192"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830355F-9547-44EF-95DF-8E019C2157DD}">
      <dsp:nvSpPr>
        <dsp:cNvPr id="0" name=""/>
        <dsp:cNvSpPr/>
      </dsp:nvSpPr>
      <dsp:spPr>
        <a:xfrm>
          <a:off x="0" y="375"/>
          <a:ext cx="4612192" cy="439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0" i="0" kern="1200" dirty="0">
              <a:solidFill>
                <a:schemeClr val="bg1"/>
              </a:solidFill>
            </a:rPr>
            <a:t>What is shifting left?</a:t>
          </a:r>
          <a:endParaRPr lang="en-US" sz="2000" kern="1200" dirty="0">
            <a:solidFill>
              <a:schemeClr val="bg1"/>
            </a:solidFill>
          </a:endParaRPr>
        </a:p>
      </dsp:txBody>
      <dsp:txXfrm>
        <a:off x="0" y="375"/>
        <a:ext cx="4612192" cy="439820"/>
      </dsp:txXfrm>
    </dsp:sp>
    <dsp:sp modelId="{9B671B31-8A46-47A7-BDF5-142BCB1B9078}">
      <dsp:nvSpPr>
        <dsp:cNvPr id="0" name=""/>
        <dsp:cNvSpPr/>
      </dsp:nvSpPr>
      <dsp:spPr>
        <a:xfrm>
          <a:off x="0" y="440195"/>
          <a:ext cx="4612192"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979D31C-F718-4200-9510-342AF619BBB4}">
      <dsp:nvSpPr>
        <dsp:cNvPr id="0" name=""/>
        <dsp:cNvSpPr/>
      </dsp:nvSpPr>
      <dsp:spPr>
        <a:xfrm>
          <a:off x="0" y="440195"/>
          <a:ext cx="4612192" cy="439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0" i="0" kern="1200" dirty="0">
              <a:solidFill>
                <a:schemeClr val="bg1"/>
              </a:solidFill>
            </a:rPr>
            <a:t>The</a:t>
          </a:r>
          <a:r>
            <a:rPr lang="en-GB" sz="2000" b="0" i="0" kern="1200" baseline="0" dirty="0">
              <a:solidFill>
                <a:schemeClr val="bg1"/>
              </a:solidFill>
            </a:rPr>
            <a:t> joy of being manual</a:t>
          </a:r>
          <a:endParaRPr lang="en-US" sz="2000" kern="1200" dirty="0">
            <a:solidFill>
              <a:schemeClr val="bg1"/>
            </a:solidFill>
          </a:endParaRPr>
        </a:p>
      </dsp:txBody>
      <dsp:txXfrm>
        <a:off x="0" y="440195"/>
        <a:ext cx="4612192" cy="439820"/>
      </dsp:txXfrm>
    </dsp:sp>
    <dsp:sp modelId="{3A4E7525-77DA-401B-8529-E0611AF0C3D2}">
      <dsp:nvSpPr>
        <dsp:cNvPr id="0" name=""/>
        <dsp:cNvSpPr/>
      </dsp:nvSpPr>
      <dsp:spPr>
        <a:xfrm>
          <a:off x="0" y="880015"/>
          <a:ext cx="4612192"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2C21DC7-5F47-4694-A567-C536F33B19F9}">
      <dsp:nvSpPr>
        <dsp:cNvPr id="0" name=""/>
        <dsp:cNvSpPr/>
      </dsp:nvSpPr>
      <dsp:spPr>
        <a:xfrm>
          <a:off x="0" y="880015"/>
          <a:ext cx="4612192" cy="439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0" i="0" kern="1200" baseline="0" dirty="0">
              <a:solidFill>
                <a:schemeClr val="bg1"/>
              </a:solidFill>
            </a:rPr>
            <a:t>What is Bicep and how do we use it?</a:t>
          </a:r>
          <a:endParaRPr lang="en-US" sz="2000" kern="1200" dirty="0">
            <a:solidFill>
              <a:schemeClr val="bg1"/>
            </a:solidFill>
          </a:endParaRPr>
        </a:p>
      </dsp:txBody>
      <dsp:txXfrm>
        <a:off x="0" y="880015"/>
        <a:ext cx="4612192" cy="439820"/>
      </dsp:txXfrm>
    </dsp:sp>
    <dsp:sp modelId="{80D21944-0AA2-4E5C-AE96-AC828E9609D3}">
      <dsp:nvSpPr>
        <dsp:cNvPr id="0" name=""/>
        <dsp:cNvSpPr/>
      </dsp:nvSpPr>
      <dsp:spPr>
        <a:xfrm>
          <a:off x="0" y="1319835"/>
          <a:ext cx="4612192"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AE6573C-B5F1-4EB4-B92A-840BD6DE2D1C}">
      <dsp:nvSpPr>
        <dsp:cNvPr id="0" name=""/>
        <dsp:cNvSpPr/>
      </dsp:nvSpPr>
      <dsp:spPr>
        <a:xfrm>
          <a:off x="0" y="1319835"/>
          <a:ext cx="4612192" cy="439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0" i="0" kern="1200" baseline="0" dirty="0">
              <a:solidFill>
                <a:schemeClr val="bg1"/>
              </a:solidFill>
            </a:rPr>
            <a:t>Proving what you have done</a:t>
          </a:r>
          <a:endParaRPr lang="en-US" sz="2000" kern="1200" dirty="0">
            <a:solidFill>
              <a:schemeClr val="bg1"/>
            </a:solidFill>
          </a:endParaRPr>
        </a:p>
      </dsp:txBody>
      <dsp:txXfrm>
        <a:off x="0" y="1319835"/>
        <a:ext cx="4612192" cy="439820"/>
      </dsp:txXfrm>
    </dsp:sp>
    <dsp:sp modelId="{3D6EA39F-878C-4F3F-AF3F-D5DACEAE4B12}">
      <dsp:nvSpPr>
        <dsp:cNvPr id="0" name=""/>
        <dsp:cNvSpPr/>
      </dsp:nvSpPr>
      <dsp:spPr>
        <a:xfrm>
          <a:off x="0" y="1759656"/>
          <a:ext cx="4612192"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7ED31B1-461E-4366-8CA1-013D226C687A}">
      <dsp:nvSpPr>
        <dsp:cNvPr id="0" name=""/>
        <dsp:cNvSpPr/>
      </dsp:nvSpPr>
      <dsp:spPr>
        <a:xfrm>
          <a:off x="0" y="1759656"/>
          <a:ext cx="4612192" cy="439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0" i="0" kern="1200" baseline="0" dirty="0">
              <a:solidFill>
                <a:schemeClr val="bg1"/>
              </a:solidFill>
            </a:rPr>
            <a:t>Demonstration</a:t>
          </a:r>
          <a:endParaRPr lang="en-US" sz="2000" kern="1200" dirty="0">
            <a:solidFill>
              <a:schemeClr val="bg1"/>
            </a:solidFill>
          </a:endParaRPr>
        </a:p>
      </dsp:txBody>
      <dsp:txXfrm>
        <a:off x="0" y="1759656"/>
        <a:ext cx="4612192" cy="439820"/>
      </dsp:txXfrm>
    </dsp:sp>
    <dsp:sp modelId="{33BF38B7-3C41-4D27-8EA9-B91ED1ED9BFE}">
      <dsp:nvSpPr>
        <dsp:cNvPr id="0" name=""/>
        <dsp:cNvSpPr/>
      </dsp:nvSpPr>
      <dsp:spPr>
        <a:xfrm>
          <a:off x="0" y="2199476"/>
          <a:ext cx="4612192"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91C91BF-A2AB-49F7-BA23-948C3C2D25DE}">
      <dsp:nvSpPr>
        <dsp:cNvPr id="0" name=""/>
        <dsp:cNvSpPr/>
      </dsp:nvSpPr>
      <dsp:spPr>
        <a:xfrm>
          <a:off x="0" y="2199476"/>
          <a:ext cx="4612192" cy="439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0" i="0" kern="1200" baseline="0">
              <a:solidFill>
                <a:schemeClr val="bg1"/>
              </a:solidFill>
            </a:rPr>
            <a:t>How to get started</a:t>
          </a:r>
          <a:endParaRPr lang="en-US" sz="2000" kern="1200">
            <a:solidFill>
              <a:schemeClr val="bg1"/>
            </a:solidFill>
          </a:endParaRPr>
        </a:p>
      </dsp:txBody>
      <dsp:txXfrm>
        <a:off x="0" y="2199476"/>
        <a:ext cx="4612192" cy="439820"/>
      </dsp:txXfrm>
    </dsp:sp>
    <dsp:sp modelId="{E36B9305-3054-450D-AD12-44F201E81B0C}">
      <dsp:nvSpPr>
        <dsp:cNvPr id="0" name=""/>
        <dsp:cNvSpPr/>
      </dsp:nvSpPr>
      <dsp:spPr>
        <a:xfrm>
          <a:off x="0" y="2639296"/>
          <a:ext cx="4612192"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2A7727C-085D-4B2E-905D-12F405B0AC60}">
      <dsp:nvSpPr>
        <dsp:cNvPr id="0" name=""/>
        <dsp:cNvSpPr/>
      </dsp:nvSpPr>
      <dsp:spPr>
        <a:xfrm>
          <a:off x="0" y="2639296"/>
          <a:ext cx="4612192" cy="439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0" i="0" kern="1200" baseline="0" dirty="0">
              <a:solidFill>
                <a:schemeClr val="bg1"/>
              </a:solidFill>
            </a:rPr>
            <a:t>Best practices</a:t>
          </a:r>
          <a:endParaRPr lang="en-US" sz="2000" kern="1200" dirty="0">
            <a:solidFill>
              <a:schemeClr val="bg1"/>
            </a:solidFill>
          </a:endParaRPr>
        </a:p>
      </dsp:txBody>
      <dsp:txXfrm>
        <a:off x="0" y="2639296"/>
        <a:ext cx="4612192" cy="4398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1A1189-D18E-4FCE-8861-2846D8B9AD4D}">
      <dsp:nvSpPr>
        <dsp:cNvPr id="0" name=""/>
        <dsp:cNvSpPr/>
      </dsp:nvSpPr>
      <dsp:spPr>
        <a:xfrm>
          <a:off x="0" y="1510"/>
          <a:ext cx="4977578" cy="76553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072047-0318-48BE-AE27-417E6092BEAD}">
      <dsp:nvSpPr>
        <dsp:cNvPr id="0" name=""/>
        <dsp:cNvSpPr/>
      </dsp:nvSpPr>
      <dsp:spPr>
        <a:xfrm>
          <a:off x="231572" y="173754"/>
          <a:ext cx="421041" cy="4210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AD9C736-0354-4DAD-9161-7E3B83723FB7}">
      <dsp:nvSpPr>
        <dsp:cNvPr id="0" name=""/>
        <dsp:cNvSpPr/>
      </dsp:nvSpPr>
      <dsp:spPr>
        <a:xfrm>
          <a:off x="884187" y="1510"/>
          <a:ext cx="4093390" cy="765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019" tIns="81019" rIns="81019" bIns="81019" numCol="1" spcCol="1270" anchor="ctr" anchorCtr="0">
          <a:noAutofit/>
        </a:bodyPr>
        <a:lstStyle/>
        <a:p>
          <a:pPr marL="0" lvl="0" indent="0" algn="l" defTabSz="933450">
            <a:lnSpc>
              <a:spcPct val="100000"/>
            </a:lnSpc>
            <a:spcBef>
              <a:spcPct val="0"/>
            </a:spcBef>
            <a:spcAft>
              <a:spcPct val="35000"/>
            </a:spcAft>
            <a:buNone/>
          </a:pPr>
          <a:r>
            <a:rPr lang="en-GB" sz="2100" kern="1200"/>
            <a:t>Naming</a:t>
          </a:r>
          <a:r>
            <a:rPr lang="en-GB" sz="2100" kern="1200" baseline="0"/>
            <a:t> conventions</a:t>
          </a:r>
          <a:endParaRPr lang="en-US" sz="2100" kern="1200"/>
        </a:p>
      </dsp:txBody>
      <dsp:txXfrm>
        <a:off x="884187" y="1510"/>
        <a:ext cx="4093390" cy="765530"/>
      </dsp:txXfrm>
    </dsp:sp>
    <dsp:sp modelId="{50C43628-B4BB-48AE-AD7E-A0DC7D34A0B9}">
      <dsp:nvSpPr>
        <dsp:cNvPr id="0" name=""/>
        <dsp:cNvSpPr/>
      </dsp:nvSpPr>
      <dsp:spPr>
        <a:xfrm>
          <a:off x="0" y="958423"/>
          <a:ext cx="4977578" cy="76553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BEBA5B-C616-4F6A-9EFC-93EDC0E31028}">
      <dsp:nvSpPr>
        <dsp:cNvPr id="0" name=""/>
        <dsp:cNvSpPr/>
      </dsp:nvSpPr>
      <dsp:spPr>
        <a:xfrm>
          <a:off x="231572" y="1130667"/>
          <a:ext cx="421041" cy="4210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8D2DA40-5B8B-4976-8973-F1E08F27707E}">
      <dsp:nvSpPr>
        <dsp:cNvPr id="0" name=""/>
        <dsp:cNvSpPr/>
      </dsp:nvSpPr>
      <dsp:spPr>
        <a:xfrm>
          <a:off x="884187" y="958423"/>
          <a:ext cx="4093390" cy="765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019" tIns="81019" rIns="81019" bIns="81019" numCol="1" spcCol="1270" anchor="ctr" anchorCtr="0">
          <a:noAutofit/>
        </a:bodyPr>
        <a:lstStyle/>
        <a:p>
          <a:pPr marL="0" lvl="0" indent="0" algn="l" defTabSz="933450">
            <a:lnSpc>
              <a:spcPct val="100000"/>
            </a:lnSpc>
            <a:spcBef>
              <a:spcPct val="0"/>
            </a:spcBef>
            <a:spcAft>
              <a:spcPct val="35000"/>
            </a:spcAft>
            <a:buNone/>
          </a:pPr>
          <a:r>
            <a:rPr lang="en-GB" sz="2100" kern="1200" baseline="0"/>
            <a:t>Use of restrictions in your modules</a:t>
          </a:r>
          <a:endParaRPr lang="en-US" sz="2100" kern="1200"/>
        </a:p>
      </dsp:txBody>
      <dsp:txXfrm>
        <a:off x="884187" y="958423"/>
        <a:ext cx="4093390" cy="765530"/>
      </dsp:txXfrm>
    </dsp:sp>
    <dsp:sp modelId="{574F65C1-187C-4074-A992-96CE02234426}">
      <dsp:nvSpPr>
        <dsp:cNvPr id="0" name=""/>
        <dsp:cNvSpPr/>
      </dsp:nvSpPr>
      <dsp:spPr>
        <a:xfrm>
          <a:off x="0" y="1915335"/>
          <a:ext cx="4977578" cy="76553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E66481-401D-4E74-B8FB-867AB7A83175}">
      <dsp:nvSpPr>
        <dsp:cNvPr id="0" name=""/>
        <dsp:cNvSpPr/>
      </dsp:nvSpPr>
      <dsp:spPr>
        <a:xfrm>
          <a:off x="231572" y="2087580"/>
          <a:ext cx="421041" cy="4210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7194249-9299-42A7-8477-C6AEBA60BD60}">
      <dsp:nvSpPr>
        <dsp:cNvPr id="0" name=""/>
        <dsp:cNvSpPr/>
      </dsp:nvSpPr>
      <dsp:spPr>
        <a:xfrm>
          <a:off x="884187" y="1915335"/>
          <a:ext cx="4093390" cy="765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019" tIns="81019" rIns="81019" bIns="81019" numCol="1" spcCol="1270" anchor="ctr" anchorCtr="0">
          <a:noAutofit/>
        </a:bodyPr>
        <a:lstStyle/>
        <a:p>
          <a:pPr marL="0" lvl="0" indent="0" algn="l" defTabSz="933450">
            <a:lnSpc>
              <a:spcPct val="100000"/>
            </a:lnSpc>
            <a:spcBef>
              <a:spcPct val="0"/>
            </a:spcBef>
            <a:spcAft>
              <a:spcPct val="35000"/>
            </a:spcAft>
            <a:buNone/>
          </a:pPr>
          <a:r>
            <a:rPr lang="en-GB" sz="2100" kern="1200" baseline="0"/>
            <a:t>@Description()</a:t>
          </a:r>
          <a:endParaRPr lang="en-US" sz="2100" kern="1200"/>
        </a:p>
      </dsp:txBody>
      <dsp:txXfrm>
        <a:off x="884187" y="1915335"/>
        <a:ext cx="4093390" cy="765530"/>
      </dsp:txXfrm>
    </dsp:sp>
    <dsp:sp modelId="{A13E2869-B647-4B8B-95D3-51AE138DCED9}">
      <dsp:nvSpPr>
        <dsp:cNvPr id="0" name=""/>
        <dsp:cNvSpPr/>
      </dsp:nvSpPr>
      <dsp:spPr>
        <a:xfrm>
          <a:off x="0" y="2872248"/>
          <a:ext cx="4977578" cy="76553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20793E-2B1D-4F07-B871-AD079E0BB233}">
      <dsp:nvSpPr>
        <dsp:cNvPr id="0" name=""/>
        <dsp:cNvSpPr/>
      </dsp:nvSpPr>
      <dsp:spPr>
        <a:xfrm>
          <a:off x="231572" y="3044492"/>
          <a:ext cx="421041" cy="4210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DC4CCB6-0B34-43CC-B39D-681C445B398C}">
      <dsp:nvSpPr>
        <dsp:cNvPr id="0" name=""/>
        <dsp:cNvSpPr/>
      </dsp:nvSpPr>
      <dsp:spPr>
        <a:xfrm>
          <a:off x="884187" y="2872248"/>
          <a:ext cx="4093390" cy="765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019" tIns="81019" rIns="81019" bIns="81019" numCol="1" spcCol="1270" anchor="ctr" anchorCtr="0">
          <a:noAutofit/>
        </a:bodyPr>
        <a:lstStyle/>
        <a:p>
          <a:pPr marL="0" lvl="0" indent="0" algn="l" defTabSz="933450">
            <a:lnSpc>
              <a:spcPct val="100000"/>
            </a:lnSpc>
            <a:spcBef>
              <a:spcPct val="0"/>
            </a:spcBef>
            <a:spcAft>
              <a:spcPct val="35000"/>
            </a:spcAft>
            <a:buNone/>
          </a:pPr>
          <a:r>
            <a:rPr lang="en-GB" sz="2100" kern="1200" baseline="0"/>
            <a:t>Pre-written modules</a:t>
          </a:r>
          <a:endParaRPr lang="en-US" sz="2100" kern="1200"/>
        </a:p>
      </dsp:txBody>
      <dsp:txXfrm>
        <a:off x="884187" y="2872248"/>
        <a:ext cx="4093390" cy="76553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CA1CC2-24B6-4803-8123-0F0BC18AED45}" type="datetimeFigureOut">
              <a:rPr lang="en-GB" smtClean="0"/>
              <a:t>04/05/2023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12A05B-4C0A-4995-9374-0396D35E383A}" type="slidenum">
              <a:rPr lang="en-GB" smtClean="0"/>
              <a:t>‹#›</a:t>
            </a:fld>
            <a:endParaRPr lang="en-GB"/>
          </a:p>
        </p:txBody>
      </p:sp>
    </p:spTree>
    <p:extLst>
      <p:ext uri="{BB962C8B-B14F-4D97-AF65-F5344CB8AC3E}">
        <p14:creationId xmlns:p14="http://schemas.microsoft.com/office/powerpoint/2010/main" val="2935251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learn.microsoft.com/en-us/events/learn-events/learnlive-iac-and-bicep/"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Azure/azure-quickstart-templates/tree/master/quickstarts"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github.com/brwilkinson/AzureDeploymentFramework/tree/main/ADF/bicep" TargetMode="External"/><Relationship Id="rId4" Type="http://schemas.openxmlformats.org/officeDocument/2006/relationships/hyperlink" Target="https://github.com/Azure/azure-docs-bicep-samples/tree/main/samples"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twitter.com/WorthingCoder"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github.com/zebslc/bicep-talk-2023" TargetMode="External"/><Relationship Id="rId4" Type="http://schemas.openxmlformats.org/officeDocument/2006/relationships/hyperlink" Target="https://www.linkedin.com/in/jonathan-baggaley/"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plantuml.com/nwdia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Shifting Left &lt;&lt; Infrastructure as code with Bicep and Azure</a:t>
            </a:r>
          </a:p>
          <a:p>
            <a:endParaRPr lang="en-GB" dirty="0"/>
          </a:p>
          <a:p>
            <a:r>
              <a:rPr lang="en-GB" dirty="0"/>
              <a:t>This talk became too long to complete in one sitting so has been broken into two parts.  </a:t>
            </a:r>
          </a:p>
        </p:txBody>
      </p:sp>
      <p:sp>
        <p:nvSpPr>
          <p:cNvPr id="4" name="Slide Number Placeholder 3"/>
          <p:cNvSpPr>
            <a:spLocks noGrp="1"/>
          </p:cNvSpPr>
          <p:nvPr>
            <p:ph type="sldNum" sz="quarter" idx="5"/>
          </p:nvPr>
        </p:nvSpPr>
        <p:spPr/>
        <p:txBody>
          <a:bodyPr/>
          <a:lstStyle/>
          <a:p>
            <a:fld id="{6712A05B-4C0A-4995-9374-0396D35E383A}" type="slidenum">
              <a:rPr lang="en-GB" smtClean="0"/>
              <a:t>1</a:t>
            </a:fld>
            <a:endParaRPr lang="en-GB"/>
          </a:p>
        </p:txBody>
      </p:sp>
    </p:spTree>
    <p:extLst>
      <p:ext uri="{BB962C8B-B14F-4D97-AF65-F5344CB8AC3E}">
        <p14:creationId xmlns:p14="http://schemas.microsoft.com/office/powerpoint/2010/main" val="1859712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Use the following commands from within VS Code terminal to generate the environment set up in the git repo.  Note, everything has been set up to be on the free/cheap tiers by default but you are responsible for deleting your resources after use (you can always easily recreate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This assumes you have your terminal set to the same folder as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main.bicep</a:t>
            </a:r>
            <a:r>
              <a:rPr lang="en-GB" sz="1800" dirty="0">
                <a:effectLst/>
                <a:latin typeface="Calibri" panose="020F0502020204030204" pitchFamily="34" charset="0"/>
                <a:ea typeface="Calibri" panose="020F0502020204030204" pitchFamily="34" charset="0"/>
                <a:cs typeface="Times New Roman" panose="02020603050405020304" pitchFamily="18" charset="0"/>
              </a:rPr>
              <a:t>” and have installed the bicep extensions.  Look at the code first so you can understand what it is doing.  The CreateB2C flag can only be set to true once because the b2c tenant can only be set up once so change that to false after you run it successfully the first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err="1">
                <a:effectLst/>
                <a:latin typeface="Consolas" panose="020B0609020204030204" pitchFamily="49" charset="0"/>
                <a:ea typeface="Calibri" panose="020F0502020204030204" pitchFamily="34" charset="0"/>
                <a:cs typeface="Times New Roman" panose="02020603050405020304" pitchFamily="18" charset="0"/>
              </a:rPr>
              <a:t>az</a:t>
            </a:r>
            <a:r>
              <a:rPr lang="en-GB" sz="1800" dirty="0">
                <a:effectLst/>
                <a:latin typeface="Consolas" panose="020B0609020204030204" pitchFamily="49" charset="0"/>
                <a:ea typeface="Calibri" panose="020F0502020204030204" pitchFamily="34" charset="0"/>
                <a:cs typeface="Times New Roman" panose="02020603050405020304" pitchFamily="18" charset="0"/>
              </a:rPr>
              <a:t> account set --subscription {</a:t>
            </a:r>
            <a:r>
              <a:rPr lang="en-GB" sz="1800" i="1" dirty="0">
                <a:effectLst/>
                <a:latin typeface="Consolas" panose="020B0609020204030204" pitchFamily="49" charset="0"/>
                <a:ea typeface="Calibri" panose="020F0502020204030204" pitchFamily="34" charset="0"/>
                <a:cs typeface="Times New Roman" panose="02020603050405020304" pitchFamily="18" charset="0"/>
              </a:rPr>
              <a:t>get your subscription from Azure Portal here</a:t>
            </a:r>
            <a:r>
              <a:rPr lang="en-GB" sz="1800" dirty="0">
                <a:effectLst/>
                <a:latin typeface="Consolas" panose="020B0609020204030204" pitchFamily="49"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dirty="0">
              <a:effectLst/>
              <a:latin typeface="Consolas" panose="020B0609020204030204" pitchFamily="49"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err="1">
                <a:effectLst/>
                <a:latin typeface="Consolas" panose="020B0609020204030204" pitchFamily="49" charset="0"/>
                <a:ea typeface="Calibri" panose="020F0502020204030204" pitchFamily="34" charset="0"/>
                <a:cs typeface="Times New Roman" panose="02020603050405020304" pitchFamily="18" charset="0"/>
              </a:rPr>
              <a:t>az</a:t>
            </a:r>
            <a:r>
              <a:rPr lang="en-GB" sz="1800" kern="100" dirty="0">
                <a:effectLst/>
                <a:latin typeface="Consolas" panose="020B0609020204030204" pitchFamily="49" charset="0"/>
                <a:ea typeface="Calibri" panose="020F0502020204030204" pitchFamily="34" charset="0"/>
                <a:cs typeface="Times New Roman" panose="02020603050405020304" pitchFamily="18" charset="0"/>
              </a:rPr>
              <a:t> deployment sub create --location </a:t>
            </a:r>
            <a:r>
              <a:rPr lang="en-GB" sz="1800" kern="100" dirty="0" err="1">
                <a:effectLst/>
                <a:latin typeface="Consolas" panose="020B0609020204030204" pitchFamily="49" charset="0"/>
                <a:ea typeface="Calibri" panose="020F0502020204030204" pitchFamily="34" charset="0"/>
                <a:cs typeface="Times New Roman" panose="02020603050405020304" pitchFamily="18" charset="0"/>
              </a:rPr>
              <a:t>uksouth</a:t>
            </a:r>
            <a:r>
              <a:rPr lang="en-GB" sz="1800" kern="100" dirty="0">
                <a:effectLst/>
                <a:latin typeface="Consolas" panose="020B0609020204030204" pitchFamily="49" charset="0"/>
                <a:ea typeface="Calibri" panose="020F0502020204030204" pitchFamily="34" charset="0"/>
                <a:cs typeface="Times New Roman" panose="02020603050405020304" pitchFamily="18" charset="0"/>
              </a:rPr>
              <a:t> --template-file </a:t>
            </a:r>
            <a:r>
              <a:rPr lang="en-GB" sz="1800" kern="100" dirty="0" err="1">
                <a:effectLst/>
                <a:latin typeface="Consolas" panose="020B0609020204030204" pitchFamily="49" charset="0"/>
                <a:ea typeface="Calibri" panose="020F0502020204030204" pitchFamily="34" charset="0"/>
                <a:cs typeface="Times New Roman" panose="02020603050405020304" pitchFamily="18" charset="0"/>
              </a:rPr>
              <a:t>main.bicep</a:t>
            </a:r>
            <a:r>
              <a:rPr lang="en-GB" sz="1800" kern="100" dirty="0">
                <a:effectLst/>
                <a:latin typeface="Consolas" panose="020B0609020204030204" pitchFamily="49" charset="0"/>
                <a:ea typeface="Calibri" panose="020F0502020204030204" pitchFamily="34" charset="0"/>
                <a:cs typeface="Times New Roman" panose="02020603050405020304" pitchFamily="18" charset="0"/>
              </a:rPr>
              <a:t> --parameters location=</a:t>
            </a:r>
            <a:r>
              <a:rPr lang="en-GB" sz="1800" kern="100" dirty="0" err="1">
                <a:effectLst/>
                <a:latin typeface="Consolas" panose="020B0609020204030204" pitchFamily="49" charset="0"/>
                <a:ea typeface="Calibri" panose="020F0502020204030204" pitchFamily="34" charset="0"/>
                <a:cs typeface="Times New Roman" panose="02020603050405020304" pitchFamily="18" charset="0"/>
              </a:rPr>
              <a:t>uksouth</a:t>
            </a:r>
            <a:r>
              <a:rPr lang="en-GB" sz="1800" kern="100" dirty="0">
                <a:effectLst/>
                <a:latin typeface="Consolas" panose="020B0609020204030204" pitchFamily="49" charset="0"/>
                <a:ea typeface="Calibri" panose="020F0502020204030204" pitchFamily="34" charset="0"/>
                <a:cs typeface="Times New Roman" panose="02020603050405020304" pitchFamily="18" charset="0"/>
              </a:rPr>
              <a:t> </a:t>
            </a:r>
            <a:r>
              <a:rPr lang="en-GB" sz="1800" kern="100" dirty="0" err="1">
                <a:effectLst/>
                <a:latin typeface="Consolas" panose="020B0609020204030204" pitchFamily="49" charset="0"/>
                <a:ea typeface="Calibri" panose="020F0502020204030204" pitchFamily="34" charset="0"/>
                <a:cs typeface="Times New Roman" panose="02020603050405020304" pitchFamily="18" charset="0"/>
              </a:rPr>
              <a:t>baseApplicationName</a:t>
            </a:r>
            <a:r>
              <a:rPr lang="en-GB" sz="1800" kern="100" dirty="0">
                <a:effectLst/>
                <a:latin typeface="Consolas" panose="020B0609020204030204" pitchFamily="49" charset="0"/>
                <a:ea typeface="Calibri" panose="020F0502020204030204" pitchFamily="34" charset="0"/>
                <a:cs typeface="Times New Roman" panose="02020603050405020304" pitchFamily="18" charset="0"/>
              </a:rPr>
              <a:t>=</a:t>
            </a:r>
            <a:r>
              <a:rPr lang="en-GB" sz="1800" kern="100" dirty="0" err="1">
                <a:effectLst/>
                <a:latin typeface="Consolas" panose="020B0609020204030204" pitchFamily="49" charset="0"/>
                <a:ea typeface="Calibri" panose="020F0502020204030204" pitchFamily="34" charset="0"/>
                <a:cs typeface="Times New Roman" panose="02020603050405020304" pitchFamily="18" charset="0"/>
              </a:rPr>
              <a:t>shiftleft</a:t>
            </a:r>
            <a:r>
              <a:rPr lang="en-GB" sz="1800" kern="100" dirty="0">
                <a:effectLst/>
                <a:latin typeface="Consolas" panose="020B0609020204030204" pitchFamily="49" charset="0"/>
                <a:ea typeface="Calibri" panose="020F0502020204030204" pitchFamily="34" charset="0"/>
                <a:cs typeface="Times New Roman" panose="02020603050405020304" pitchFamily="18" charset="0"/>
              </a:rPr>
              <a:t> </a:t>
            </a:r>
            <a:r>
              <a:rPr lang="en-GB" sz="1800" kern="100" dirty="0" err="1">
                <a:effectLst/>
                <a:latin typeface="Consolas" panose="020B0609020204030204" pitchFamily="49" charset="0"/>
                <a:ea typeface="Calibri" panose="020F0502020204030204" pitchFamily="34" charset="0"/>
                <a:cs typeface="Times New Roman" panose="02020603050405020304" pitchFamily="18" charset="0"/>
              </a:rPr>
              <a:t>environmentName</a:t>
            </a:r>
            <a:r>
              <a:rPr lang="en-GB" sz="1800" kern="100" dirty="0">
                <a:effectLst/>
                <a:latin typeface="Consolas" panose="020B0609020204030204" pitchFamily="49" charset="0"/>
                <a:ea typeface="Calibri" panose="020F0502020204030204" pitchFamily="34" charset="0"/>
                <a:cs typeface="Times New Roman" panose="02020603050405020304" pitchFamily="18" charset="0"/>
              </a:rPr>
              <a:t>=dev </a:t>
            </a:r>
            <a:r>
              <a:rPr lang="en-GB" sz="1800" kern="100" dirty="0" err="1">
                <a:effectLst/>
                <a:latin typeface="Consolas" panose="020B0609020204030204" pitchFamily="49" charset="0"/>
                <a:ea typeface="Calibri" panose="020F0502020204030204" pitchFamily="34" charset="0"/>
                <a:cs typeface="Times New Roman" panose="02020603050405020304" pitchFamily="18" charset="0"/>
              </a:rPr>
              <a:t>environmentNumber</a:t>
            </a:r>
            <a:r>
              <a:rPr lang="en-GB" sz="1800" kern="100" dirty="0">
                <a:effectLst/>
                <a:latin typeface="Consolas" panose="020B0609020204030204" pitchFamily="49" charset="0"/>
                <a:ea typeface="Calibri" panose="020F0502020204030204" pitchFamily="34" charset="0"/>
                <a:cs typeface="Times New Roman" panose="02020603050405020304" pitchFamily="18" charset="0"/>
              </a:rPr>
              <a:t>=1 </a:t>
            </a:r>
            <a:r>
              <a:rPr lang="en-GB" sz="1800" kern="100" dirty="0" err="1">
                <a:effectLst/>
                <a:latin typeface="Consolas" panose="020B0609020204030204" pitchFamily="49" charset="0"/>
                <a:ea typeface="Calibri" panose="020F0502020204030204" pitchFamily="34" charset="0"/>
                <a:cs typeface="Times New Roman" panose="02020603050405020304" pitchFamily="18" charset="0"/>
              </a:rPr>
              <a:t>countryCode</a:t>
            </a:r>
            <a:r>
              <a:rPr lang="en-GB" sz="1800" kern="100" dirty="0">
                <a:effectLst/>
                <a:latin typeface="Consolas" panose="020B0609020204030204" pitchFamily="49" charset="0"/>
                <a:ea typeface="Calibri" panose="020F0502020204030204" pitchFamily="34" charset="0"/>
                <a:cs typeface="Times New Roman" panose="02020603050405020304" pitchFamily="18" charset="0"/>
              </a:rPr>
              <a:t>=GB createB2C=true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dirty="0">
              <a:effectLst/>
              <a:latin typeface="Consolas" panose="020B0609020204030204" pitchFamily="49"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onsolas" panose="020B0609020204030204" pitchFamily="49" charset="0"/>
                <a:cs typeface="Times New Roman" panose="02020603050405020304" pitchFamily="18" charset="0"/>
              </a:rPr>
              <a:t>Once you have created this environment, open Azure Portal and look at the resource group created.  Click on the [Access Control IAM] menu.  The click add role assignment, set the admin super user to your login account and also set the key vault administrator to your login account so you can see the keys created</a:t>
            </a:r>
            <a:endParaRPr lang="en-GB" dirty="0">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6712A05B-4C0A-4995-9374-0396D35E383A}" type="slidenum">
              <a:rPr lang="en-GB" smtClean="0"/>
              <a:t>10</a:t>
            </a:fld>
            <a:endParaRPr lang="en-GB"/>
          </a:p>
        </p:txBody>
      </p:sp>
    </p:spTree>
    <p:extLst>
      <p:ext uri="{BB962C8B-B14F-4D97-AF65-F5344CB8AC3E}">
        <p14:creationId xmlns:p14="http://schemas.microsoft.com/office/powerpoint/2010/main" val="2273151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hlinkClick r:id="rId3"/>
            </a:endParaRPr>
          </a:p>
          <a:p>
            <a:r>
              <a:rPr lang="en-GB" dirty="0">
                <a:hlinkClick r:id="rId3"/>
              </a:rPr>
              <a:t>https://learn.microsoft.com/en-us/events/learn-events/learnlive-iac-and-bicep/</a:t>
            </a:r>
          </a:p>
          <a:p>
            <a:r>
              <a:rPr lang="en-GB" dirty="0">
                <a:hlinkClick r:id="rId3"/>
              </a:rPr>
              <a:t>Learn Live: Use Bicep to deploy your Azure infrastructure as code - Events | Microsoft Learn</a:t>
            </a:r>
            <a:endParaRPr lang="en-GB" dirty="0"/>
          </a:p>
          <a:p>
            <a:r>
              <a:rPr lang="en-GB" dirty="0"/>
              <a:t>https://ochzhen.com/blog/azure-bicep-modules</a:t>
            </a:r>
          </a:p>
          <a:p>
            <a:endParaRPr lang="en-GB" dirty="0"/>
          </a:p>
          <a:p>
            <a:r>
              <a:rPr lang="en-GB" dirty="0"/>
              <a:t>You can start with just a single module or use the code sample created as a basis for your own environment.  In my previous organisation, we had 20+ azure serverless functions, database, b2c etc.  The script allows you to easily set up multiples by just adding them in the </a:t>
            </a:r>
            <a:r>
              <a:rPr lang="en-GB" dirty="0" err="1"/>
              <a:t>Functions.bicep</a:t>
            </a:r>
            <a:r>
              <a:rPr lang="en-GB" dirty="0"/>
              <a:t> file.</a:t>
            </a:r>
          </a:p>
          <a:p>
            <a:endParaRPr lang="en-GB" dirty="0"/>
          </a:p>
          <a:p>
            <a:r>
              <a:rPr lang="en-GB" dirty="0"/>
              <a:t>There are lots of improvements that could be added to the git repo so feel free to create a PR of suggestions of things you think would help other people learn.  In many of the files I have added links to the official resource documentation for ease of reference.</a:t>
            </a:r>
          </a:p>
          <a:p>
            <a:endParaRPr lang="en-GB" dirty="0"/>
          </a:p>
          <a:p>
            <a:r>
              <a:rPr lang="en-GB" dirty="0"/>
              <a:t>If you are completely stuck, try choosing all the things you want in the Azure pricing calculator, download the spreadsheet, choose the first 4 columns (not the price) and paste it into </a:t>
            </a:r>
            <a:r>
              <a:rPr lang="en-GB" dirty="0" err="1"/>
              <a:t>chatGPT</a:t>
            </a:r>
            <a:r>
              <a:rPr lang="en-GB" dirty="0"/>
              <a:t> with code comments (```) then ask it to generate a bicep script from that.  What it generates will not be directly runnable at this point in time but gives a great starting point for your own script.</a:t>
            </a:r>
          </a:p>
          <a:p>
            <a:endParaRPr lang="en-GB" dirty="0"/>
          </a:p>
          <a:p>
            <a:r>
              <a:rPr lang="en-GB" dirty="0"/>
              <a:t>Bicep can be highly frustrating at times as can any other technology but with patience (and possibly some </a:t>
            </a:r>
            <a:r>
              <a:rPr lang="en-GB" dirty="0" err="1"/>
              <a:t>Powershell</a:t>
            </a:r>
            <a:r>
              <a:rPr lang="en-GB" dirty="0"/>
              <a:t>), you should be able to do most of the things you need.</a:t>
            </a:r>
          </a:p>
          <a:p>
            <a:endParaRPr lang="en-GB" dirty="0"/>
          </a:p>
          <a:p>
            <a:r>
              <a:rPr lang="en-GB" dirty="0"/>
              <a:t>I found the following resources handy:-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https://ochzhen.com/blog/azure-bicep-modules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hlinkClick r:id="rId3"/>
              </a:rPr>
              <a:t>Learn Live: Use Bicep to deploy your Azure infrastructure as code - Events | Microsoft Learn</a:t>
            </a: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hlinkClick r:id="rId3"/>
              </a:rPr>
              <a:t>https://learn.microsoft.com/en-us/events/learn-events/learnlive-iac-and-bicep/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a:p>
            <a:pPr marL="171450" indent="-171450">
              <a:buFont typeface="Arial" panose="020B0604020202020204" pitchFamily="34" charset="0"/>
              <a:buChar char="•"/>
            </a:pPr>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6712A05B-4C0A-4995-9374-0396D35E383A}" type="slidenum">
              <a:rPr lang="en-GB" smtClean="0"/>
              <a:t>11</a:t>
            </a:fld>
            <a:endParaRPr lang="en-GB"/>
          </a:p>
        </p:txBody>
      </p:sp>
    </p:spTree>
    <p:extLst>
      <p:ext uri="{BB962C8B-B14F-4D97-AF65-F5344CB8AC3E}">
        <p14:creationId xmlns:p14="http://schemas.microsoft.com/office/powerpoint/2010/main" val="1072614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Naming conventions can be found here:-</a:t>
            </a:r>
          </a:p>
          <a:p>
            <a:r>
              <a:rPr lang="en-GB" dirty="0"/>
              <a:t>- https://learn.microsoft.com/en-us/azure/cloud-adoption-framework/ready/azure-best-practices/resource-abbreviations</a:t>
            </a:r>
          </a:p>
          <a:p>
            <a:endParaRPr lang="en-GB" dirty="0"/>
          </a:p>
          <a:p>
            <a:r>
              <a:rPr lang="en-GB" dirty="0"/>
              <a:t>You will see examples of restrictions in the git sample </a:t>
            </a:r>
            <a:r>
              <a:rPr lang="en-GB" dirty="0" err="1"/>
              <a:t>main.bicep</a:t>
            </a:r>
            <a:r>
              <a:rPr lang="en-GB" dirty="0"/>
              <a:t> file.  For readability I only added them at the top level because the modules cannot be called without going through that and it makes the modules more generic</a:t>
            </a:r>
          </a:p>
          <a:p>
            <a:endParaRPr lang="en-GB" dirty="0"/>
          </a:p>
          <a:p>
            <a:r>
              <a:rPr lang="en-GB" dirty="0"/>
              <a:t>Document your parameters with @Description and ideally include an example to make it easier for someone else to know how to run it</a:t>
            </a:r>
          </a:p>
          <a:p>
            <a:endParaRPr lang="en-GB" dirty="0"/>
          </a:p>
          <a:p>
            <a:r>
              <a:rPr lang="en-GB" dirty="0"/>
              <a:t>There are a number of pre-written modules available such as the ones listed below.  They can be a little generic.  I have listed three of the main ones below:-</a:t>
            </a:r>
          </a:p>
          <a:p>
            <a:endParaRPr lang="en-GB" dirty="0"/>
          </a:p>
          <a:p>
            <a:pPr marL="171450" indent="-171450">
              <a:buFontTx/>
              <a:buChar char="-"/>
            </a:pPr>
            <a:r>
              <a:rPr lang="en-GB" dirty="0">
                <a:hlinkClick r:id="rId3"/>
              </a:rPr>
              <a:t>azure-</a:t>
            </a:r>
            <a:r>
              <a:rPr lang="en-GB" dirty="0" err="1">
                <a:hlinkClick r:id="rId3"/>
              </a:rPr>
              <a:t>quickstart</a:t>
            </a:r>
            <a:r>
              <a:rPr lang="en-GB" dirty="0">
                <a:hlinkClick r:id="rId3"/>
              </a:rPr>
              <a:t>-templates/</a:t>
            </a:r>
            <a:r>
              <a:rPr lang="en-GB" dirty="0" err="1">
                <a:hlinkClick r:id="rId3"/>
              </a:rPr>
              <a:t>main.bicep</a:t>
            </a:r>
            <a:r>
              <a:rPr lang="en-GB" dirty="0">
                <a:hlinkClick r:id="rId3"/>
              </a:rPr>
              <a:t> at master · Azure/azure-</a:t>
            </a:r>
            <a:r>
              <a:rPr lang="en-GB" dirty="0" err="1">
                <a:hlinkClick r:id="rId3"/>
              </a:rPr>
              <a:t>quickstart</a:t>
            </a:r>
            <a:r>
              <a:rPr lang="en-GB" dirty="0">
                <a:hlinkClick r:id="rId3"/>
              </a:rPr>
              <a:t>-templates (github.com)</a:t>
            </a:r>
            <a:endParaRPr lang="en-GB" dirty="0"/>
          </a:p>
          <a:p>
            <a:pPr marL="171450" indent="-171450">
              <a:buFontTx/>
              <a:buChar char="-"/>
            </a:pPr>
            <a:r>
              <a:rPr lang="en-GB" dirty="0">
                <a:hlinkClick r:id="rId4"/>
              </a:rPr>
              <a:t>azure-docs-bicep-samples/samples at main · Azure/azure-docs-bicep-samples (github.com)</a:t>
            </a:r>
            <a:endParaRPr lang="en-GB" dirty="0"/>
          </a:p>
          <a:p>
            <a:pPr marL="171450" indent="-171450">
              <a:buFontTx/>
              <a:buChar char="-"/>
            </a:pPr>
            <a:r>
              <a:rPr lang="en-GB" dirty="0" err="1">
                <a:hlinkClick r:id="rId5"/>
              </a:rPr>
              <a:t>AzureDeploymentFramework</a:t>
            </a:r>
            <a:r>
              <a:rPr lang="en-GB" dirty="0">
                <a:hlinkClick r:id="rId5"/>
              </a:rPr>
              <a:t>/ADF/bicep at main · </a:t>
            </a:r>
            <a:r>
              <a:rPr lang="en-GB" dirty="0" err="1">
                <a:hlinkClick r:id="rId5"/>
              </a:rPr>
              <a:t>brwilkinson</a:t>
            </a:r>
            <a:r>
              <a:rPr lang="en-GB" dirty="0">
                <a:hlinkClick r:id="rId5"/>
              </a:rPr>
              <a:t>/</a:t>
            </a:r>
            <a:r>
              <a:rPr lang="en-GB" dirty="0" err="1">
                <a:hlinkClick r:id="rId5"/>
              </a:rPr>
              <a:t>AzureDeploymentFramework</a:t>
            </a:r>
            <a:r>
              <a:rPr lang="en-GB" dirty="0">
                <a:hlinkClick r:id="rId5"/>
              </a:rPr>
              <a:t> (github.com)</a:t>
            </a:r>
            <a:endParaRPr lang="en-GB" dirty="0"/>
          </a:p>
          <a:p>
            <a:endParaRPr lang="en-GB" dirty="0"/>
          </a:p>
        </p:txBody>
      </p:sp>
      <p:sp>
        <p:nvSpPr>
          <p:cNvPr id="4" name="Slide Number Placeholder 3"/>
          <p:cNvSpPr>
            <a:spLocks noGrp="1"/>
          </p:cNvSpPr>
          <p:nvPr>
            <p:ph type="sldNum" sz="quarter" idx="5"/>
          </p:nvPr>
        </p:nvSpPr>
        <p:spPr/>
        <p:txBody>
          <a:bodyPr/>
          <a:lstStyle/>
          <a:p>
            <a:fld id="{6712A05B-4C0A-4995-9374-0396D35E383A}" type="slidenum">
              <a:rPr lang="en-GB" smtClean="0"/>
              <a:t>12</a:t>
            </a:fld>
            <a:endParaRPr lang="en-GB"/>
          </a:p>
        </p:txBody>
      </p:sp>
    </p:spTree>
    <p:extLst>
      <p:ext uri="{BB962C8B-B14F-4D97-AF65-F5344CB8AC3E}">
        <p14:creationId xmlns:p14="http://schemas.microsoft.com/office/powerpoint/2010/main" val="1904623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712A05B-4C0A-4995-9374-0396D35E383A}" type="slidenum">
              <a:rPr lang="en-GB" smtClean="0"/>
              <a:t>13</a:t>
            </a:fld>
            <a:endParaRPr lang="en-GB"/>
          </a:p>
        </p:txBody>
      </p:sp>
    </p:spTree>
    <p:extLst>
      <p:ext uri="{BB962C8B-B14F-4D97-AF65-F5344CB8AC3E}">
        <p14:creationId xmlns:p14="http://schemas.microsoft.com/office/powerpoint/2010/main" val="544305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for reading &amp; have fun playing with </a:t>
            </a:r>
            <a:r>
              <a:rPr lang="en-GB"/>
              <a:t>the sample </a:t>
            </a:r>
            <a:r>
              <a:rPr lang="en-GB" dirty="0">
                <a:sym typeface="Wingdings" panose="05000000000000000000" pitchFamily="2" charset="2"/>
              </a:rPr>
              <a:t></a:t>
            </a:r>
            <a:endParaRPr lang="en-GB" dirty="0"/>
          </a:p>
        </p:txBody>
      </p:sp>
      <p:sp>
        <p:nvSpPr>
          <p:cNvPr id="4" name="Slide Number Placeholder 3"/>
          <p:cNvSpPr>
            <a:spLocks noGrp="1"/>
          </p:cNvSpPr>
          <p:nvPr>
            <p:ph type="sldNum" sz="quarter" idx="5"/>
          </p:nvPr>
        </p:nvSpPr>
        <p:spPr/>
        <p:txBody>
          <a:bodyPr/>
          <a:lstStyle/>
          <a:p>
            <a:fld id="{6712A05B-4C0A-4995-9374-0396D35E383A}" type="slidenum">
              <a:rPr lang="en-GB" smtClean="0"/>
              <a:t>14</a:t>
            </a:fld>
            <a:endParaRPr lang="en-GB"/>
          </a:p>
        </p:txBody>
      </p:sp>
    </p:spTree>
    <p:extLst>
      <p:ext uri="{BB962C8B-B14F-4D97-AF65-F5344CB8AC3E}">
        <p14:creationId xmlns:p14="http://schemas.microsoft.com/office/powerpoint/2010/main" val="730489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information about me</a:t>
            </a:r>
          </a:p>
          <a:p>
            <a:pPr lvl="1"/>
            <a:r>
              <a:rPr lang="en-GB" dirty="0">
                <a:hlinkClick r:id="rId3"/>
              </a:rPr>
              <a:t>Jon Baggaley (@WorthingCoder) / Twitter</a:t>
            </a:r>
            <a:endParaRPr lang="en-GB" dirty="0"/>
          </a:p>
          <a:p>
            <a:pPr lvl="1"/>
            <a:r>
              <a:rPr lang="en-GB" dirty="0">
                <a:hlinkClick r:id="rId4"/>
              </a:rPr>
              <a:t>Jonathan Baggaley | LinkedIn</a:t>
            </a:r>
            <a:endParaRPr lang="en-GB" dirty="0"/>
          </a:p>
          <a:p>
            <a:pPr lvl="1"/>
            <a:r>
              <a:rPr lang="en-GB" sz="2400" dirty="0">
                <a:solidFill>
                  <a:schemeClr val="bg1">
                    <a:alpha val="80000"/>
                  </a:schemeClr>
                </a:solidFill>
              </a:rPr>
              <a:t>	</a:t>
            </a:r>
          </a:p>
          <a:p>
            <a:pPr lvl="0"/>
            <a:r>
              <a:rPr lang="en-GB" sz="2400" dirty="0">
                <a:solidFill>
                  <a:schemeClr val="bg1">
                    <a:alpha val="80000"/>
                  </a:schemeClr>
                </a:solidFill>
              </a:rPr>
              <a:t>Code &amp; slides</a:t>
            </a:r>
          </a:p>
          <a:p>
            <a:pPr lvl="1"/>
            <a:r>
              <a:rPr lang="en-GB" dirty="0">
                <a:hlinkClick r:id="rId5"/>
              </a:rPr>
              <a:t>zebslc/bicep-talk-2023: A collection of files and slides from my talk about Bicep and shifting left with infrastructure as code (github.com)</a:t>
            </a:r>
            <a:endParaRPr lang="en-GB" dirty="0"/>
          </a:p>
        </p:txBody>
      </p:sp>
      <p:sp>
        <p:nvSpPr>
          <p:cNvPr id="4" name="Slide Number Placeholder 3"/>
          <p:cNvSpPr>
            <a:spLocks noGrp="1"/>
          </p:cNvSpPr>
          <p:nvPr>
            <p:ph type="sldNum" sz="quarter" idx="5"/>
          </p:nvPr>
        </p:nvSpPr>
        <p:spPr/>
        <p:txBody>
          <a:bodyPr/>
          <a:lstStyle/>
          <a:p>
            <a:fld id="{6712A05B-4C0A-4995-9374-0396D35E383A}" type="slidenum">
              <a:rPr lang="en-GB" smtClean="0"/>
              <a:t>2</a:t>
            </a:fld>
            <a:endParaRPr lang="en-GB"/>
          </a:p>
        </p:txBody>
      </p:sp>
    </p:spTree>
    <p:extLst>
      <p:ext uri="{BB962C8B-B14F-4D97-AF65-F5344CB8AC3E}">
        <p14:creationId xmlns:p14="http://schemas.microsoft.com/office/powerpoint/2010/main" val="2669932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712A05B-4C0A-4995-9374-0396D35E383A}" type="slidenum">
              <a:rPr lang="en-GB" smtClean="0"/>
              <a:t>3</a:t>
            </a:fld>
            <a:endParaRPr lang="en-GB"/>
          </a:p>
        </p:txBody>
      </p:sp>
    </p:spTree>
    <p:extLst>
      <p:ext uri="{BB962C8B-B14F-4D97-AF65-F5344CB8AC3E}">
        <p14:creationId xmlns:p14="http://schemas.microsoft.com/office/powerpoint/2010/main" val="2921251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Shifting Left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a:solidFill>
                  <a:schemeClr val="tx1"/>
                </a:solidFill>
                <a:effectLst/>
                <a:latin typeface="+mn-lt"/>
                <a:ea typeface="+mn-ea"/>
                <a:cs typeface="+mn-cs"/>
              </a:rPr>
              <a:t>Shifting left is all about moving risk to the earliest point we can in our delivery cycle.  It means we have more chance to identify risks and problems before they reach the customer/our clients.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a:solidFill>
                  <a:schemeClr val="tx1"/>
                </a:solidFill>
                <a:effectLst/>
                <a:latin typeface="+mn-lt"/>
                <a:ea typeface="+mn-ea"/>
                <a:cs typeface="+mn-cs"/>
              </a:rPr>
              <a:t>Other examples of Shifting Left include Automated Testing as well as security improvements such as penetration testing and using </a:t>
            </a:r>
            <a:r>
              <a:rPr lang="en-GB" sz="1200" b="0" kern="1200" dirty="0" err="1">
                <a:solidFill>
                  <a:schemeClr val="tx1"/>
                </a:solidFill>
                <a:effectLst/>
                <a:latin typeface="+mn-lt"/>
                <a:ea typeface="+mn-ea"/>
                <a:cs typeface="+mn-cs"/>
              </a:rPr>
              <a:t>devop</a:t>
            </a:r>
            <a:r>
              <a:rPr lang="en-GB" sz="1200" b="0" kern="1200" dirty="0">
                <a:solidFill>
                  <a:schemeClr val="tx1"/>
                </a:solidFill>
                <a:effectLst/>
                <a:latin typeface="+mn-lt"/>
                <a:ea typeface="+mn-ea"/>
                <a:cs typeface="+mn-cs"/>
              </a:rPr>
              <a:t> tools that perform checks on our open source packages.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a:solidFill>
                  <a:schemeClr val="tx1"/>
                </a:solidFill>
                <a:effectLst/>
                <a:latin typeface="+mn-lt"/>
                <a:ea typeface="+mn-ea"/>
                <a:cs typeface="+mn-cs"/>
              </a:rPr>
              <a:t>This biggest problem it solves is that of quality. Increasing quality to make our systems more robust and less prone to attacks also affects our reputation and corporate bottom line as we are less likely to suffer outages or data breaches.</a:t>
            </a:r>
          </a:p>
        </p:txBody>
      </p:sp>
      <p:sp>
        <p:nvSpPr>
          <p:cNvPr id="4" name="Slide Number Placeholder 3"/>
          <p:cNvSpPr>
            <a:spLocks noGrp="1"/>
          </p:cNvSpPr>
          <p:nvPr>
            <p:ph type="sldNum" sz="quarter" idx="5"/>
          </p:nvPr>
        </p:nvSpPr>
        <p:spPr/>
        <p:txBody>
          <a:bodyPr/>
          <a:lstStyle/>
          <a:p>
            <a:fld id="{6712A05B-4C0A-4995-9374-0396D35E383A}" type="slidenum">
              <a:rPr lang="en-GB" smtClean="0"/>
              <a:t>4</a:t>
            </a:fld>
            <a:endParaRPr lang="en-GB"/>
          </a:p>
        </p:txBody>
      </p:sp>
    </p:spTree>
    <p:extLst>
      <p:ext uri="{BB962C8B-B14F-4D97-AF65-F5344CB8AC3E}">
        <p14:creationId xmlns:p14="http://schemas.microsoft.com/office/powerpoint/2010/main" val="1738467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slide you can see the many steps required to just create a storage resource manually using the Azure portal.  With so many settings it is really easy to miss something or requires a much higher standard of documentation to make it reproducible for the next storage resource we wish to create.</a:t>
            </a:r>
          </a:p>
        </p:txBody>
      </p:sp>
      <p:sp>
        <p:nvSpPr>
          <p:cNvPr id="4" name="Slide Number Placeholder 3"/>
          <p:cNvSpPr>
            <a:spLocks noGrp="1"/>
          </p:cNvSpPr>
          <p:nvPr>
            <p:ph type="sldNum" sz="quarter" idx="5"/>
          </p:nvPr>
        </p:nvSpPr>
        <p:spPr/>
        <p:txBody>
          <a:bodyPr/>
          <a:lstStyle/>
          <a:p>
            <a:fld id="{6712A05B-4C0A-4995-9374-0396D35E383A}" type="slidenum">
              <a:rPr lang="en-GB" smtClean="0"/>
              <a:t>5</a:t>
            </a:fld>
            <a:endParaRPr lang="en-GB"/>
          </a:p>
        </p:txBody>
      </p:sp>
    </p:spTree>
    <p:extLst>
      <p:ext uri="{BB962C8B-B14F-4D97-AF65-F5344CB8AC3E}">
        <p14:creationId xmlns:p14="http://schemas.microsoft.com/office/powerpoint/2010/main" val="2035420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 risks</a:t>
            </a:r>
          </a:p>
          <a:p>
            <a:pPr marL="628650" lvl="1" indent="-171450">
              <a:buFont typeface="Arial" panose="020B0604020202020204" pitchFamily="34" charset="0"/>
              <a:buChar char="•"/>
            </a:pPr>
            <a:r>
              <a:rPr lang="en-GB" dirty="0"/>
              <a:t>Making mistakes due to complexity</a:t>
            </a:r>
          </a:p>
          <a:p>
            <a:pPr marL="628650" lvl="1" indent="-171450">
              <a:buFont typeface="Arial" panose="020B0604020202020204" pitchFamily="34" charset="0"/>
              <a:buChar char="•"/>
            </a:pPr>
            <a:r>
              <a:rPr lang="en-GB" dirty="0"/>
              <a:t>Repeating the same thing in multiple environments</a:t>
            </a:r>
          </a:p>
          <a:p>
            <a:pPr marL="628650" lvl="1" indent="-171450">
              <a:buFont typeface="Arial" panose="020B0604020202020204" pitchFamily="34" charset="0"/>
              <a:buChar char="•"/>
            </a:pPr>
            <a:r>
              <a:rPr lang="en-GB" dirty="0"/>
              <a:t>Misconfiguring and opening up to errors</a:t>
            </a:r>
          </a:p>
          <a:p>
            <a:pPr marL="628650" lvl="1" indent="-171450">
              <a:buFont typeface="Arial" panose="020B0604020202020204" pitchFamily="34" charset="0"/>
              <a:buChar char="•"/>
            </a:pPr>
            <a:r>
              <a:rPr lang="en-GB" dirty="0"/>
              <a:t>Tedious</a:t>
            </a:r>
          </a:p>
          <a:p>
            <a:pPr marL="628650" lvl="1" indent="-171450">
              <a:buFont typeface="Arial" panose="020B0604020202020204" pitchFamily="34" charset="0"/>
              <a:buChar char="•"/>
            </a:pPr>
            <a:r>
              <a:rPr lang="en-GB" dirty="0"/>
              <a:t>Ghost resources</a:t>
            </a:r>
          </a:p>
          <a:p>
            <a:pPr marL="171450" indent="-171450">
              <a:buFont typeface="Arial" panose="020B0604020202020204" pitchFamily="34" charset="0"/>
              <a:buChar char="•"/>
            </a:pPr>
            <a:r>
              <a:rPr lang="en-GB" dirty="0"/>
              <a:t>The benefits</a:t>
            </a:r>
          </a:p>
          <a:p>
            <a:pPr marL="628650" lvl="1" indent="-171450">
              <a:buFont typeface="Arial" panose="020B0604020202020204" pitchFamily="34" charset="0"/>
              <a:buChar char="•"/>
            </a:pPr>
            <a:r>
              <a:rPr lang="en-GB" dirty="0"/>
              <a:t>Easy for ad-hoc changes</a:t>
            </a:r>
          </a:p>
          <a:p>
            <a:pPr marL="628650" lvl="1" indent="-171450">
              <a:buFont typeface="Arial" panose="020B0604020202020204" pitchFamily="34" charset="0"/>
              <a:buChar char="•"/>
            </a:pPr>
            <a:r>
              <a:rPr lang="en-GB" dirty="0"/>
              <a:t>Visual interface to see changes</a:t>
            </a:r>
          </a:p>
          <a:p>
            <a:pPr marL="171450" lvl="0" indent="-171450">
              <a:buFont typeface="Arial" panose="020B0604020202020204" pitchFamily="34" charset="0"/>
              <a:buChar char="•"/>
            </a:pPr>
            <a:r>
              <a:rPr lang="en-GB" dirty="0"/>
              <a:t>Infrastructure as Code</a:t>
            </a:r>
          </a:p>
          <a:p>
            <a:pPr marL="628650" lvl="1" indent="-171450">
              <a:buFont typeface="Arial" panose="020B0604020202020204" pitchFamily="34" charset="0"/>
              <a:buChar char="•"/>
            </a:pPr>
            <a:r>
              <a:rPr lang="en-GB" dirty="0"/>
              <a:t>This has become an essential part of any software development process with the introduction of CI/CD</a:t>
            </a:r>
          </a:p>
          <a:p>
            <a:pPr marL="628650" lvl="1" indent="-171450">
              <a:buFont typeface="Arial" panose="020B0604020202020204" pitchFamily="34" charset="0"/>
              <a:buChar char="•"/>
            </a:pPr>
            <a:r>
              <a:rPr lang="en-GB" dirty="0"/>
              <a:t>It treats infrastructure as we do code, so it is subject to the same versioning, pull requests and other quality processes</a:t>
            </a:r>
          </a:p>
          <a:p>
            <a:pPr marL="628650" lvl="1" indent="-171450">
              <a:buFont typeface="Arial" panose="020B0604020202020204" pitchFamily="34" charset="0"/>
              <a:buChar char="•"/>
            </a:pPr>
            <a:r>
              <a:rPr lang="en-GB" dirty="0"/>
              <a:t>It gives us a chance to get additional eyes on whatever we are deploying in order to spot any obvious things wrong – something that is incredibly difficult if we are trying to review the contents of our resources in Azure portal</a:t>
            </a:r>
          </a:p>
          <a:p>
            <a:pPr marL="628650" lvl="1" indent="-171450">
              <a:buFont typeface="Arial" panose="020B0604020202020204" pitchFamily="34" charset="0"/>
              <a:buChar char="•"/>
            </a:pPr>
            <a:r>
              <a:rPr lang="en-GB" dirty="0"/>
              <a:t>Creating a new environment is just a case of running the script with different parameters which de-risks setting up for different use case scenarios and makes them possible in a small timeframe</a:t>
            </a:r>
          </a:p>
          <a:p>
            <a:pPr marL="628650" lvl="1" indent="-171450">
              <a:buFont typeface="Arial" panose="020B0604020202020204" pitchFamily="34" charset="0"/>
              <a:buChar char="•"/>
            </a:pPr>
            <a:r>
              <a:rPr lang="en-GB" dirty="0"/>
              <a:t>If a vulnerability is discovered in our environment through penetration testing or hacking, we can really quickly patch it and know it is fixed on all our environments</a:t>
            </a:r>
          </a:p>
          <a:p>
            <a:pPr marL="628650" lvl="1" indent="-171450">
              <a:buFont typeface="Arial" panose="020B0604020202020204" pitchFamily="34" charset="0"/>
              <a:buChar char="•"/>
            </a:pPr>
            <a:r>
              <a:rPr lang="en-GB" dirty="0"/>
              <a:t>We can easily audit out infrastructure for compliance reporting such as PCI as everything is known and uses correct naming standards.  </a:t>
            </a:r>
          </a:p>
          <a:p>
            <a:pPr marL="1085850" lvl="2" indent="-171450">
              <a:buFont typeface="Arial" panose="020B0604020202020204" pitchFamily="34" charset="0"/>
              <a:buChar char="•"/>
            </a:pPr>
            <a:r>
              <a:rPr lang="en-GB" dirty="0"/>
              <a:t>This also gives us auditing of what changed, why and when which can be useful when doing forensics of an attack</a:t>
            </a:r>
          </a:p>
          <a:p>
            <a:pPr marL="628650" lvl="1" indent="-171450">
              <a:buFont typeface="Arial" panose="020B0604020202020204" pitchFamily="34" charset="0"/>
              <a:buChar char="•"/>
            </a:pPr>
            <a:r>
              <a:rPr lang="en-GB" dirty="0"/>
              <a:t>It removes the weakest point of the chain – humans from manually setting things up and getting them wrong</a:t>
            </a:r>
          </a:p>
        </p:txBody>
      </p:sp>
      <p:sp>
        <p:nvSpPr>
          <p:cNvPr id="4" name="Slide Number Placeholder 3"/>
          <p:cNvSpPr>
            <a:spLocks noGrp="1"/>
          </p:cNvSpPr>
          <p:nvPr>
            <p:ph type="sldNum" sz="quarter" idx="5"/>
          </p:nvPr>
        </p:nvSpPr>
        <p:spPr/>
        <p:txBody>
          <a:bodyPr/>
          <a:lstStyle/>
          <a:p>
            <a:fld id="{6712A05B-4C0A-4995-9374-0396D35E383A}" type="slidenum">
              <a:rPr lang="en-GB" smtClean="0"/>
              <a:t>6</a:t>
            </a:fld>
            <a:endParaRPr lang="en-GB"/>
          </a:p>
        </p:txBody>
      </p:sp>
    </p:spTree>
    <p:extLst>
      <p:ext uri="{BB962C8B-B14F-4D97-AF65-F5344CB8AC3E}">
        <p14:creationId xmlns:p14="http://schemas.microsoft.com/office/powerpoint/2010/main" val="2255937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Bicep is an open source Domain-Specific Language developed by Microsoft that compiles to Azure Resource Manager (ARM) templates. </a:t>
            </a:r>
          </a:p>
          <a:p>
            <a:r>
              <a:rPr lang="en-GB" sz="1200" kern="1200" dirty="0">
                <a:solidFill>
                  <a:schemeClr val="tx1"/>
                </a:solidFill>
                <a:effectLst/>
                <a:latin typeface="+mn-lt"/>
                <a:ea typeface="+mn-ea"/>
                <a:cs typeface="+mn-cs"/>
              </a:rPr>
              <a:t>It has a simplified syntax for writing easily maintained Azure resource templates which also means they are easier to read and verify.  It is intended to be idempotent which means it can be run again and again and always produce the same result.  </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There are two modes for running scripts, incremental (the default) and complete which deletes anything not in the script.  There are plans to remove complete and convert it into deployment sets however.</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As a language it is a cross between C# and </a:t>
            </a:r>
            <a:r>
              <a:rPr lang="en-GB" sz="1200" kern="1200" dirty="0" err="1">
                <a:solidFill>
                  <a:schemeClr val="tx1"/>
                </a:solidFill>
                <a:effectLst/>
                <a:latin typeface="+mn-lt"/>
                <a:ea typeface="+mn-ea"/>
                <a:cs typeface="+mn-cs"/>
              </a:rPr>
              <a:t>Powershell</a:t>
            </a:r>
            <a:r>
              <a:rPr lang="en-GB" sz="1200" kern="1200" dirty="0">
                <a:solidFill>
                  <a:schemeClr val="tx1"/>
                </a:solidFill>
                <a:effectLst/>
                <a:latin typeface="+mn-lt"/>
                <a:ea typeface="+mn-ea"/>
                <a:cs typeface="+mn-cs"/>
              </a:rPr>
              <a:t>.  All commands run at the same time for speed, though you can set dependencies on resources being created.</a:t>
            </a:r>
          </a:p>
          <a:p>
            <a:r>
              <a:rPr lang="en-GB" sz="1200" kern="1200" dirty="0">
                <a:solidFill>
                  <a:schemeClr val="tx1"/>
                </a:solidFill>
                <a:effectLst/>
                <a:latin typeface="+mn-lt"/>
                <a:ea typeface="+mn-ea"/>
                <a:cs typeface="+mn-cs"/>
              </a:rPr>
              <a:t>It can integrate with </a:t>
            </a:r>
            <a:r>
              <a:rPr lang="en-GB" sz="1200" kern="1200" dirty="0" err="1">
                <a:solidFill>
                  <a:schemeClr val="tx1"/>
                </a:solidFill>
                <a:effectLst/>
                <a:latin typeface="+mn-lt"/>
                <a:ea typeface="+mn-ea"/>
                <a:cs typeface="+mn-cs"/>
              </a:rPr>
              <a:t>Powershell</a:t>
            </a:r>
            <a:r>
              <a:rPr lang="en-GB" sz="1200" kern="1200" dirty="0">
                <a:solidFill>
                  <a:schemeClr val="tx1"/>
                </a:solidFill>
                <a:effectLst/>
                <a:latin typeface="+mn-lt"/>
                <a:ea typeface="+mn-ea"/>
                <a:cs typeface="+mn-cs"/>
              </a:rPr>
              <a:t> as part of the script giving it the power to do anything </a:t>
            </a:r>
            <a:r>
              <a:rPr lang="en-GB" sz="1200" kern="1200" dirty="0" err="1">
                <a:solidFill>
                  <a:schemeClr val="tx1"/>
                </a:solidFill>
                <a:effectLst/>
                <a:latin typeface="+mn-lt"/>
                <a:ea typeface="+mn-ea"/>
                <a:cs typeface="+mn-cs"/>
              </a:rPr>
              <a:t>Powershell</a:t>
            </a:r>
            <a:r>
              <a:rPr lang="en-GB" sz="1200" kern="1200" dirty="0">
                <a:solidFill>
                  <a:schemeClr val="tx1"/>
                </a:solidFill>
                <a:effectLst/>
                <a:latin typeface="+mn-lt"/>
                <a:ea typeface="+mn-ea"/>
                <a:cs typeface="+mn-cs"/>
              </a:rPr>
              <a:t> can do.</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You can create bicep scripts in any tool you like – including notepad as they are just simple </a:t>
            </a:r>
            <a:r>
              <a:rPr lang="en-GB" sz="1200" kern="1200" dirty="0" err="1">
                <a:solidFill>
                  <a:schemeClr val="tx1"/>
                </a:solidFill>
                <a:effectLst/>
                <a:latin typeface="+mn-lt"/>
                <a:ea typeface="+mn-ea"/>
                <a:cs typeface="+mn-cs"/>
              </a:rPr>
              <a:t>textfiles</a:t>
            </a:r>
            <a:r>
              <a:rPr lang="en-GB" sz="1200" kern="1200" dirty="0">
                <a:solidFill>
                  <a:schemeClr val="tx1"/>
                </a:solidFill>
                <a:effectLst/>
                <a:latin typeface="+mn-lt"/>
                <a:ea typeface="+mn-ea"/>
                <a:cs typeface="+mn-cs"/>
              </a:rPr>
              <a:t> however there has been a significant investment in VS Code and the Bicep extension.  That features built in Linting/validation and pre-flight checks before it submits your code to ARM for deployment.</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a:t>
            </a:r>
            <a:r>
              <a:rPr lang="en-GB" sz="1200" kern="1200" dirty="0" err="1">
                <a:solidFill>
                  <a:schemeClr val="tx1"/>
                </a:solidFill>
                <a:effectLst/>
                <a:latin typeface="+mn-lt"/>
                <a:ea typeface="+mn-ea"/>
                <a:cs typeface="+mn-cs"/>
              </a:rPr>
              <a:t>VSCode</a:t>
            </a:r>
            <a:r>
              <a:rPr lang="en-GB" sz="1200" kern="1200" dirty="0">
                <a:solidFill>
                  <a:schemeClr val="tx1"/>
                </a:solidFill>
                <a:effectLst/>
                <a:latin typeface="+mn-lt"/>
                <a:ea typeface="+mn-ea"/>
                <a:cs typeface="+mn-cs"/>
              </a:rPr>
              <a:t> extension can even convert ARM templates taken from the Azure Portal into Bicep format to act as a starting point for writing your scripts.</a:t>
            </a:r>
          </a:p>
        </p:txBody>
      </p:sp>
      <p:sp>
        <p:nvSpPr>
          <p:cNvPr id="4" name="Slide Number Placeholder 3"/>
          <p:cNvSpPr>
            <a:spLocks noGrp="1"/>
          </p:cNvSpPr>
          <p:nvPr>
            <p:ph type="sldNum" sz="quarter" idx="5"/>
          </p:nvPr>
        </p:nvSpPr>
        <p:spPr/>
        <p:txBody>
          <a:bodyPr/>
          <a:lstStyle/>
          <a:p>
            <a:fld id="{6712A05B-4C0A-4995-9374-0396D35E383A}" type="slidenum">
              <a:rPr lang="en-GB" smtClean="0"/>
              <a:t>7</a:t>
            </a:fld>
            <a:endParaRPr lang="en-GB"/>
          </a:p>
        </p:txBody>
      </p:sp>
    </p:spTree>
    <p:extLst>
      <p:ext uri="{BB962C8B-B14F-4D97-AF65-F5344CB8AC3E}">
        <p14:creationId xmlns:p14="http://schemas.microsoft.com/office/powerpoint/2010/main" val="2036075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an example of VS Code creating an automatic preview of the script you are creating which can then be compared to a network diagram to ensure you are building the correct thing or stimulate conversation about potential holes</a:t>
            </a:r>
          </a:p>
        </p:txBody>
      </p:sp>
      <p:sp>
        <p:nvSpPr>
          <p:cNvPr id="4" name="Slide Number Placeholder 3"/>
          <p:cNvSpPr>
            <a:spLocks noGrp="1"/>
          </p:cNvSpPr>
          <p:nvPr>
            <p:ph type="sldNum" sz="quarter" idx="5"/>
          </p:nvPr>
        </p:nvSpPr>
        <p:spPr/>
        <p:txBody>
          <a:bodyPr/>
          <a:lstStyle/>
          <a:p>
            <a:fld id="{6712A05B-4C0A-4995-9374-0396D35E383A}" type="slidenum">
              <a:rPr lang="en-GB" smtClean="0"/>
              <a:t>8</a:t>
            </a:fld>
            <a:endParaRPr lang="en-GB"/>
          </a:p>
        </p:txBody>
      </p:sp>
    </p:spTree>
    <p:extLst>
      <p:ext uri="{BB962C8B-B14F-4D97-AF65-F5344CB8AC3E}">
        <p14:creationId xmlns:p14="http://schemas.microsoft.com/office/powerpoint/2010/main" val="1719513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07000"/>
              </a:lnSpc>
              <a:spcBef>
                <a:spcPts val="200"/>
              </a:spcBef>
              <a:buFont typeface="Arial" panose="020B0604020202020204" pitchFamily="34" charset="0"/>
              <a:buChar char="•"/>
            </a:pPr>
            <a:r>
              <a:rPr lang="en-GB" dirty="0"/>
              <a:t>Built in checking / proofing</a:t>
            </a:r>
          </a:p>
          <a:p>
            <a:pPr marL="628650" lvl="1" indent="-171450">
              <a:lnSpc>
                <a:spcPct val="107000"/>
              </a:lnSpc>
              <a:spcBef>
                <a:spcPts val="200"/>
              </a:spcBef>
              <a:buFont typeface="Arial" panose="020B0604020202020204" pitchFamily="34" charset="0"/>
              <a:buChar char="•"/>
            </a:pPr>
            <a:r>
              <a:rPr lang="en-GB" dirty="0"/>
              <a:t>We can build it but is it right?  </a:t>
            </a:r>
          </a:p>
          <a:p>
            <a:pPr marL="628650" lvl="1" indent="-171450">
              <a:lnSpc>
                <a:spcPct val="107000"/>
              </a:lnSpc>
              <a:spcBef>
                <a:spcPts val="200"/>
              </a:spcBef>
              <a:buFont typeface="Arial" panose="020B0604020202020204" pitchFamily="34" charset="0"/>
              <a:buChar char="•"/>
            </a:pPr>
            <a:r>
              <a:rPr lang="en-GB" dirty="0"/>
              <a:t>Create a network diagram using </a:t>
            </a:r>
            <a:r>
              <a:rPr lang="en-GB" dirty="0" err="1"/>
              <a:t>PlantUML</a:t>
            </a:r>
            <a:r>
              <a:rPr lang="en-GB" dirty="0"/>
              <a:t> which you keep updated with all the changes you add in so pull requests are meaningful (also works in </a:t>
            </a:r>
            <a:r>
              <a:rPr lang="en-GB" dirty="0" err="1"/>
              <a:t>vscode</a:t>
            </a:r>
            <a:r>
              <a:rPr lang="en-GB" dirty="0"/>
              <a:t>) </a:t>
            </a:r>
          </a:p>
          <a:p>
            <a:pPr marL="1085850" lvl="2" indent="-171450">
              <a:lnSpc>
                <a:spcPct val="107000"/>
              </a:lnSpc>
              <a:spcBef>
                <a:spcPts val="200"/>
              </a:spcBef>
              <a:buFont typeface="Arial" panose="020B0604020202020204" pitchFamily="34" charset="0"/>
              <a:buChar char="•"/>
            </a:pPr>
            <a:r>
              <a:rPr lang="en-GB" dirty="0">
                <a:hlinkClick r:id="rId3"/>
              </a:rPr>
              <a:t>Plant ULM  - </a:t>
            </a:r>
            <a:r>
              <a:rPr lang="en-GB" dirty="0" err="1">
                <a:hlinkClick r:id="rId3"/>
              </a:rPr>
              <a:t>nwdiag</a:t>
            </a:r>
            <a:r>
              <a:rPr lang="en-GB" dirty="0">
                <a:hlinkClick r:id="rId3"/>
              </a:rPr>
              <a:t> (plantuml.com)</a:t>
            </a:r>
            <a:endParaRPr lang="en-GB" dirty="0"/>
          </a:p>
          <a:p>
            <a:pPr marL="171450" indent="-171450">
              <a:lnSpc>
                <a:spcPct val="107000"/>
              </a:lnSpc>
              <a:spcBef>
                <a:spcPts val="200"/>
              </a:spcBef>
              <a:buFont typeface="Arial" panose="020B0604020202020204" pitchFamily="34" charset="0"/>
              <a:buChar char="•"/>
            </a:pPr>
            <a:r>
              <a:rPr lang="en-GB" dirty="0"/>
              <a:t>PR checks</a:t>
            </a:r>
          </a:p>
          <a:p>
            <a:pPr marL="628650" lvl="1" indent="-171450">
              <a:lnSpc>
                <a:spcPct val="107000"/>
              </a:lnSpc>
              <a:spcBef>
                <a:spcPts val="200"/>
              </a:spcBef>
              <a:buFont typeface="Arial" panose="020B0604020202020204" pitchFamily="34" charset="0"/>
              <a:buChar char="•"/>
            </a:pPr>
            <a:r>
              <a:rPr lang="en-GB" dirty="0"/>
              <a:t>Code should be readable to other developers. </a:t>
            </a:r>
          </a:p>
          <a:p>
            <a:pPr marL="628650" lvl="1" indent="-171450">
              <a:lnSpc>
                <a:spcPct val="107000"/>
              </a:lnSpc>
              <a:spcBef>
                <a:spcPts val="200"/>
              </a:spcBef>
              <a:buFont typeface="Arial" panose="020B0604020202020204" pitchFamily="34" charset="0"/>
              <a:buChar char="•"/>
            </a:pPr>
            <a:r>
              <a:rPr lang="en-GB" dirty="0"/>
              <a:t>Use of preview mode to compare against a desired network diagram</a:t>
            </a:r>
          </a:p>
          <a:p>
            <a:pPr marL="171450" indent="-171450">
              <a:lnSpc>
                <a:spcPct val="107000"/>
              </a:lnSpc>
              <a:spcBef>
                <a:spcPts val="200"/>
              </a:spcBef>
              <a:buFont typeface="Arial" panose="020B0604020202020204" pitchFamily="34" charset="0"/>
              <a:buChar char="•"/>
            </a:pPr>
            <a:r>
              <a:rPr lang="en-GB" dirty="0"/>
              <a:t>Modularise as much as possible to promote reuse and aid readability.</a:t>
            </a:r>
          </a:p>
          <a:p>
            <a:pPr marL="171450" indent="-171450">
              <a:lnSpc>
                <a:spcPct val="107000"/>
              </a:lnSpc>
              <a:spcBef>
                <a:spcPts val="200"/>
              </a:spcBef>
              <a:buFont typeface="Arial" panose="020B0604020202020204" pitchFamily="34" charset="0"/>
              <a:buChar char="•"/>
            </a:pPr>
            <a:r>
              <a:rPr lang="en-GB" dirty="0"/>
              <a:t>Test creating your project in a disposable area and look at all it has created – does it match what you have in your diagram?</a:t>
            </a:r>
          </a:p>
          <a:p>
            <a:pPr marL="171450" indent="-171450">
              <a:lnSpc>
                <a:spcPct val="107000"/>
              </a:lnSpc>
              <a:spcBef>
                <a:spcPts val="200"/>
              </a:spcBef>
              <a:buFont typeface="Arial" panose="020B0604020202020204" pitchFamily="34" charset="0"/>
              <a:buChar char="•"/>
            </a:pPr>
            <a:r>
              <a:rPr lang="en-GB" dirty="0"/>
              <a:t>What is the best way to examine a network design for scaling and security?</a:t>
            </a:r>
          </a:p>
          <a:p>
            <a:pPr marL="628650" lvl="1" indent="-171450">
              <a:lnSpc>
                <a:spcPct val="107000"/>
              </a:lnSpc>
              <a:spcBef>
                <a:spcPts val="200"/>
              </a:spcBef>
              <a:buFont typeface="Arial" panose="020B0604020202020204" pitchFamily="34" charset="0"/>
              <a:buChar char="•"/>
            </a:pPr>
            <a:r>
              <a:rPr lang="en-GB" dirty="0"/>
              <a:t>Hire a network engineer/show your networking team</a:t>
            </a:r>
          </a:p>
          <a:p>
            <a:pPr marL="628650" lvl="1" indent="-171450">
              <a:lnSpc>
                <a:spcPct val="107000"/>
              </a:lnSpc>
              <a:spcBef>
                <a:spcPts val="200"/>
              </a:spcBef>
              <a:buFont typeface="Arial" panose="020B0604020202020204" pitchFamily="34" charset="0"/>
              <a:buChar char="•"/>
            </a:pPr>
            <a:r>
              <a:rPr lang="en-GB" dirty="0"/>
              <a:t>Run your </a:t>
            </a:r>
            <a:r>
              <a:rPr lang="en-GB" dirty="0" err="1"/>
              <a:t>plantUML</a:t>
            </a:r>
            <a:r>
              <a:rPr lang="en-GB" dirty="0"/>
              <a:t> diagram through </a:t>
            </a:r>
            <a:r>
              <a:rPr lang="en-GB" dirty="0" err="1"/>
              <a:t>chatGPT</a:t>
            </a:r>
            <a:r>
              <a:rPr lang="en-GB" dirty="0"/>
              <a:t> or similar and ask it to point out security risks/vulnerabilities.  It can usually understand the code though not as well as a competent network engineer</a:t>
            </a:r>
          </a:p>
          <a:p>
            <a:endParaRPr lang="en-GB" dirty="0"/>
          </a:p>
        </p:txBody>
      </p:sp>
      <p:sp>
        <p:nvSpPr>
          <p:cNvPr id="4" name="Slide Number Placeholder 3"/>
          <p:cNvSpPr>
            <a:spLocks noGrp="1"/>
          </p:cNvSpPr>
          <p:nvPr>
            <p:ph type="sldNum" sz="quarter" idx="5"/>
          </p:nvPr>
        </p:nvSpPr>
        <p:spPr/>
        <p:txBody>
          <a:bodyPr/>
          <a:lstStyle/>
          <a:p>
            <a:fld id="{6712A05B-4C0A-4995-9374-0396D35E383A}" type="slidenum">
              <a:rPr lang="en-GB" smtClean="0"/>
              <a:t>9</a:t>
            </a:fld>
            <a:endParaRPr lang="en-GB"/>
          </a:p>
        </p:txBody>
      </p:sp>
    </p:spTree>
    <p:extLst>
      <p:ext uri="{BB962C8B-B14F-4D97-AF65-F5344CB8AC3E}">
        <p14:creationId xmlns:p14="http://schemas.microsoft.com/office/powerpoint/2010/main" val="3432139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44731-AB7B-7947-D34A-1622ED9EB4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2DB1171-5DCF-4CF6-3DC1-9BD7074EE2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2447B29-1A6F-AC01-505F-F84BA64E8D24}"/>
              </a:ext>
            </a:extLst>
          </p:cNvPr>
          <p:cNvSpPr>
            <a:spLocks noGrp="1"/>
          </p:cNvSpPr>
          <p:nvPr>
            <p:ph type="dt" sz="half" idx="10"/>
          </p:nvPr>
        </p:nvSpPr>
        <p:spPr/>
        <p:txBody>
          <a:bodyPr/>
          <a:lstStyle/>
          <a:p>
            <a:fld id="{73C3BD54-29B9-3D42-B178-776ED395AA85}" type="datetimeFigureOut">
              <a:rPr lang="en-US" smtClean="0"/>
              <a:pPr/>
              <a:t>5/4/2023</a:t>
            </a:fld>
            <a:endParaRPr lang="en-US" sz="1400"/>
          </a:p>
        </p:txBody>
      </p:sp>
      <p:sp>
        <p:nvSpPr>
          <p:cNvPr id="5" name="Footer Placeholder 4">
            <a:extLst>
              <a:ext uri="{FF2B5EF4-FFF2-40B4-BE49-F238E27FC236}">
                <a16:creationId xmlns:a16="http://schemas.microsoft.com/office/drawing/2014/main" id="{32EBC675-4408-5AD8-4A57-B1613170E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76A3D9-E67A-9EC2-471D-E838305FEC8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261947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8ED77-5D58-6B43-AC6C-569511DE8A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820100B-DF83-D05B-05A6-3C3C42399A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8902BB-3A47-6CD9-556C-70D1EA04DCFB}"/>
              </a:ext>
            </a:extLst>
          </p:cNvPr>
          <p:cNvSpPr>
            <a:spLocks noGrp="1"/>
          </p:cNvSpPr>
          <p:nvPr>
            <p:ph type="dt" sz="half" idx="10"/>
          </p:nvPr>
        </p:nvSpPr>
        <p:spPr/>
        <p:txBody>
          <a:bodyPr/>
          <a:lstStyle/>
          <a:p>
            <a:fld id="{73C3BD54-29B9-3D42-B178-776ED395AA85}" type="datetimeFigureOut">
              <a:rPr lang="en-US" smtClean="0"/>
              <a:t>5/4/2023</a:t>
            </a:fld>
            <a:endParaRPr lang="en-US"/>
          </a:p>
        </p:txBody>
      </p:sp>
      <p:sp>
        <p:nvSpPr>
          <p:cNvPr id="5" name="Footer Placeholder 4">
            <a:extLst>
              <a:ext uri="{FF2B5EF4-FFF2-40B4-BE49-F238E27FC236}">
                <a16:creationId xmlns:a16="http://schemas.microsoft.com/office/drawing/2014/main" id="{996D52F6-4E25-BC6F-0CC6-7CB302B3B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AC0B0-3E08-919D-67BF-4F93D0AA3F2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883326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1C4795-FC20-C437-BA4B-1DD4FED9E6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2F4DCB-6D63-76C8-F512-990F575AFD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0D442F-919A-85A5-30D2-2388DC0BF7C9}"/>
              </a:ext>
            </a:extLst>
          </p:cNvPr>
          <p:cNvSpPr>
            <a:spLocks noGrp="1"/>
          </p:cNvSpPr>
          <p:nvPr>
            <p:ph type="dt" sz="half" idx="10"/>
          </p:nvPr>
        </p:nvSpPr>
        <p:spPr/>
        <p:txBody>
          <a:bodyPr/>
          <a:lstStyle/>
          <a:p>
            <a:fld id="{73C3BD54-29B9-3D42-B178-776ED395AA85}" type="datetimeFigureOut">
              <a:rPr lang="en-US" smtClean="0"/>
              <a:t>5/4/2023</a:t>
            </a:fld>
            <a:endParaRPr lang="en-US"/>
          </a:p>
        </p:txBody>
      </p:sp>
      <p:sp>
        <p:nvSpPr>
          <p:cNvPr id="5" name="Footer Placeholder 4">
            <a:extLst>
              <a:ext uri="{FF2B5EF4-FFF2-40B4-BE49-F238E27FC236}">
                <a16:creationId xmlns:a16="http://schemas.microsoft.com/office/drawing/2014/main" id="{E9A55780-5EE0-9D82-38D9-DF5923BB2A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B2E1CA-F3ED-43E8-08F7-F908E8FC54D6}"/>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704014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C453-F61F-CF2D-BD50-DD83AF13C77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78F3833-487F-1DCF-A6A0-A6CC610C34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E8517F-7FD6-EFEB-57D5-F843054DCFA0}"/>
              </a:ext>
            </a:extLst>
          </p:cNvPr>
          <p:cNvSpPr>
            <a:spLocks noGrp="1"/>
          </p:cNvSpPr>
          <p:nvPr>
            <p:ph type="dt" sz="half" idx="10"/>
          </p:nvPr>
        </p:nvSpPr>
        <p:spPr/>
        <p:txBody>
          <a:bodyPr/>
          <a:lstStyle/>
          <a:p>
            <a:fld id="{73C3BD54-29B9-3D42-B178-776ED395AA85}" type="datetimeFigureOut">
              <a:rPr lang="en-US" smtClean="0"/>
              <a:t>5/4/2023</a:t>
            </a:fld>
            <a:endParaRPr lang="en-US"/>
          </a:p>
        </p:txBody>
      </p:sp>
      <p:sp>
        <p:nvSpPr>
          <p:cNvPr id="5" name="Footer Placeholder 4">
            <a:extLst>
              <a:ext uri="{FF2B5EF4-FFF2-40B4-BE49-F238E27FC236}">
                <a16:creationId xmlns:a16="http://schemas.microsoft.com/office/drawing/2014/main" id="{D0A77344-2759-433B-090E-9F361F79EF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0625F0-8F2E-044F-529D-B96198AE369D}"/>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996590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6824-C6E2-944E-E7EA-2C08CDB068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93EA556-9781-91ED-F1D4-DF62A1A613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4DDB78-95DD-8EB0-1C96-FCDE3F75451E}"/>
              </a:ext>
            </a:extLst>
          </p:cNvPr>
          <p:cNvSpPr>
            <a:spLocks noGrp="1"/>
          </p:cNvSpPr>
          <p:nvPr>
            <p:ph type="dt" sz="half" idx="10"/>
          </p:nvPr>
        </p:nvSpPr>
        <p:spPr/>
        <p:txBody>
          <a:bodyPr/>
          <a:lstStyle/>
          <a:p>
            <a:fld id="{73C3BD54-29B9-3D42-B178-776ED395AA85}" type="datetimeFigureOut">
              <a:rPr lang="en-US" smtClean="0"/>
              <a:t>5/4/2023</a:t>
            </a:fld>
            <a:endParaRPr lang="en-US"/>
          </a:p>
        </p:txBody>
      </p:sp>
      <p:sp>
        <p:nvSpPr>
          <p:cNvPr id="5" name="Footer Placeholder 4">
            <a:extLst>
              <a:ext uri="{FF2B5EF4-FFF2-40B4-BE49-F238E27FC236}">
                <a16:creationId xmlns:a16="http://schemas.microsoft.com/office/drawing/2014/main" id="{D3C07AD2-F007-5581-C28B-9132032F94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C654C-AC1D-8168-6DA3-218820EE43CD}"/>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257541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1012-85A4-AB46-16C9-EBA325E7E29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337DBD-B7C7-92CD-6EC1-A796066D2F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3C05D0A-7742-FB00-F9B6-71860BBDC6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485018-8FC1-39DC-F28C-437803C743EE}"/>
              </a:ext>
            </a:extLst>
          </p:cNvPr>
          <p:cNvSpPr>
            <a:spLocks noGrp="1"/>
          </p:cNvSpPr>
          <p:nvPr>
            <p:ph type="dt" sz="half" idx="10"/>
          </p:nvPr>
        </p:nvSpPr>
        <p:spPr/>
        <p:txBody>
          <a:bodyPr/>
          <a:lstStyle/>
          <a:p>
            <a:fld id="{73C3BD54-29B9-3D42-B178-776ED395AA85}" type="datetimeFigureOut">
              <a:rPr lang="en-US" smtClean="0"/>
              <a:t>5/4/2023</a:t>
            </a:fld>
            <a:endParaRPr lang="en-US"/>
          </a:p>
        </p:txBody>
      </p:sp>
      <p:sp>
        <p:nvSpPr>
          <p:cNvPr id="6" name="Footer Placeholder 5">
            <a:extLst>
              <a:ext uri="{FF2B5EF4-FFF2-40B4-BE49-F238E27FC236}">
                <a16:creationId xmlns:a16="http://schemas.microsoft.com/office/drawing/2014/main" id="{089B44E1-1D19-20CB-328D-E41A75426C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CCFD76-E8DD-3157-782E-B899DDBD255E}"/>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599210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8D7B-52AC-D09F-F7BA-E1A0EB11A04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3211F5-99E8-EF9C-8A68-E60A940589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BD0D09-20A8-D06B-C262-E94C62C62C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8E9969D-1F61-DE96-3B0F-E71E93C20F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D5E6F9-EE69-4E0B-C071-7C119D1B67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26D449A-9253-516E-CE2C-928530F022AA}"/>
              </a:ext>
            </a:extLst>
          </p:cNvPr>
          <p:cNvSpPr>
            <a:spLocks noGrp="1"/>
          </p:cNvSpPr>
          <p:nvPr>
            <p:ph type="dt" sz="half" idx="10"/>
          </p:nvPr>
        </p:nvSpPr>
        <p:spPr/>
        <p:txBody>
          <a:bodyPr/>
          <a:lstStyle/>
          <a:p>
            <a:fld id="{73C3BD54-29B9-3D42-B178-776ED395AA85}" type="datetimeFigureOut">
              <a:rPr lang="en-US" smtClean="0"/>
              <a:t>5/4/2023</a:t>
            </a:fld>
            <a:endParaRPr lang="en-US"/>
          </a:p>
        </p:txBody>
      </p:sp>
      <p:sp>
        <p:nvSpPr>
          <p:cNvPr id="8" name="Footer Placeholder 7">
            <a:extLst>
              <a:ext uri="{FF2B5EF4-FFF2-40B4-BE49-F238E27FC236}">
                <a16:creationId xmlns:a16="http://schemas.microsoft.com/office/drawing/2014/main" id="{E0224DFE-6FAC-E5F1-8105-5AD841F1BC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0F9A25-94A3-BEC6-4452-9D5CDBA11706}"/>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668940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1E60-20EE-A5DE-388F-15948CBF643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79831F7-E5E3-FCDB-888F-4A98177EF180}"/>
              </a:ext>
            </a:extLst>
          </p:cNvPr>
          <p:cNvSpPr>
            <a:spLocks noGrp="1"/>
          </p:cNvSpPr>
          <p:nvPr>
            <p:ph type="dt" sz="half" idx="10"/>
          </p:nvPr>
        </p:nvSpPr>
        <p:spPr/>
        <p:txBody>
          <a:bodyPr/>
          <a:lstStyle/>
          <a:p>
            <a:fld id="{73C3BD54-29B9-3D42-B178-776ED395AA85}" type="datetimeFigureOut">
              <a:rPr lang="en-US" smtClean="0"/>
              <a:t>5/4/2023</a:t>
            </a:fld>
            <a:endParaRPr lang="en-US"/>
          </a:p>
        </p:txBody>
      </p:sp>
      <p:sp>
        <p:nvSpPr>
          <p:cNvPr id="4" name="Footer Placeholder 3">
            <a:extLst>
              <a:ext uri="{FF2B5EF4-FFF2-40B4-BE49-F238E27FC236}">
                <a16:creationId xmlns:a16="http://schemas.microsoft.com/office/drawing/2014/main" id="{4A15836F-4EBC-E1B9-6173-4FCFEAB528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34B827-9E0A-76A8-D5AE-B3D87AC01CC5}"/>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769159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2D2595-AEFD-9FE3-7380-21CE87F149C5}"/>
              </a:ext>
            </a:extLst>
          </p:cNvPr>
          <p:cNvSpPr>
            <a:spLocks noGrp="1"/>
          </p:cNvSpPr>
          <p:nvPr>
            <p:ph type="dt" sz="half" idx="10"/>
          </p:nvPr>
        </p:nvSpPr>
        <p:spPr/>
        <p:txBody>
          <a:bodyPr/>
          <a:lstStyle/>
          <a:p>
            <a:fld id="{73C3BD54-29B9-3D42-B178-776ED395AA85}" type="datetimeFigureOut">
              <a:rPr lang="en-US" smtClean="0"/>
              <a:t>5/4/2023</a:t>
            </a:fld>
            <a:endParaRPr lang="en-US"/>
          </a:p>
        </p:txBody>
      </p:sp>
      <p:sp>
        <p:nvSpPr>
          <p:cNvPr id="3" name="Footer Placeholder 2">
            <a:extLst>
              <a:ext uri="{FF2B5EF4-FFF2-40B4-BE49-F238E27FC236}">
                <a16:creationId xmlns:a16="http://schemas.microsoft.com/office/drawing/2014/main" id="{FD265E66-E165-A356-5D47-3F1520F2D7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5615DE-CF89-B23A-1E57-5CAE1CEC6607}"/>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777628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8D264-AA5C-D7A8-80B5-B90E46B01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B22C376-DC1E-3916-1E9D-C8C7F6A684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2F0B61A-7403-C354-CB20-9A53EBE75C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BF58F3-2103-9FD5-BA17-8C9D034763AD}"/>
              </a:ext>
            </a:extLst>
          </p:cNvPr>
          <p:cNvSpPr>
            <a:spLocks noGrp="1"/>
          </p:cNvSpPr>
          <p:nvPr>
            <p:ph type="dt" sz="half" idx="10"/>
          </p:nvPr>
        </p:nvSpPr>
        <p:spPr/>
        <p:txBody>
          <a:bodyPr/>
          <a:lstStyle/>
          <a:p>
            <a:fld id="{73C3BD54-29B9-3D42-B178-776ED395AA85}" type="datetimeFigureOut">
              <a:rPr lang="en-US" smtClean="0"/>
              <a:t>5/4/2023</a:t>
            </a:fld>
            <a:endParaRPr lang="en-US"/>
          </a:p>
        </p:txBody>
      </p:sp>
      <p:sp>
        <p:nvSpPr>
          <p:cNvPr id="6" name="Footer Placeholder 5">
            <a:extLst>
              <a:ext uri="{FF2B5EF4-FFF2-40B4-BE49-F238E27FC236}">
                <a16:creationId xmlns:a16="http://schemas.microsoft.com/office/drawing/2014/main" id="{BEA55BC7-FD4C-B367-56EB-65EB8203F1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9CDFD5-5208-9685-6505-5FFC337F7072}"/>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659487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4AD59-B7FC-2263-568D-39BE080C79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7ECAC6F-CD17-697A-7E59-AC543F82AD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3EA1DB2-D5BD-CB77-DB60-CDA199768E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BB564-3D44-09E7-933F-CD1820169AE7}"/>
              </a:ext>
            </a:extLst>
          </p:cNvPr>
          <p:cNvSpPr>
            <a:spLocks noGrp="1"/>
          </p:cNvSpPr>
          <p:nvPr>
            <p:ph type="dt" sz="half" idx="10"/>
          </p:nvPr>
        </p:nvSpPr>
        <p:spPr/>
        <p:txBody>
          <a:bodyPr/>
          <a:lstStyle/>
          <a:p>
            <a:fld id="{73C3BD54-29B9-3D42-B178-776ED395AA85}" type="datetimeFigureOut">
              <a:rPr lang="en-US" smtClean="0"/>
              <a:t>5/4/2023</a:t>
            </a:fld>
            <a:endParaRPr lang="en-US"/>
          </a:p>
        </p:txBody>
      </p:sp>
      <p:sp>
        <p:nvSpPr>
          <p:cNvPr id="6" name="Footer Placeholder 5">
            <a:extLst>
              <a:ext uri="{FF2B5EF4-FFF2-40B4-BE49-F238E27FC236}">
                <a16:creationId xmlns:a16="http://schemas.microsoft.com/office/drawing/2014/main" id="{BF28A19D-13A9-C683-9FAB-45EAF0763A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5CFB30-E003-BA9A-71DF-ADB31BC8E53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68759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8564F7-F32F-D2AD-CDDB-8E05691CB8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56F6069-4533-1021-596D-E62042B729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E75928-DD63-830B-3115-97D8E512F0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3BD54-29B9-3D42-B178-776ED395AA85}" type="datetimeFigureOut">
              <a:rPr lang="en-US" smtClean="0"/>
              <a:pPr/>
              <a:t>5/4/2023</a:t>
            </a:fld>
            <a:endParaRPr lang="en-US" dirty="0"/>
          </a:p>
        </p:txBody>
      </p:sp>
      <p:sp>
        <p:nvSpPr>
          <p:cNvPr id="5" name="Footer Placeholder 4">
            <a:extLst>
              <a:ext uri="{FF2B5EF4-FFF2-40B4-BE49-F238E27FC236}">
                <a16:creationId xmlns:a16="http://schemas.microsoft.com/office/drawing/2014/main" id="{40F2DA86-2B38-0B75-567C-49221F6E42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D1ED191-02AB-4A9D-0B85-190395D845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166568593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4.jpeg"/><Relationship Id="rId7" Type="http://schemas.openxmlformats.org/officeDocument/2006/relationships/diagramColors" Target="../diagrams/colors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jpe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jpe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4501BC-77E7-80C7-BD69-8346814C0B67}"/>
              </a:ext>
            </a:extLst>
          </p:cNvPr>
          <p:cNvPicPr>
            <a:picLocks noChangeAspect="1"/>
          </p:cNvPicPr>
          <p:nvPr/>
        </p:nvPicPr>
        <p:blipFill rotWithShape="1">
          <a:blip r:embed="rId3">
            <a:alphaModFix amt="40000"/>
          </a:blip>
          <a:srcRect t="7518" b="7896"/>
          <a:stretch/>
        </p:blipFill>
        <p:spPr>
          <a:xfrm>
            <a:off x="20" y="10"/>
            <a:ext cx="12191980" cy="6857990"/>
          </a:xfrm>
          <a:prstGeom prst="rect">
            <a:avLst/>
          </a:prstGeom>
        </p:spPr>
      </p:pic>
      <p:sp>
        <p:nvSpPr>
          <p:cNvPr id="2" name="Title 1">
            <a:extLst>
              <a:ext uri="{FF2B5EF4-FFF2-40B4-BE49-F238E27FC236}">
                <a16:creationId xmlns:a16="http://schemas.microsoft.com/office/drawing/2014/main" id="{9EC11A2A-2CC0-55C2-4B14-29654EC2478D}"/>
              </a:ext>
            </a:extLst>
          </p:cNvPr>
          <p:cNvSpPr>
            <a:spLocks noGrp="1"/>
          </p:cNvSpPr>
          <p:nvPr>
            <p:ph type="ctrTitle"/>
          </p:nvPr>
        </p:nvSpPr>
        <p:spPr>
          <a:xfrm>
            <a:off x="965200" y="965200"/>
            <a:ext cx="10261600" cy="3564869"/>
          </a:xfrm>
        </p:spPr>
        <p:txBody>
          <a:bodyPr vert="horz" lIns="91440" tIns="45720" rIns="91440" bIns="45720" rtlCol="0" anchor="b">
            <a:normAutofit/>
          </a:bodyPr>
          <a:lstStyle/>
          <a:p>
            <a:pPr algn="l"/>
            <a:r>
              <a:rPr lang="en-US" sz="11500" dirty="0">
                <a:ln w="22225">
                  <a:solidFill>
                    <a:schemeClr val="tx1"/>
                  </a:solidFill>
                  <a:miter lim="800000"/>
                </a:ln>
                <a:noFill/>
              </a:rPr>
              <a:t>Shifting Left &lt;&lt;</a:t>
            </a:r>
          </a:p>
        </p:txBody>
      </p:sp>
      <p:sp>
        <p:nvSpPr>
          <p:cNvPr id="3" name="Subtitle 2">
            <a:extLst>
              <a:ext uri="{FF2B5EF4-FFF2-40B4-BE49-F238E27FC236}">
                <a16:creationId xmlns:a16="http://schemas.microsoft.com/office/drawing/2014/main" id="{F0F91AB0-2393-8E10-4B44-C30918CD631C}"/>
              </a:ext>
            </a:extLst>
          </p:cNvPr>
          <p:cNvSpPr>
            <a:spLocks noGrp="1"/>
          </p:cNvSpPr>
          <p:nvPr>
            <p:ph type="subTitle" idx="1"/>
          </p:nvPr>
        </p:nvSpPr>
        <p:spPr>
          <a:xfrm>
            <a:off x="965200" y="4572002"/>
            <a:ext cx="10261600" cy="1202995"/>
          </a:xfrm>
        </p:spPr>
        <p:txBody>
          <a:bodyPr vert="horz" lIns="91440" tIns="45720" rIns="91440" bIns="45720" rtlCol="0">
            <a:normAutofit/>
          </a:bodyPr>
          <a:lstStyle/>
          <a:p>
            <a:pPr algn="l"/>
            <a:r>
              <a:rPr lang="en-US" sz="3200" dirty="0"/>
              <a:t>&lt;&lt; Infrastructure as code with Bicep and Azure</a:t>
            </a:r>
          </a:p>
        </p:txBody>
      </p:sp>
      <p:sp>
        <p:nvSpPr>
          <p:cNvPr id="6" name="TextBox 5">
            <a:extLst>
              <a:ext uri="{FF2B5EF4-FFF2-40B4-BE49-F238E27FC236}">
                <a16:creationId xmlns:a16="http://schemas.microsoft.com/office/drawing/2014/main" id="{AD5EC198-66BF-E0E9-0E46-5250C8D7006F}"/>
              </a:ext>
            </a:extLst>
          </p:cNvPr>
          <p:cNvSpPr txBox="1"/>
          <p:nvPr/>
        </p:nvSpPr>
        <p:spPr>
          <a:xfrm>
            <a:off x="9107906" y="1096772"/>
            <a:ext cx="2624086" cy="400110"/>
          </a:xfrm>
          <a:prstGeom prst="rect">
            <a:avLst/>
          </a:prstGeom>
          <a:noFill/>
        </p:spPr>
        <p:txBody>
          <a:bodyPr wrap="square">
            <a:spAutoFit/>
          </a:bodyPr>
          <a:lstStyle/>
          <a:p>
            <a:pPr>
              <a:spcAft>
                <a:spcPts val="600"/>
              </a:spcAft>
            </a:pPr>
            <a:r>
              <a:rPr lang="en-GB" sz="2000" dirty="0">
                <a:latin typeface="Courier New" panose="02070309020205020404" pitchFamily="49" charset="0"/>
                <a:cs typeface="Courier New" panose="02070309020205020404" pitchFamily="49" charset="0"/>
              </a:rPr>
              <a:t>&lt;Presentation-1&gt;</a:t>
            </a:r>
          </a:p>
        </p:txBody>
      </p:sp>
      <p:sp>
        <p:nvSpPr>
          <p:cNvPr id="5" name="TextBox 4">
            <a:extLst>
              <a:ext uri="{FF2B5EF4-FFF2-40B4-BE49-F238E27FC236}">
                <a16:creationId xmlns:a16="http://schemas.microsoft.com/office/drawing/2014/main" id="{9252BDDD-203D-86DA-627E-EC1B25911253}"/>
              </a:ext>
            </a:extLst>
          </p:cNvPr>
          <p:cNvSpPr txBox="1"/>
          <p:nvPr/>
        </p:nvSpPr>
        <p:spPr>
          <a:xfrm>
            <a:off x="1155031" y="5642811"/>
            <a:ext cx="4940969" cy="646331"/>
          </a:xfrm>
          <a:prstGeom prst="rect">
            <a:avLst/>
          </a:prstGeom>
          <a:noFill/>
        </p:spPr>
        <p:txBody>
          <a:bodyPr wrap="square" rtlCol="0">
            <a:spAutoFit/>
          </a:bodyPr>
          <a:lstStyle/>
          <a:p>
            <a:r>
              <a:rPr lang="en-GB" dirty="0"/>
              <a:t>Part 1 – An introduction to using Bicep</a:t>
            </a:r>
          </a:p>
          <a:p>
            <a:r>
              <a:rPr lang="en-GB" dirty="0"/>
              <a:t>Part 2 – Integrating Bicep with Azure DevOps </a:t>
            </a:r>
          </a:p>
        </p:txBody>
      </p:sp>
    </p:spTree>
    <p:extLst>
      <p:ext uri="{BB962C8B-B14F-4D97-AF65-F5344CB8AC3E}">
        <p14:creationId xmlns:p14="http://schemas.microsoft.com/office/powerpoint/2010/main" val="167470837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3AD41DB-DF9F-49BC-85AE-6AB1840A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EFA9A4-4BE2-CF28-383E-EA1D0AACBE18}"/>
              </a:ext>
            </a:extLst>
          </p:cNvPr>
          <p:cNvSpPr>
            <a:spLocks noGrp="1"/>
          </p:cNvSpPr>
          <p:nvPr>
            <p:ph type="title"/>
          </p:nvPr>
        </p:nvSpPr>
        <p:spPr>
          <a:xfrm>
            <a:off x="838200" y="4669978"/>
            <a:ext cx="4391024" cy="1173700"/>
          </a:xfrm>
        </p:spPr>
        <p:txBody>
          <a:bodyPr anchor="t">
            <a:normAutofit/>
          </a:bodyPr>
          <a:lstStyle/>
          <a:p>
            <a:r>
              <a:rPr lang="en-GB" sz="3700">
                <a:solidFill>
                  <a:schemeClr val="bg1"/>
                </a:solidFill>
              </a:rPr>
              <a:t>Demonstration overview</a:t>
            </a:r>
          </a:p>
        </p:txBody>
      </p:sp>
      <p:pic>
        <p:nvPicPr>
          <p:cNvPr id="5" name="Picture 4">
            <a:extLst>
              <a:ext uri="{FF2B5EF4-FFF2-40B4-BE49-F238E27FC236}">
                <a16:creationId xmlns:a16="http://schemas.microsoft.com/office/drawing/2014/main" id="{F5622F07-775F-423E-9881-5DCF80048A44}"/>
              </a:ext>
            </a:extLst>
          </p:cNvPr>
          <p:cNvPicPr>
            <a:picLocks noChangeAspect="1"/>
          </p:cNvPicPr>
          <p:nvPr/>
        </p:nvPicPr>
        <p:blipFill rotWithShape="1">
          <a:blip r:embed="rId3"/>
          <a:srcRect t="1378" b="10285"/>
          <a:stretch/>
        </p:blipFill>
        <p:spPr>
          <a:xfrm>
            <a:off x="20" y="-1"/>
            <a:ext cx="12191980" cy="3984912"/>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p:spPr>
      </p:pic>
      <p:grpSp>
        <p:nvGrpSpPr>
          <p:cNvPr id="23" name="Group 18">
            <a:extLst>
              <a:ext uri="{FF2B5EF4-FFF2-40B4-BE49-F238E27FC236}">
                <a16:creationId xmlns:a16="http://schemas.microsoft.com/office/drawing/2014/main" id="{A4AE1828-51FD-4AD7-BCF6-9AF5C696CE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24" name="Freeform: Shape 19">
              <a:extLst>
                <a:ext uri="{FF2B5EF4-FFF2-40B4-BE49-F238E27FC236}">
                  <a16:creationId xmlns:a16="http://schemas.microsoft.com/office/drawing/2014/main" id="{8542C7CD-02BE-4ADE-8D2F-DFB759D71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0">
              <a:extLst>
                <a:ext uri="{FF2B5EF4-FFF2-40B4-BE49-F238E27FC236}">
                  <a16:creationId xmlns:a16="http://schemas.microsoft.com/office/drawing/2014/main" id="{840A04EE-8E37-4C28-B09B-A9593A4A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4">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7AA74940-4A6A-FEA1-87C1-8FB4E09BD9A6}"/>
              </a:ext>
            </a:extLst>
          </p:cNvPr>
          <p:cNvSpPr>
            <a:spLocks noGrp="1"/>
          </p:cNvSpPr>
          <p:nvPr>
            <p:ph idx="1"/>
          </p:nvPr>
        </p:nvSpPr>
        <p:spPr>
          <a:xfrm>
            <a:off x="5664201" y="4669977"/>
            <a:ext cx="6090652" cy="1466127"/>
          </a:xfrm>
        </p:spPr>
        <p:txBody>
          <a:bodyPr>
            <a:normAutofit/>
          </a:bodyPr>
          <a:lstStyle/>
          <a:p>
            <a:r>
              <a:rPr lang="en-GB" sz="1800" dirty="0">
                <a:solidFill>
                  <a:schemeClr val="bg1">
                    <a:alpha val="80000"/>
                  </a:schemeClr>
                </a:solidFill>
              </a:rPr>
              <a:t>Bicep within VS Code</a:t>
            </a:r>
          </a:p>
          <a:p>
            <a:r>
              <a:rPr lang="en-GB" sz="1800" dirty="0">
                <a:solidFill>
                  <a:schemeClr val="bg1">
                    <a:alpha val="80000"/>
                  </a:schemeClr>
                </a:solidFill>
              </a:rPr>
              <a:t>How preview works</a:t>
            </a:r>
          </a:p>
          <a:p>
            <a:r>
              <a:rPr lang="en-GB" sz="1800" baseline="0" dirty="0">
                <a:solidFill>
                  <a:schemeClr val="bg1">
                    <a:alpha val="80000"/>
                  </a:schemeClr>
                </a:solidFill>
              </a:rPr>
              <a:t>Resources being created from the command line</a:t>
            </a:r>
          </a:p>
          <a:p>
            <a:r>
              <a:rPr lang="en-GB" sz="1800" baseline="0" dirty="0">
                <a:solidFill>
                  <a:schemeClr val="bg1">
                    <a:alpha val="80000"/>
                  </a:schemeClr>
                </a:solidFill>
              </a:rPr>
              <a:t>How to use </a:t>
            </a:r>
            <a:r>
              <a:rPr lang="en-GB" sz="1800" baseline="0" dirty="0" err="1">
                <a:solidFill>
                  <a:schemeClr val="bg1">
                    <a:alpha val="80000"/>
                  </a:schemeClr>
                </a:solidFill>
              </a:rPr>
              <a:t>PlantUML</a:t>
            </a:r>
            <a:endParaRPr lang="en-GB" sz="1800" dirty="0">
              <a:solidFill>
                <a:schemeClr val="bg1">
                  <a:alpha val="80000"/>
                </a:schemeClr>
              </a:solidFill>
            </a:endParaRPr>
          </a:p>
        </p:txBody>
      </p:sp>
    </p:spTree>
    <p:extLst>
      <p:ext uri="{BB962C8B-B14F-4D97-AF65-F5344CB8AC3E}">
        <p14:creationId xmlns:p14="http://schemas.microsoft.com/office/powerpoint/2010/main" val="3939090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D6EC93-F369-413E-AA67-5D4104161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58191F-7C9D-ACC1-5CA6-87AF24B15933}"/>
              </a:ext>
            </a:extLst>
          </p:cNvPr>
          <p:cNvSpPr>
            <a:spLocks noGrp="1"/>
          </p:cNvSpPr>
          <p:nvPr>
            <p:ph type="title"/>
          </p:nvPr>
        </p:nvSpPr>
        <p:spPr>
          <a:xfrm>
            <a:off x="838201" y="1641752"/>
            <a:ext cx="4394200" cy="1323439"/>
          </a:xfrm>
        </p:spPr>
        <p:txBody>
          <a:bodyPr anchor="t">
            <a:normAutofit/>
          </a:bodyPr>
          <a:lstStyle/>
          <a:p>
            <a:r>
              <a:rPr lang="en-GB" sz="4000">
                <a:solidFill>
                  <a:schemeClr val="bg1"/>
                </a:solidFill>
              </a:rPr>
              <a:t>How do I get started?</a:t>
            </a:r>
          </a:p>
        </p:txBody>
      </p:sp>
      <p:sp>
        <p:nvSpPr>
          <p:cNvPr id="3" name="Content Placeholder 2">
            <a:extLst>
              <a:ext uri="{FF2B5EF4-FFF2-40B4-BE49-F238E27FC236}">
                <a16:creationId xmlns:a16="http://schemas.microsoft.com/office/drawing/2014/main" id="{F11C244B-2B0D-37AD-001C-33C1FD0E310F}"/>
              </a:ext>
            </a:extLst>
          </p:cNvPr>
          <p:cNvSpPr>
            <a:spLocks noGrp="1"/>
          </p:cNvSpPr>
          <p:nvPr>
            <p:ph idx="1"/>
          </p:nvPr>
        </p:nvSpPr>
        <p:spPr>
          <a:xfrm>
            <a:off x="838201" y="3146400"/>
            <a:ext cx="4394200" cy="2454300"/>
          </a:xfrm>
        </p:spPr>
        <p:txBody>
          <a:bodyPr>
            <a:normAutofit/>
          </a:bodyPr>
          <a:lstStyle/>
          <a:p>
            <a:r>
              <a:rPr lang="en-GB" sz="2400" dirty="0">
                <a:solidFill>
                  <a:schemeClr val="bg1">
                    <a:alpha val="80000"/>
                  </a:schemeClr>
                </a:solidFill>
              </a:rPr>
              <a:t>Simply!</a:t>
            </a:r>
          </a:p>
          <a:p>
            <a:r>
              <a:rPr lang="en-GB" sz="2400" dirty="0">
                <a:solidFill>
                  <a:schemeClr val="bg1">
                    <a:alpha val="80000"/>
                  </a:schemeClr>
                </a:solidFill>
              </a:rPr>
              <a:t>learn.microsoft.com/</a:t>
            </a:r>
          </a:p>
          <a:p>
            <a:r>
              <a:rPr lang="en-GB" sz="2400" dirty="0" err="1">
                <a:solidFill>
                  <a:schemeClr val="bg1">
                    <a:alpha val="80000"/>
                  </a:schemeClr>
                </a:solidFill>
              </a:rPr>
              <a:t>ChatGPT</a:t>
            </a:r>
            <a:r>
              <a:rPr lang="en-GB" sz="2400" baseline="0" dirty="0">
                <a:solidFill>
                  <a:schemeClr val="bg1">
                    <a:alpha val="80000"/>
                  </a:schemeClr>
                </a:solidFill>
              </a:rPr>
              <a:t> / Bing</a:t>
            </a:r>
            <a:endParaRPr lang="en-GB" sz="2400" dirty="0">
              <a:solidFill>
                <a:schemeClr val="bg1">
                  <a:alpha val="80000"/>
                </a:schemeClr>
              </a:solidFill>
            </a:endParaRPr>
          </a:p>
        </p:txBody>
      </p:sp>
      <p:pic>
        <p:nvPicPr>
          <p:cNvPr id="5" name="Picture 4" descr="Exclamation mark on a yellow background">
            <a:extLst>
              <a:ext uri="{FF2B5EF4-FFF2-40B4-BE49-F238E27FC236}">
                <a16:creationId xmlns:a16="http://schemas.microsoft.com/office/drawing/2014/main" id="{8BFA0040-3AA8-2C4D-08E6-69D691BA1A69}"/>
              </a:ext>
            </a:extLst>
          </p:cNvPr>
          <p:cNvPicPr>
            <a:picLocks noChangeAspect="1"/>
          </p:cNvPicPr>
          <p:nvPr/>
        </p:nvPicPr>
        <p:blipFill rotWithShape="1">
          <a:blip r:embed="rId3"/>
          <a:srcRect l="21245" r="8328"/>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11" name="Group 10">
            <a:extLst>
              <a:ext uri="{FF2B5EF4-FFF2-40B4-BE49-F238E27FC236}">
                <a16:creationId xmlns:a16="http://schemas.microsoft.com/office/drawing/2014/main" id="{4EA04677-6B2C-40F4-975C-ED91965527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12" name="Freeform: Shape 11">
              <a:extLst>
                <a:ext uri="{FF2B5EF4-FFF2-40B4-BE49-F238E27FC236}">
                  <a16:creationId xmlns:a16="http://schemas.microsoft.com/office/drawing/2014/main" id="{3F1ABE2E-F19F-4BD3-B0FA-8A2D8885B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C86D0F14-D449-4833-830D-A382829E2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844009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9">
            <a:extLst>
              <a:ext uri="{FF2B5EF4-FFF2-40B4-BE49-F238E27FC236}">
                <a16:creationId xmlns:a16="http://schemas.microsoft.com/office/drawing/2014/main" id="{E10650BA-D090-4A23-98E3-B48BBAEA9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AD3A607-1DCC-B158-0651-C6EE59E90518}"/>
              </a:ext>
            </a:extLst>
          </p:cNvPr>
          <p:cNvPicPr>
            <a:picLocks noChangeAspect="1"/>
          </p:cNvPicPr>
          <p:nvPr/>
        </p:nvPicPr>
        <p:blipFill rotWithShape="1">
          <a:blip r:embed="rId3"/>
          <a:srcRect l="14305" r="30652" b="2"/>
          <a:stretch/>
        </p:blipFill>
        <p:spPr>
          <a:xfrm>
            <a:off x="-9527" y="3725"/>
            <a:ext cx="5846165" cy="6850548"/>
          </a:xfrm>
          <a:prstGeom prst="rect">
            <a:avLst/>
          </a:prstGeom>
        </p:spPr>
      </p:pic>
      <p:grpSp>
        <p:nvGrpSpPr>
          <p:cNvPr id="47" name="Group 11">
            <a:extLst>
              <a:ext uri="{FF2B5EF4-FFF2-40B4-BE49-F238E27FC236}">
                <a16:creationId xmlns:a16="http://schemas.microsoft.com/office/drawing/2014/main" id="{FFB939B9-73CE-4644-87BB-72AEBF0011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27" y="-6558"/>
            <a:ext cx="6254832" cy="6874766"/>
            <a:chOff x="-9149" y="3725"/>
            <a:chExt cx="6254832" cy="6887203"/>
          </a:xfrm>
        </p:grpSpPr>
        <p:sp>
          <p:nvSpPr>
            <p:cNvPr id="48" name="Freeform: Shape 12">
              <a:extLst>
                <a:ext uri="{FF2B5EF4-FFF2-40B4-BE49-F238E27FC236}">
                  <a16:creationId xmlns:a16="http://schemas.microsoft.com/office/drawing/2014/main" id="{15F2A0CF-7879-4629-AC2B-4069D77A3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8645"/>
              <a:ext cx="5933139" cy="6387893"/>
            </a:xfrm>
            <a:custGeom>
              <a:avLst/>
              <a:gdLst>
                <a:gd name="connsiteX0" fmla="*/ 5852909 w 5933139"/>
                <a:gd name="connsiteY0" fmla="*/ 2469528 h 6335678"/>
                <a:gd name="connsiteX1" fmla="*/ 5830799 w 5933139"/>
                <a:gd name="connsiteY1" fmla="*/ 2394015 h 6335678"/>
                <a:gd name="connsiteX2" fmla="*/ 5805878 w 5933139"/>
                <a:gd name="connsiteY2" fmla="*/ 2319439 h 6335678"/>
                <a:gd name="connsiteX3" fmla="*/ 5778708 w 5933139"/>
                <a:gd name="connsiteY3" fmla="*/ 2245800 h 6335678"/>
                <a:gd name="connsiteX4" fmla="*/ 5652978 w 5933139"/>
                <a:gd name="connsiteY4" fmla="*/ 1959675 h 6335678"/>
                <a:gd name="connsiteX5" fmla="*/ 5327691 w 5933139"/>
                <a:gd name="connsiteY5" fmla="*/ 1432958 h 6335678"/>
                <a:gd name="connsiteX6" fmla="*/ 4921458 w 5933139"/>
                <a:gd name="connsiteY6" fmla="*/ 973322 h 6335678"/>
                <a:gd name="connsiteX7" fmla="*/ 4450018 w 5933139"/>
                <a:gd name="connsiteY7" fmla="*/ 586764 h 6335678"/>
                <a:gd name="connsiteX8" fmla="*/ 4193311 w 5933139"/>
                <a:gd name="connsiteY8" fmla="*/ 423558 h 6335678"/>
                <a:gd name="connsiteX9" fmla="*/ 3924237 w 5933139"/>
                <a:gd name="connsiteY9" fmla="*/ 281901 h 6335678"/>
                <a:gd name="connsiteX10" fmla="*/ 3352175 w 5933139"/>
                <a:gd name="connsiteY10" fmla="*/ 75786 h 6335678"/>
                <a:gd name="connsiteX11" fmla="*/ 3051997 w 5933139"/>
                <a:gd name="connsiteY11" fmla="*/ 19011 h 6335678"/>
                <a:gd name="connsiteX12" fmla="*/ 2745823 w 5933139"/>
                <a:gd name="connsiteY12" fmla="*/ 86 h 6335678"/>
                <a:gd name="connsiteX13" fmla="*/ 2141720 w 5933139"/>
                <a:gd name="connsiteY13" fmla="*/ 55550 h 6335678"/>
                <a:gd name="connsiteX14" fmla="*/ 1551295 w 5933139"/>
                <a:gd name="connsiteY14" fmla="*/ 216319 h 6335678"/>
                <a:gd name="connsiteX15" fmla="*/ 1001718 w 5933139"/>
                <a:gd name="connsiteY15" fmla="*/ 498134 h 6335678"/>
                <a:gd name="connsiteX16" fmla="*/ 754755 w 5933139"/>
                <a:gd name="connsiteY16" fmla="*/ 685886 h 6335678"/>
                <a:gd name="connsiteX17" fmla="*/ 533462 w 5933139"/>
                <a:gd name="connsiteY17" fmla="*/ 903056 h 6335678"/>
                <a:gd name="connsiteX18" fmla="*/ 0 w 5933139"/>
                <a:gd name="connsiteY18" fmla="*/ 1646568 h 6335678"/>
                <a:gd name="connsiteX19" fmla="*/ 0 w 5933139"/>
                <a:gd name="connsiteY19" fmla="*/ 4709059 h 6335678"/>
                <a:gd name="connsiteX20" fmla="*/ 120671 w 5933139"/>
                <a:gd name="connsiteY20" fmla="*/ 4907491 h 6335678"/>
                <a:gd name="connsiteX21" fmla="*/ 507979 w 5933139"/>
                <a:gd name="connsiteY21" fmla="*/ 5384178 h 6335678"/>
                <a:gd name="connsiteX22" fmla="*/ 972112 w 5933139"/>
                <a:gd name="connsiteY22" fmla="*/ 5778607 h 6335678"/>
                <a:gd name="connsiteX23" fmla="*/ 1229943 w 5933139"/>
                <a:gd name="connsiteY23" fmla="*/ 5939939 h 6335678"/>
                <a:gd name="connsiteX24" fmla="*/ 1502389 w 5933139"/>
                <a:gd name="connsiteY24" fmla="*/ 6073913 h 6335678"/>
                <a:gd name="connsiteX25" fmla="*/ 2673870 w 5933139"/>
                <a:gd name="connsiteY25" fmla="*/ 6333993 h 6335678"/>
                <a:gd name="connsiteX26" fmla="*/ 2749196 w 5933139"/>
                <a:gd name="connsiteY26" fmla="*/ 6335679 h 6335678"/>
                <a:gd name="connsiteX27" fmla="*/ 2787983 w 5933139"/>
                <a:gd name="connsiteY27" fmla="*/ 6335492 h 6335678"/>
                <a:gd name="connsiteX28" fmla="*/ 2826770 w 5933139"/>
                <a:gd name="connsiteY28" fmla="*/ 6334368 h 6335678"/>
                <a:gd name="connsiteX29" fmla="*/ 2981918 w 5933139"/>
                <a:gd name="connsiteY29" fmla="*/ 6319939 h 6335678"/>
                <a:gd name="connsiteX30" fmla="*/ 3285282 w 5933139"/>
                <a:gd name="connsiteY30" fmla="*/ 6241803 h 6335678"/>
                <a:gd name="connsiteX31" fmla="*/ 3566347 w 5933139"/>
                <a:gd name="connsiteY31" fmla="*/ 6104831 h 6335678"/>
                <a:gd name="connsiteX32" fmla="*/ 3818369 w 5933139"/>
                <a:gd name="connsiteY32" fmla="*/ 5926823 h 6335678"/>
                <a:gd name="connsiteX33" fmla="*/ 4044908 w 5933139"/>
                <a:gd name="connsiteY33" fmla="*/ 5726329 h 6335678"/>
                <a:gd name="connsiteX34" fmla="*/ 4151151 w 5933139"/>
                <a:gd name="connsiteY34" fmla="*/ 5622147 h 6335678"/>
                <a:gd name="connsiteX35" fmla="*/ 4253834 w 5933139"/>
                <a:gd name="connsiteY35" fmla="*/ 5516841 h 6335678"/>
                <a:gd name="connsiteX36" fmla="*/ 4452453 w 5933139"/>
                <a:gd name="connsiteY36" fmla="*/ 5306979 h 6335678"/>
                <a:gd name="connsiteX37" fmla="*/ 4548578 w 5933139"/>
                <a:gd name="connsiteY37" fmla="*/ 5202797 h 6335678"/>
                <a:gd name="connsiteX38" fmla="*/ 4596546 w 5933139"/>
                <a:gd name="connsiteY38" fmla="*/ 5151456 h 6335678"/>
                <a:gd name="connsiteX39" fmla="*/ 4643016 w 5933139"/>
                <a:gd name="connsiteY39" fmla="*/ 5103300 h 6335678"/>
                <a:gd name="connsiteX40" fmla="*/ 4739515 w 5933139"/>
                <a:gd name="connsiteY40" fmla="*/ 5013172 h 6335678"/>
                <a:gd name="connsiteX41" fmla="*/ 4842198 w 5933139"/>
                <a:gd name="connsiteY41" fmla="*/ 4930164 h 6335678"/>
                <a:gd name="connsiteX42" fmla="*/ 5071360 w 5933139"/>
                <a:gd name="connsiteY42" fmla="*/ 4780449 h 6335678"/>
                <a:gd name="connsiteX43" fmla="*/ 5332001 w 5933139"/>
                <a:gd name="connsiteY43" fmla="*/ 4615932 h 6335678"/>
                <a:gd name="connsiteX44" fmla="*/ 5397396 w 5933139"/>
                <a:gd name="connsiteY44" fmla="*/ 4563655 h 6335678"/>
                <a:gd name="connsiteX45" fmla="*/ 5459417 w 5933139"/>
                <a:gd name="connsiteY45" fmla="*/ 4505380 h 6335678"/>
                <a:gd name="connsiteX46" fmla="*/ 5567159 w 5933139"/>
                <a:gd name="connsiteY46" fmla="*/ 4374029 h 6335678"/>
                <a:gd name="connsiteX47" fmla="*/ 5651292 w 5933139"/>
                <a:gd name="connsiteY47" fmla="*/ 4231810 h 6335678"/>
                <a:gd name="connsiteX48" fmla="*/ 5716686 w 5933139"/>
                <a:gd name="connsiteY48" fmla="*/ 4085655 h 6335678"/>
                <a:gd name="connsiteX49" fmla="*/ 5820681 w 5933139"/>
                <a:gd name="connsiteY49" fmla="*/ 3791848 h 6335678"/>
                <a:gd name="connsiteX50" fmla="*/ 5898629 w 5933139"/>
                <a:gd name="connsiteY50" fmla="*/ 3487922 h 6335678"/>
                <a:gd name="connsiteX51" fmla="*/ 5932170 w 5933139"/>
                <a:gd name="connsiteY51" fmla="*/ 3174066 h 6335678"/>
                <a:gd name="connsiteX52" fmla="*/ 5872209 w 5933139"/>
                <a:gd name="connsiteY52" fmla="*/ 2545978 h 6335678"/>
                <a:gd name="connsiteX53" fmla="*/ 5852909 w 5933139"/>
                <a:gd name="connsiteY53" fmla="*/ 2469528 h 6335678"/>
                <a:gd name="connsiteX54" fmla="*/ 5507386 w 5933139"/>
                <a:gd name="connsiteY54" fmla="*/ 3724580 h 6335678"/>
                <a:gd name="connsiteX55" fmla="*/ 5453609 w 5933139"/>
                <a:gd name="connsiteY55" fmla="*/ 3989906 h 6335678"/>
                <a:gd name="connsiteX56" fmla="*/ 5344181 w 5933139"/>
                <a:gd name="connsiteY56" fmla="*/ 4220380 h 6335678"/>
                <a:gd name="connsiteX57" fmla="*/ 5171419 w 5933139"/>
                <a:gd name="connsiteY57" fmla="*/ 4388644 h 6335678"/>
                <a:gd name="connsiteX58" fmla="*/ 5057868 w 5933139"/>
                <a:gd name="connsiteY58" fmla="*/ 4453851 h 6335678"/>
                <a:gd name="connsiteX59" fmla="*/ 4930265 w 5933139"/>
                <a:gd name="connsiteY59" fmla="*/ 4516810 h 6335678"/>
                <a:gd name="connsiteX60" fmla="*/ 4660067 w 5933139"/>
                <a:gd name="connsiteY60" fmla="*/ 4664276 h 6335678"/>
                <a:gd name="connsiteX61" fmla="*/ 4408794 w 5933139"/>
                <a:gd name="connsiteY61" fmla="*/ 4857836 h 6335678"/>
                <a:gd name="connsiteX62" fmla="*/ 4352207 w 5933139"/>
                <a:gd name="connsiteY62" fmla="*/ 4911988 h 6335678"/>
                <a:gd name="connsiteX63" fmla="*/ 4299366 w 5933139"/>
                <a:gd name="connsiteY63" fmla="*/ 4965390 h 6335678"/>
                <a:gd name="connsiteX64" fmla="*/ 4197621 w 5933139"/>
                <a:gd name="connsiteY64" fmla="*/ 5074257 h 6335678"/>
                <a:gd name="connsiteX65" fmla="*/ 4008744 w 5933139"/>
                <a:gd name="connsiteY65" fmla="*/ 5297985 h 6335678"/>
                <a:gd name="connsiteX66" fmla="*/ 3917304 w 5933139"/>
                <a:gd name="connsiteY66" fmla="*/ 5409100 h 6335678"/>
                <a:gd name="connsiteX67" fmla="*/ 3826052 w 5933139"/>
                <a:gd name="connsiteY67" fmla="*/ 5518153 h 6335678"/>
                <a:gd name="connsiteX68" fmla="*/ 3637925 w 5933139"/>
                <a:gd name="connsiteY68" fmla="*/ 5725017 h 6335678"/>
                <a:gd name="connsiteX69" fmla="*/ 3433497 w 5933139"/>
                <a:gd name="connsiteY69" fmla="*/ 5906586 h 6335678"/>
                <a:gd name="connsiteX70" fmla="*/ 3204522 w 5933139"/>
                <a:gd name="connsiteY70" fmla="*/ 6046744 h 6335678"/>
                <a:gd name="connsiteX71" fmla="*/ 2950439 w 5933139"/>
                <a:gd name="connsiteY71" fmla="*/ 6129190 h 6335678"/>
                <a:gd name="connsiteX72" fmla="*/ 2816839 w 5933139"/>
                <a:gd name="connsiteY72" fmla="*/ 6146428 h 6335678"/>
                <a:gd name="connsiteX73" fmla="*/ 2749009 w 5933139"/>
                <a:gd name="connsiteY73" fmla="*/ 6149051 h 6335678"/>
                <a:gd name="connsiteX74" fmla="*/ 2678930 w 5933139"/>
                <a:gd name="connsiteY74" fmla="*/ 6148677 h 6335678"/>
                <a:gd name="connsiteX75" fmla="*/ 2125793 w 5933139"/>
                <a:gd name="connsiteY75" fmla="*/ 6065481 h 6335678"/>
                <a:gd name="connsiteX76" fmla="*/ 1610506 w 5933139"/>
                <a:gd name="connsiteY76" fmla="*/ 5851310 h 6335678"/>
                <a:gd name="connsiteX77" fmla="*/ 1373099 w 5933139"/>
                <a:gd name="connsiteY77" fmla="*/ 5706279 h 6335678"/>
                <a:gd name="connsiteX78" fmla="*/ 1315949 w 5933139"/>
                <a:gd name="connsiteY78" fmla="*/ 5666743 h 6335678"/>
                <a:gd name="connsiteX79" fmla="*/ 1259923 w 5933139"/>
                <a:gd name="connsiteY79" fmla="*/ 5625894 h 6335678"/>
                <a:gd name="connsiteX80" fmla="*/ 1204647 w 5933139"/>
                <a:gd name="connsiteY80" fmla="*/ 5583922 h 6335678"/>
                <a:gd name="connsiteX81" fmla="*/ 1150308 w 5933139"/>
                <a:gd name="connsiteY81" fmla="*/ 5540826 h 6335678"/>
                <a:gd name="connsiteX82" fmla="*/ 751569 w 5933139"/>
                <a:gd name="connsiteY82" fmla="*/ 5158015 h 6335678"/>
                <a:gd name="connsiteX83" fmla="*/ 663315 w 5933139"/>
                <a:gd name="connsiteY83" fmla="*/ 5052146 h 6335678"/>
                <a:gd name="connsiteX84" fmla="*/ 580869 w 5933139"/>
                <a:gd name="connsiteY84" fmla="*/ 4942718 h 6335678"/>
                <a:gd name="connsiteX85" fmla="*/ 432279 w 5933139"/>
                <a:gd name="connsiteY85" fmla="*/ 4713369 h 6335678"/>
                <a:gd name="connsiteX86" fmla="*/ 205553 w 5933139"/>
                <a:gd name="connsiteY86" fmla="*/ 4219443 h 6335678"/>
                <a:gd name="connsiteX87" fmla="*/ 79448 w 5933139"/>
                <a:gd name="connsiteY87" fmla="*/ 3693850 h 6335678"/>
                <a:gd name="connsiteX88" fmla="*/ 53590 w 5933139"/>
                <a:gd name="connsiteY88" fmla="*/ 3425339 h 6335678"/>
                <a:gd name="connsiteX89" fmla="*/ 49655 w 5933139"/>
                <a:gd name="connsiteY89" fmla="*/ 3155890 h 6335678"/>
                <a:gd name="connsiteX90" fmla="*/ 67830 w 5933139"/>
                <a:gd name="connsiteY90" fmla="*/ 2886817 h 6335678"/>
                <a:gd name="connsiteX91" fmla="*/ 108679 w 5933139"/>
                <a:gd name="connsiteY91" fmla="*/ 2619992 h 6335678"/>
                <a:gd name="connsiteX92" fmla="*/ 263077 w 5933139"/>
                <a:gd name="connsiteY92" fmla="*/ 2101520 h 6335678"/>
                <a:gd name="connsiteX93" fmla="*/ 837575 w 5933139"/>
                <a:gd name="connsiteY93" fmla="*/ 1186370 h 6335678"/>
                <a:gd name="connsiteX94" fmla="*/ 1031698 w 5933139"/>
                <a:gd name="connsiteY94" fmla="*/ 996932 h 6335678"/>
                <a:gd name="connsiteX95" fmla="*/ 1236688 w 5933139"/>
                <a:gd name="connsiteY95" fmla="*/ 819298 h 6335678"/>
                <a:gd name="connsiteX96" fmla="*/ 1687143 w 5933139"/>
                <a:gd name="connsiteY96" fmla="*/ 511438 h 6335678"/>
                <a:gd name="connsiteX97" fmla="*/ 2196246 w 5933139"/>
                <a:gd name="connsiteY97" fmla="*/ 300639 h 6335678"/>
                <a:gd name="connsiteX98" fmla="*/ 2745823 w 5933139"/>
                <a:gd name="connsiteY98" fmla="*/ 229248 h 6335678"/>
                <a:gd name="connsiteX99" fmla="*/ 3019206 w 5933139"/>
                <a:gd name="connsiteY99" fmla="*/ 252108 h 6335678"/>
                <a:gd name="connsiteX100" fmla="*/ 3288092 w 5933139"/>
                <a:gd name="connsiteY100" fmla="*/ 313006 h 6335678"/>
                <a:gd name="connsiteX101" fmla="*/ 3548172 w 5933139"/>
                <a:gd name="connsiteY101" fmla="*/ 407069 h 6335678"/>
                <a:gd name="connsiteX102" fmla="*/ 3611505 w 5933139"/>
                <a:gd name="connsiteY102" fmla="*/ 435176 h 6335678"/>
                <a:gd name="connsiteX103" fmla="*/ 3674089 w 5933139"/>
                <a:gd name="connsiteY103" fmla="*/ 464968 h 6335678"/>
                <a:gd name="connsiteX104" fmla="*/ 3735736 w 5933139"/>
                <a:gd name="connsiteY104" fmla="*/ 496823 h 6335678"/>
                <a:gd name="connsiteX105" fmla="*/ 3796634 w 5933139"/>
                <a:gd name="connsiteY105" fmla="*/ 530176 h 6335678"/>
                <a:gd name="connsiteX106" fmla="*/ 4251585 w 5933139"/>
                <a:gd name="connsiteY106" fmla="*/ 847405 h 6335678"/>
                <a:gd name="connsiteX107" fmla="*/ 4644515 w 5933139"/>
                <a:gd name="connsiteY107" fmla="*/ 1236775 h 6335678"/>
                <a:gd name="connsiteX108" fmla="*/ 4816527 w 5933139"/>
                <a:gd name="connsiteY108" fmla="*/ 1451883 h 6335678"/>
                <a:gd name="connsiteX109" fmla="*/ 4970738 w 5933139"/>
                <a:gd name="connsiteY109" fmla="*/ 1678610 h 6335678"/>
                <a:gd name="connsiteX110" fmla="*/ 5223885 w 5933139"/>
                <a:gd name="connsiteY110" fmla="*/ 2159232 h 6335678"/>
                <a:gd name="connsiteX111" fmla="*/ 5395709 w 5933139"/>
                <a:gd name="connsiteY111" fmla="*/ 2666087 h 6335678"/>
                <a:gd name="connsiteX112" fmla="*/ 5458855 w 5933139"/>
                <a:gd name="connsiteY112" fmla="*/ 2924292 h 6335678"/>
                <a:gd name="connsiteX113" fmla="*/ 5499142 w 5933139"/>
                <a:gd name="connsiteY113" fmla="*/ 3186995 h 6335678"/>
                <a:gd name="connsiteX114" fmla="*/ 5516755 w 5933139"/>
                <a:gd name="connsiteY114" fmla="*/ 3454007 h 6335678"/>
                <a:gd name="connsiteX115" fmla="*/ 5507386 w 5933139"/>
                <a:gd name="connsiteY115" fmla="*/ 3724580 h 633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933139" h="6335678">
                  <a:moveTo>
                    <a:pt x="5852909" y="2469528"/>
                  </a:moveTo>
                  <a:lnTo>
                    <a:pt x="5830799" y="2394015"/>
                  </a:lnTo>
                  <a:lnTo>
                    <a:pt x="5805878" y="2319439"/>
                  </a:lnTo>
                  <a:cubicBezTo>
                    <a:pt x="5797446" y="2294705"/>
                    <a:pt x="5787890" y="2270346"/>
                    <a:pt x="5778708" y="2245800"/>
                  </a:cubicBezTo>
                  <a:cubicBezTo>
                    <a:pt x="5740858" y="2148364"/>
                    <a:pt x="5699073" y="2052614"/>
                    <a:pt x="5652978" y="1959675"/>
                  </a:cubicBezTo>
                  <a:cubicBezTo>
                    <a:pt x="5559664" y="1773985"/>
                    <a:pt x="5450986" y="1597663"/>
                    <a:pt x="5327691" y="1432958"/>
                  </a:cubicBezTo>
                  <a:cubicBezTo>
                    <a:pt x="5204960" y="1268067"/>
                    <a:pt x="5068362" y="1114980"/>
                    <a:pt x="4921458" y="973322"/>
                  </a:cubicBezTo>
                  <a:cubicBezTo>
                    <a:pt x="4774742" y="831665"/>
                    <a:pt x="4616408" y="703125"/>
                    <a:pt x="4450018" y="586764"/>
                  </a:cubicBezTo>
                  <a:cubicBezTo>
                    <a:pt x="4366822" y="528489"/>
                    <a:pt x="4281003" y="474337"/>
                    <a:pt x="4193311" y="423558"/>
                  </a:cubicBezTo>
                  <a:cubicBezTo>
                    <a:pt x="4105806" y="372404"/>
                    <a:pt x="4015865" y="325560"/>
                    <a:pt x="3924237" y="281901"/>
                  </a:cubicBezTo>
                  <a:cubicBezTo>
                    <a:pt x="3740983" y="195333"/>
                    <a:pt x="3549483" y="125067"/>
                    <a:pt x="3352175" y="75786"/>
                  </a:cubicBezTo>
                  <a:cubicBezTo>
                    <a:pt x="3253428" y="51240"/>
                    <a:pt x="3153368" y="31565"/>
                    <a:pt x="3051997" y="19011"/>
                  </a:cubicBezTo>
                  <a:cubicBezTo>
                    <a:pt x="2950814" y="5895"/>
                    <a:pt x="2848506" y="-851"/>
                    <a:pt x="2745823" y="86"/>
                  </a:cubicBezTo>
                  <a:cubicBezTo>
                    <a:pt x="2543643" y="1585"/>
                    <a:pt x="2341838" y="20135"/>
                    <a:pt x="2141720" y="55550"/>
                  </a:cubicBezTo>
                  <a:cubicBezTo>
                    <a:pt x="1941976" y="91339"/>
                    <a:pt x="1743356" y="143055"/>
                    <a:pt x="1551295" y="216319"/>
                  </a:cubicBezTo>
                  <a:cubicBezTo>
                    <a:pt x="1359233" y="289396"/>
                    <a:pt x="1173917" y="383459"/>
                    <a:pt x="1001718" y="498134"/>
                  </a:cubicBezTo>
                  <a:cubicBezTo>
                    <a:pt x="915712" y="555659"/>
                    <a:pt x="832141" y="617119"/>
                    <a:pt x="754755" y="685886"/>
                  </a:cubicBezTo>
                  <a:cubicBezTo>
                    <a:pt x="677555" y="754841"/>
                    <a:pt x="604666" y="828293"/>
                    <a:pt x="533462" y="903056"/>
                  </a:cubicBezTo>
                  <a:cubicBezTo>
                    <a:pt x="323413" y="1125660"/>
                    <a:pt x="143906" y="1376370"/>
                    <a:pt x="0" y="1646568"/>
                  </a:cubicBezTo>
                  <a:lnTo>
                    <a:pt x="0" y="4709059"/>
                  </a:lnTo>
                  <a:cubicBezTo>
                    <a:pt x="37850" y="4776702"/>
                    <a:pt x="78136" y="4843033"/>
                    <a:pt x="120671" y="4907491"/>
                  </a:cubicBezTo>
                  <a:cubicBezTo>
                    <a:pt x="234034" y="5078941"/>
                    <a:pt x="365198" y="5239336"/>
                    <a:pt x="507979" y="5384178"/>
                  </a:cubicBezTo>
                  <a:cubicBezTo>
                    <a:pt x="650948" y="5529395"/>
                    <a:pt x="805909" y="5662059"/>
                    <a:pt x="972112" y="5778607"/>
                  </a:cubicBezTo>
                  <a:cubicBezTo>
                    <a:pt x="1055308" y="5836881"/>
                    <a:pt x="1141314" y="5890846"/>
                    <a:pt x="1229943" y="5939939"/>
                  </a:cubicBezTo>
                  <a:cubicBezTo>
                    <a:pt x="1318385" y="5989406"/>
                    <a:pt x="1409450" y="6033815"/>
                    <a:pt x="1502389" y="6073913"/>
                  </a:cubicBezTo>
                  <a:cubicBezTo>
                    <a:pt x="1874145" y="6233559"/>
                    <a:pt x="2272884" y="6320689"/>
                    <a:pt x="2673870" y="6333993"/>
                  </a:cubicBezTo>
                  <a:lnTo>
                    <a:pt x="2749196" y="6335679"/>
                  </a:lnTo>
                  <a:lnTo>
                    <a:pt x="2787983" y="6335492"/>
                  </a:lnTo>
                  <a:lnTo>
                    <a:pt x="2826770" y="6334368"/>
                  </a:lnTo>
                  <a:cubicBezTo>
                    <a:pt x="2878486" y="6332494"/>
                    <a:pt x="2930390" y="6327247"/>
                    <a:pt x="2981918" y="6319939"/>
                  </a:cubicBezTo>
                  <a:cubicBezTo>
                    <a:pt x="3085163" y="6304949"/>
                    <a:pt x="3187096" y="6278529"/>
                    <a:pt x="3285282" y="6241803"/>
                  </a:cubicBezTo>
                  <a:cubicBezTo>
                    <a:pt x="3383467" y="6205265"/>
                    <a:pt x="3477530" y="6158608"/>
                    <a:pt x="3566347" y="6104831"/>
                  </a:cubicBezTo>
                  <a:cubicBezTo>
                    <a:pt x="3655164" y="6051053"/>
                    <a:pt x="3739109" y="5990905"/>
                    <a:pt x="3818369" y="5926823"/>
                  </a:cubicBezTo>
                  <a:cubicBezTo>
                    <a:pt x="3897630" y="5862739"/>
                    <a:pt x="3973143" y="5795471"/>
                    <a:pt x="4044908" y="5726329"/>
                  </a:cubicBezTo>
                  <a:cubicBezTo>
                    <a:pt x="4080884" y="5691852"/>
                    <a:pt x="4116299" y="5656999"/>
                    <a:pt x="4151151" y="5622147"/>
                  </a:cubicBezTo>
                  <a:cubicBezTo>
                    <a:pt x="4185816" y="5586920"/>
                    <a:pt x="4220106" y="5552068"/>
                    <a:pt x="4253834" y="5516841"/>
                  </a:cubicBezTo>
                  <a:cubicBezTo>
                    <a:pt x="4321289" y="5446388"/>
                    <a:pt x="4387808" y="5376871"/>
                    <a:pt x="4452453" y="5306979"/>
                  </a:cubicBezTo>
                  <a:lnTo>
                    <a:pt x="4548578" y="5202797"/>
                  </a:lnTo>
                  <a:lnTo>
                    <a:pt x="4596546" y="5151456"/>
                  </a:lnTo>
                  <a:cubicBezTo>
                    <a:pt x="4612661" y="5134592"/>
                    <a:pt x="4627276" y="5119040"/>
                    <a:pt x="4643016" y="5103300"/>
                  </a:cubicBezTo>
                  <a:cubicBezTo>
                    <a:pt x="4674308" y="5072196"/>
                    <a:pt x="4706162" y="5041841"/>
                    <a:pt x="4739515" y="5013172"/>
                  </a:cubicBezTo>
                  <a:cubicBezTo>
                    <a:pt x="4772493" y="4984128"/>
                    <a:pt x="4806596" y="4956397"/>
                    <a:pt x="4842198" y="4930164"/>
                  </a:cubicBezTo>
                  <a:cubicBezTo>
                    <a:pt x="4913026" y="4876949"/>
                    <a:pt x="4988914" y="4828980"/>
                    <a:pt x="5071360" y="4780449"/>
                  </a:cubicBezTo>
                  <a:cubicBezTo>
                    <a:pt x="5153243" y="4731544"/>
                    <a:pt x="5243372" y="4682076"/>
                    <a:pt x="5332001" y="4615932"/>
                  </a:cubicBezTo>
                  <a:cubicBezTo>
                    <a:pt x="5354111" y="4599443"/>
                    <a:pt x="5376035" y="4582205"/>
                    <a:pt x="5397396" y="4563655"/>
                  </a:cubicBezTo>
                  <a:cubicBezTo>
                    <a:pt x="5418757" y="4545104"/>
                    <a:pt x="5439368" y="4525617"/>
                    <a:pt x="5459417" y="4505380"/>
                  </a:cubicBezTo>
                  <a:cubicBezTo>
                    <a:pt x="5499329" y="4464719"/>
                    <a:pt x="5535493" y="4420311"/>
                    <a:pt x="5567159" y="4374029"/>
                  </a:cubicBezTo>
                  <a:cubicBezTo>
                    <a:pt x="5599388" y="4328121"/>
                    <a:pt x="5626558" y="4279965"/>
                    <a:pt x="5651292" y="4231810"/>
                  </a:cubicBezTo>
                  <a:cubicBezTo>
                    <a:pt x="5675651" y="4183466"/>
                    <a:pt x="5697012" y="4134561"/>
                    <a:pt x="5716686" y="4085655"/>
                  </a:cubicBezTo>
                  <a:cubicBezTo>
                    <a:pt x="5756223" y="3987845"/>
                    <a:pt x="5789576" y="3891158"/>
                    <a:pt x="5820681" y="3791848"/>
                  </a:cubicBezTo>
                  <a:cubicBezTo>
                    <a:pt x="5851972" y="3692726"/>
                    <a:pt x="5878955" y="3591167"/>
                    <a:pt x="5898629" y="3487922"/>
                  </a:cubicBezTo>
                  <a:cubicBezTo>
                    <a:pt x="5918116" y="3384490"/>
                    <a:pt x="5929172" y="3279372"/>
                    <a:pt x="5932170" y="3174066"/>
                  </a:cubicBezTo>
                  <a:cubicBezTo>
                    <a:pt x="5937604" y="2963454"/>
                    <a:pt x="5920552" y="2750968"/>
                    <a:pt x="5872209" y="2545978"/>
                  </a:cubicBezTo>
                  <a:cubicBezTo>
                    <a:pt x="5865838" y="2520307"/>
                    <a:pt x="5860029" y="2494637"/>
                    <a:pt x="5852909" y="2469528"/>
                  </a:cubicBezTo>
                  <a:close/>
                  <a:moveTo>
                    <a:pt x="5507386" y="3724580"/>
                  </a:moveTo>
                  <a:cubicBezTo>
                    <a:pt x="5497830" y="3814521"/>
                    <a:pt x="5480591" y="3905586"/>
                    <a:pt x="5453609" y="3989906"/>
                  </a:cubicBezTo>
                  <a:cubicBezTo>
                    <a:pt x="5426439" y="4074413"/>
                    <a:pt x="5390088" y="4152924"/>
                    <a:pt x="5344181" y="4220380"/>
                  </a:cubicBezTo>
                  <a:cubicBezTo>
                    <a:pt x="5297898" y="4287835"/>
                    <a:pt x="5241311" y="4342549"/>
                    <a:pt x="5171419" y="4388644"/>
                  </a:cubicBezTo>
                  <a:cubicBezTo>
                    <a:pt x="5136755" y="4411879"/>
                    <a:pt x="5098342" y="4433052"/>
                    <a:pt x="5057868" y="4453851"/>
                  </a:cubicBezTo>
                  <a:cubicBezTo>
                    <a:pt x="5017395" y="4474837"/>
                    <a:pt x="4974298" y="4495449"/>
                    <a:pt x="4930265" y="4516810"/>
                  </a:cubicBezTo>
                  <a:cubicBezTo>
                    <a:pt x="4841823" y="4559719"/>
                    <a:pt x="4748696" y="4607126"/>
                    <a:pt x="4660067" y="4664276"/>
                  </a:cubicBezTo>
                  <a:cubicBezTo>
                    <a:pt x="4571251" y="4721238"/>
                    <a:pt x="4486181" y="4786071"/>
                    <a:pt x="4408794" y="4857836"/>
                  </a:cubicBezTo>
                  <a:cubicBezTo>
                    <a:pt x="4389682" y="4875637"/>
                    <a:pt x="4370008" y="4894375"/>
                    <a:pt x="4352207" y="4911988"/>
                  </a:cubicBezTo>
                  <a:lnTo>
                    <a:pt x="4299366" y="4965390"/>
                  </a:lnTo>
                  <a:cubicBezTo>
                    <a:pt x="4264514" y="5001179"/>
                    <a:pt x="4230599" y="5037531"/>
                    <a:pt x="4197621" y="5074257"/>
                  </a:cubicBezTo>
                  <a:cubicBezTo>
                    <a:pt x="4131664" y="5147896"/>
                    <a:pt x="4070204" y="5223784"/>
                    <a:pt x="4008744" y="5297985"/>
                  </a:cubicBezTo>
                  <a:lnTo>
                    <a:pt x="3917304" y="5409100"/>
                  </a:lnTo>
                  <a:cubicBezTo>
                    <a:pt x="3886949" y="5446013"/>
                    <a:pt x="3856782" y="5482364"/>
                    <a:pt x="3826052" y="5518153"/>
                  </a:cubicBezTo>
                  <a:cubicBezTo>
                    <a:pt x="3764592" y="5589544"/>
                    <a:pt x="3702758" y="5659435"/>
                    <a:pt x="3637925" y="5725017"/>
                  </a:cubicBezTo>
                  <a:cubicBezTo>
                    <a:pt x="3573093" y="5790412"/>
                    <a:pt x="3505637" y="5852059"/>
                    <a:pt x="3433497" y="5906586"/>
                  </a:cubicBezTo>
                  <a:cubicBezTo>
                    <a:pt x="3361544" y="5961112"/>
                    <a:pt x="3285469" y="6009268"/>
                    <a:pt x="3204522" y="6046744"/>
                  </a:cubicBezTo>
                  <a:cubicBezTo>
                    <a:pt x="3123763" y="6084594"/>
                    <a:pt x="3038506" y="6112513"/>
                    <a:pt x="2950439" y="6129190"/>
                  </a:cubicBezTo>
                  <a:cubicBezTo>
                    <a:pt x="2906405" y="6137809"/>
                    <a:pt x="2861810" y="6143055"/>
                    <a:pt x="2816839" y="6146428"/>
                  </a:cubicBezTo>
                  <a:cubicBezTo>
                    <a:pt x="2794354" y="6147927"/>
                    <a:pt x="2771681" y="6148677"/>
                    <a:pt x="2749009" y="6149051"/>
                  </a:cubicBezTo>
                  <a:lnTo>
                    <a:pt x="2678930" y="6148677"/>
                  </a:lnTo>
                  <a:cubicBezTo>
                    <a:pt x="2491927" y="6144367"/>
                    <a:pt x="2305675" y="6116260"/>
                    <a:pt x="2125793" y="6065481"/>
                  </a:cubicBezTo>
                  <a:cubicBezTo>
                    <a:pt x="1945911" y="6014515"/>
                    <a:pt x="1773524" y="5940501"/>
                    <a:pt x="1610506" y="5851310"/>
                  </a:cubicBezTo>
                  <a:cubicBezTo>
                    <a:pt x="1528997" y="5806714"/>
                    <a:pt x="1449924" y="5757808"/>
                    <a:pt x="1373099" y="5706279"/>
                  </a:cubicBezTo>
                  <a:lnTo>
                    <a:pt x="1315949" y="5666743"/>
                  </a:lnTo>
                  <a:lnTo>
                    <a:pt x="1259923" y="5625894"/>
                  </a:lnTo>
                  <a:lnTo>
                    <a:pt x="1204647" y="5583922"/>
                  </a:lnTo>
                  <a:cubicBezTo>
                    <a:pt x="1186284" y="5569869"/>
                    <a:pt x="1168483" y="5555066"/>
                    <a:pt x="1150308" y="5540826"/>
                  </a:cubicBezTo>
                  <a:cubicBezTo>
                    <a:pt x="1006402" y="5424839"/>
                    <a:pt x="872615" y="5296860"/>
                    <a:pt x="751569" y="5158015"/>
                  </a:cubicBezTo>
                  <a:cubicBezTo>
                    <a:pt x="721214" y="5123350"/>
                    <a:pt x="691983" y="5087935"/>
                    <a:pt x="663315" y="5052146"/>
                  </a:cubicBezTo>
                  <a:cubicBezTo>
                    <a:pt x="635021" y="5016170"/>
                    <a:pt x="607289" y="4980006"/>
                    <a:pt x="580869" y="4942718"/>
                  </a:cubicBezTo>
                  <a:cubicBezTo>
                    <a:pt x="527654" y="4868517"/>
                    <a:pt x="478186" y="4791880"/>
                    <a:pt x="432279" y="4713369"/>
                  </a:cubicBezTo>
                  <a:cubicBezTo>
                    <a:pt x="340651" y="4556159"/>
                    <a:pt x="264764" y="4390330"/>
                    <a:pt x="205553" y="4219443"/>
                  </a:cubicBezTo>
                  <a:cubicBezTo>
                    <a:pt x="146154" y="4048555"/>
                    <a:pt x="104369" y="3872045"/>
                    <a:pt x="79448" y="3693850"/>
                  </a:cubicBezTo>
                  <a:cubicBezTo>
                    <a:pt x="67268" y="3604659"/>
                    <a:pt x="58087" y="3515092"/>
                    <a:pt x="53590" y="3425339"/>
                  </a:cubicBezTo>
                  <a:cubicBezTo>
                    <a:pt x="47969" y="3335585"/>
                    <a:pt x="47406" y="3245644"/>
                    <a:pt x="49655" y="3155890"/>
                  </a:cubicBezTo>
                  <a:cubicBezTo>
                    <a:pt x="52278" y="3066137"/>
                    <a:pt x="58274" y="2976383"/>
                    <a:pt x="67830" y="2886817"/>
                  </a:cubicBezTo>
                  <a:cubicBezTo>
                    <a:pt x="77761" y="2797438"/>
                    <a:pt x="91253" y="2708246"/>
                    <a:pt x="108679" y="2619992"/>
                  </a:cubicBezTo>
                  <a:cubicBezTo>
                    <a:pt x="143906" y="2443108"/>
                    <a:pt x="195809" y="2269409"/>
                    <a:pt x="263077" y="2101520"/>
                  </a:cubicBezTo>
                  <a:cubicBezTo>
                    <a:pt x="397614" y="1765740"/>
                    <a:pt x="593048" y="1453382"/>
                    <a:pt x="837575" y="1186370"/>
                  </a:cubicBezTo>
                  <a:cubicBezTo>
                    <a:pt x="898473" y="1119289"/>
                    <a:pt x="964242" y="1056893"/>
                    <a:pt x="1031698" y="996932"/>
                  </a:cubicBezTo>
                  <a:cubicBezTo>
                    <a:pt x="1099154" y="936784"/>
                    <a:pt x="1166235" y="876261"/>
                    <a:pt x="1236688" y="819298"/>
                  </a:cubicBezTo>
                  <a:cubicBezTo>
                    <a:pt x="1377221" y="704999"/>
                    <a:pt x="1526935" y="600442"/>
                    <a:pt x="1687143" y="511438"/>
                  </a:cubicBezTo>
                  <a:cubicBezTo>
                    <a:pt x="1847163" y="422621"/>
                    <a:pt x="2017676" y="348795"/>
                    <a:pt x="2196246" y="300639"/>
                  </a:cubicBezTo>
                  <a:cubicBezTo>
                    <a:pt x="2374629" y="251921"/>
                    <a:pt x="2560320" y="227749"/>
                    <a:pt x="2745823" y="229248"/>
                  </a:cubicBezTo>
                  <a:cubicBezTo>
                    <a:pt x="2837076" y="230372"/>
                    <a:pt x="2928516" y="238055"/>
                    <a:pt x="3019206" y="252108"/>
                  </a:cubicBezTo>
                  <a:cubicBezTo>
                    <a:pt x="3109710" y="266724"/>
                    <a:pt x="3199650" y="286773"/>
                    <a:pt x="3288092" y="313006"/>
                  </a:cubicBezTo>
                  <a:cubicBezTo>
                    <a:pt x="3376347" y="339426"/>
                    <a:pt x="3463477" y="370343"/>
                    <a:pt x="3548172" y="407069"/>
                  </a:cubicBezTo>
                  <a:cubicBezTo>
                    <a:pt x="3569345" y="416438"/>
                    <a:pt x="3590519" y="425432"/>
                    <a:pt x="3611505" y="435176"/>
                  </a:cubicBezTo>
                  <a:lnTo>
                    <a:pt x="3674089" y="464968"/>
                  </a:lnTo>
                  <a:lnTo>
                    <a:pt x="3735736" y="496823"/>
                  </a:lnTo>
                  <a:cubicBezTo>
                    <a:pt x="3756160" y="507690"/>
                    <a:pt x="3776397" y="519120"/>
                    <a:pt x="3796634" y="530176"/>
                  </a:cubicBezTo>
                  <a:cubicBezTo>
                    <a:pt x="3957965" y="621054"/>
                    <a:pt x="4110303" y="728046"/>
                    <a:pt x="4251585" y="847405"/>
                  </a:cubicBezTo>
                  <a:cubicBezTo>
                    <a:pt x="4393242" y="966390"/>
                    <a:pt x="4524781" y="1096991"/>
                    <a:pt x="4644515" y="1236775"/>
                  </a:cubicBezTo>
                  <a:cubicBezTo>
                    <a:pt x="4704663" y="1306479"/>
                    <a:pt x="4762375" y="1378057"/>
                    <a:pt x="4816527" y="1451883"/>
                  </a:cubicBezTo>
                  <a:cubicBezTo>
                    <a:pt x="4870679" y="1525897"/>
                    <a:pt x="4922020" y="1601598"/>
                    <a:pt x="4970738" y="1678610"/>
                  </a:cubicBezTo>
                  <a:cubicBezTo>
                    <a:pt x="5067799" y="1833008"/>
                    <a:pt x="5152494" y="1993965"/>
                    <a:pt x="5223885" y="2159232"/>
                  </a:cubicBezTo>
                  <a:cubicBezTo>
                    <a:pt x="5295275" y="2324686"/>
                    <a:pt x="5349615" y="2495199"/>
                    <a:pt x="5395709" y="2666087"/>
                  </a:cubicBezTo>
                  <a:cubicBezTo>
                    <a:pt x="5418757" y="2751718"/>
                    <a:pt x="5440680" y="2837537"/>
                    <a:pt x="5458855" y="2924292"/>
                  </a:cubicBezTo>
                  <a:cubicBezTo>
                    <a:pt x="5477406" y="3011048"/>
                    <a:pt x="5490522" y="3098740"/>
                    <a:pt x="5499142" y="3186995"/>
                  </a:cubicBezTo>
                  <a:cubicBezTo>
                    <a:pt x="5507761" y="3275250"/>
                    <a:pt x="5513944" y="3364254"/>
                    <a:pt x="5516755" y="3454007"/>
                  </a:cubicBezTo>
                  <a:cubicBezTo>
                    <a:pt x="5518629" y="3543761"/>
                    <a:pt x="5516755" y="3634264"/>
                    <a:pt x="5507386" y="3724580"/>
                  </a:cubicBezTo>
                  <a:close/>
                </a:path>
              </a:pathLst>
            </a:custGeom>
            <a:solidFill>
              <a:schemeClr val="bg1">
                <a:alpha val="30000"/>
              </a:schemeClr>
            </a:solidFill>
            <a:ln w="18736" cap="flat">
              <a:noFill/>
              <a:prstDash val="solid"/>
              <a:miter/>
            </a:ln>
          </p:spPr>
          <p:txBody>
            <a:bodyPr rtlCol="0" anchor="ctr"/>
            <a:lstStyle/>
            <a:p>
              <a:endParaRPr lang="en-US"/>
            </a:p>
          </p:txBody>
        </p:sp>
        <p:sp>
          <p:nvSpPr>
            <p:cNvPr id="49" name="Freeform: Shape 13">
              <a:extLst>
                <a:ext uri="{FF2B5EF4-FFF2-40B4-BE49-F238E27FC236}">
                  <a16:creationId xmlns:a16="http://schemas.microsoft.com/office/drawing/2014/main" id="{C7E50BFD-51AC-4ACE-820C-A285E6672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41478"/>
              <a:ext cx="5953893" cy="6434152"/>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317011 w 5953893"/>
                <a:gd name="connsiteY8" fmla="*/ 3797009 h 6434152"/>
                <a:gd name="connsiteX9" fmla="*/ 5176478 w 5953893"/>
                <a:gd name="connsiteY9" fmla="*/ 4100747 h 6434152"/>
                <a:gd name="connsiteX10" fmla="*/ 4942257 w 5953893"/>
                <a:gd name="connsiteY10" fmla="*/ 4250274 h 6434152"/>
                <a:gd name="connsiteX11" fmla="*/ 4216171 w 5953893"/>
                <a:gd name="connsiteY11" fmla="*/ 4773243 h 6434152"/>
                <a:gd name="connsiteX12" fmla="*/ 3905125 w 5953893"/>
                <a:gd name="connsiteY12" fmla="*/ 5105837 h 6434152"/>
                <a:gd name="connsiteX13" fmla="*/ 3308329 w 5953893"/>
                <a:gd name="connsiteY13" fmla="*/ 5682022 h 6434152"/>
                <a:gd name="connsiteX14" fmla="*/ 2739452 w 5953893"/>
                <a:gd name="connsiteY14" fmla="*/ 5870898 h 6434152"/>
                <a:gd name="connsiteX15" fmla="*/ 1647419 w 5953893"/>
                <a:gd name="connsiteY15" fmla="*/ 5625809 h 6434152"/>
                <a:gd name="connsiteX16" fmla="*/ 781175 w 5953893"/>
                <a:gd name="connsiteY16" fmla="*/ 4960620 h 6434152"/>
                <a:gd name="connsiteX17" fmla="*/ 312545 w 5953893"/>
                <a:gd name="connsiteY17" fmla="*/ 4165205 h 6434152"/>
                <a:gd name="connsiteX18" fmla="*/ 142032 w 5953893"/>
                <a:gd name="connsiteY18" fmla="*/ 3217451 h 6434152"/>
                <a:gd name="connsiteX19" fmla="*/ 347210 w 5953893"/>
                <a:gd name="connsiteY19" fmla="*/ 2181444 h 6434152"/>
                <a:gd name="connsiteX20" fmla="*/ 906155 w 5953893"/>
                <a:gd name="connsiteY20" fmla="*/ 1337497 h 6434152"/>
                <a:gd name="connsiteX21" fmla="*/ 2739265 w 5953893"/>
                <a:gd name="connsiteY21" fmla="*/ 563818 h 6434152"/>
                <a:gd name="connsiteX22" fmla="*/ 3849849 w 5953893"/>
                <a:gd name="connsiteY22" fmla="*/ 881796 h 6434152"/>
                <a:gd name="connsiteX23" fmla="*/ 4834515 w 5953893"/>
                <a:gd name="connsiteY23" fmla="*/ 1742419 h 6434152"/>
                <a:gd name="connsiteX24" fmla="*/ 5325256 w 5953893"/>
                <a:gd name="connsiteY24" fmla="*/ 2742076 h 6434152"/>
                <a:gd name="connsiteX25" fmla="*/ 5317011 w 5953893"/>
                <a:gd name="connsiteY25" fmla="*/ 3797009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317011" y="3797009"/>
                  </a:moveTo>
                  <a:cubicBezTo>
                    <a:pt x="5275976" y="3943538"/>
                    <a:pt x="5228756" y="4045658"/>
                    <a:pt x="5176478" y="4100747"/>
                  </a:cubicBezTo>
                  <a:cubicBezTo>
                    <a:pt x="5131883" y="4147591"/>
                    <a:pt x="5061991" y="4186004"/>
                    <a:pt x="4942257" y="4250274"/>
                  </a:cubicBezTo>
                  <a:cubicBezTo>
                    <a:pt x="4753381" y="4351458"/>
                    <a:pt x="4494613" y="4489929"/>
                    <a:pt x="4216171" y="4773243"/>
                  </a:cubicBezTo>
                  <a:cubicBezTo>
                    <a:pt x="4106555" y="4884733"/>
                    <a:pt x="4004247" y="4997159"/>
                    <a:pt x="3905125" y="5105837"/>
                  </a:cubicBezTo>
                  <a:cubicBezTo>
                    <a:pt x="3701071" y="5329753"/>
                    <a:pt x="3508260" y="5541302"/>
                    <a:pt x="3308329" y="5682022"/>
                  </a:cubicBezTo>
                  <a:cubicBezTo>
                    <a:pt x="3122826" y="5812624"/>
                    <a:pt x="2947441" y="5870898"/>
                    <a:pt x="2739452" y="5870898"/>
                  </a:cubicBezTo>
                  <a:cubicBezTo>
                    <a:pt x="2357765" y="5870898"/>
                    <a:pt x="1990319" y="5788452"/>
                    <a:pt x="1647419" y="5625809"/>
                  </a:cubicBezTo>
                  <a:cubicBezTo>
                    <a:pt x="1319509" y="5470286"/>
                    <a:pt x="1019893" y="5240187"/>
                    <a:pt x="781175" y="4960620"/>
                  </a:cubicBezTo>
                  <a:cubicBezTo>
                    <a:pt x="579370" y="4724151"/>
                    <a:pt x="421598" y="4456576"/>
                    <a:pt x="312545" y="4165205"/>
                  </a:cubicBezTo>
                  <a:cubicBezTo>
                    <a:pt x="199369" y="3863153"/>
                    <a:pt x="142032" y="3544237"/>
                    <a:pt x="142032" y="3217451"/>
                  </a:cubicBezTo>
                  <a:cubicBezTo>
                    <a:pt x="142032" y="2857688"/>
                    <a:pt x="211174" y="2509166"/>
                    <a:pt x="347210" y="2181444"/>
                  </a:cubicBezTo>
                  <a:cubicBezTo>
                    <a:pt x="478561" y="1865339"/>
                    <a:pt x="666688" y="1581275"/>
                    <a:pt x="906155" y="1337497"/>
                  </a:cubicBezTo>
                  <a:cubicBezTo>
                    <a:pt x="1396334" y="838512"/>
                    <a:pt x="2047469" y="563818"/>
                    <a:pt x="2739265" y="563818"/>
                  </a:cubicBezTo>
                  <a:cubicBezTo>
                    <a:pt x="3094157" y="563818"/>
                    <a:pt x="3478280" y="673808"/>
                    <a:pt x="3849849" y="881796"/>
                  </a:cubicBezTo>
                  <a:cubicBezTo>
                    <a:pt x="4226851" y="1092783"/>
                    <a:pt x="4567316" y="1390338"/>
                    <a:pt x="4834515" y="1742419"/>
                  </a:cubicBezTo>
                  <a:cubicBezTo>
                    <a:pt x="5070798" y="2053653"/>
                    <a:pt x="5240374" y="2399363"/>
                    <a:pt x="5325256" y="2742076"/>
                  </a:cubicBezTo>
                  <a:cubicBezTo>
                    <a:pt x="5414634" y="3102964"/>
                    <a:pt x="5411824" y="3458044"/>
                    <a:pt x="5317011" y="3797009"/>
                  </a:cubicBezTo>
                  <a:close/>
                </a:path>
              </a:pathLst>
            </a:custGeom>
            <a:solidFill>
              <a:schemeClr val="bg1">
                <a:alpha val="30000"/>
              </a:schemeClr>
            </a:solidFill>
            <a:ln w="18736" cap="flat">
              <a:noFill/>
              <a:prstDash val="solid"/>
              <a:miter/>
            </a:ln>
          </p:spPr>
          <p:txBody>
            <a:bodyPr rtlCol="0" anchor="ctr"/>
            <a:lstStyle/>
            <a:p>
              <a:endParaRPr lang="en-US"/>
            </a:p>
          </p:txBody>
        </p:sp>
        <p:sp>
          <p:nvSpPr>
            <p:cNvPr id="50" name="Freeform: Shape 14">
              <a:extLst>
                <a:ext uri="{FF2B5EF4-FFF2-40B4-BE49-F238E27FC236}">
                  <a16:creationId xmlns:a16="http://schemas.microsoft.com/office/drawing/2014/main" id="{A0394888-C50F-41C1-92D4-0E2B4315A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1462"/>
              <a:ext cx="5953893" cy="6444167"/>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208520 w 5953893"/>
                <a:gd name="connsiteY8" fmla="*/ 3766654 h 6434152"/>
                <a:gd name="connsiteX9" fmla="*/ 5094782 w 5953893"/>
                <a:gd name="connsiteY9" fmla="*/ 4022985 h 6434152"/>
                <a:gd name="connsiteX10" fmla="*/ 4888855 w 5953893"/>
                <a:gd name="connsiteY10" fmla="*/ 4150777 h 6434152"/>
                <a:gd name="connsiteX11" fmla="*/ 4135411 w 5953893"/>
                <a:gd name="connsiteY11" fmla="*/ 4694170 h 6434152"/>
                <a:gd name="connsiteX12" fmla="*/ 3821555 w 5953893"/>
                <a:gd name="connsiteY12" fmla="*/ 5029762 h 6434152"/>
                <a:gd name="connsiteX13" fmla="*/ 2739265 w 5953893"/>
                <a:gd name="connsiteY13" fmla="*/ 5758097 h 6434152"/>
                <a:gd name="connsiteX14" fmla="*/ 1695575 w 5953893"/>
                <a:gd name="connsiteY14" fmla="*/ 5523876 h 6434152"/>
                <a:gd name="connsiteX15" fmla="*/ 866619 w 5953893"/>
                <a:gd name="connsiteY15" fmla="*/ 4887356 h 6434152"/>
                <a:gd name="connsiteX16" fmla="*/ 417851 w 5953893"/>
                <a:gd name="connsiteY16" fmla="*/ 4125481 h 6434152"/>
                <a:gd name="connsiteX17" fmla="*/ 254645 w 5953893"/>
                <a:gd name="connsiteY17" fmla="*/ 3217264 h 6434152"/>
                <a:gd name="connsiteX18" fmla="*/ 451204 w 5953893"/>
                <a:gd name="connsiteY18" fmla="*/ 2224540 h 6434152"/>
                <a:gd name="connsiteX19" fmla="*/ 986540 w 5953893"/>
                <a:gd name="connsiteY19" fmla="*/ 1416383 h 6434152"/>
                <a:gd name="connsiteX20" fmla="*/ 2739452 w 5953893"/>
                <a:gd name="connsiteY20" fmla="*/ 676244 h 6434152"/>
                <a:gd name="connsiteX21" fmla="*/ 3794947 w 5953893"/>
                <a:gd name="connsiteY21" fmla="*/ 979795 h 6434152"/>
                <a:gd name="connsiteX22" fmla="*/ 4744762 w 5953893"/>
                <a:gd name="connsiteY22" fmla="*/ 1810250 h 6434152"/>
                <a:gd name="connsiteX23" fmla="*/ 5215827 w 5953893"/>
                <a:gd name="connsiteY23" fmla="*/ 2768871 h 6434152"/>
                <a:gd name="connsiteX24" fmla="*/ 5208520 w 5953893"/>
                <a:gd name="connsiteY24" fmla="*/ 3766654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208520" y="3766654"/>
                  </a:moveTo>
                  <a:cubicBezTo>
                    <a:pt x="5173667" y="3891634"/>
                    <a:pt x="5133194" y="3982699"/>
                    <a:pt x="5094782" y="4022985"/>
                  </a:cubicBezTo>
                  <a:cubicBezTo>
                    <a:pt x="5060492" y="4058962"/>
                    <a:pt x="4984792" y="4099435"/>
                    <a:pt x="4888855" y="4150777"/>
                  </a:cubicBezTo>
                  <a:cubicBezTo>
                    <a:pt x="4693420" y="4255333"/>
                    <a:pt x="4426033" y="4398489"/>
                    <a:pt x="4135411" y="4694170"/>
                  </a:cubicBezTo>
                  <a:cubicBezTo>
                    <a:pt x="4024297" y="4807158"/>
                    <a:pt x="3921239" y="4920334"/>
                    <a:pt x="3821555" y="5029762"/>
                  </a:cubicBezTo>
                  <a:cubicBezTo>
                    <a:pt x="3385341" y="5508324"/>
                    <a:pt x="3138940" y="5758097"/>
                    <a:pt x="2739265" y="5758097"/>
                  </a:cubicBezTo>
                  <a:cubicBezTo>
                    <a:pt x="2374442" y="5758097"/>
                    <a:pt x="2023297" y="5679211"/>
                    <a:pt x="1695575" y="5523876"/>
                  </a:cubicBezTo>
                  <a:cubicBezTo>
                    <a:pt x="1381906" y="5375098"/>
                    <a:pt x="1095219" y="5154930"/>
                    <a:pt x="866619" y="4887356"/>
                  </a:cubicBezTo>
                  <a:cubicBezTo>
                    <a:pt x="673246" y="4661005"/>
                    <a:pt x="522220" y="4404673"/>
                    <a:pt x="417851" y="4125481"/>
                  </a:cubicBezTo>
                  <a:cubicBezTo>
                    <a:pt x="309547" y="3836171"/>
                    <a:pt x="254645" y="3530558"/>
                    <a:pt x="254645" y="3217264"/>
                  </a:cubicBezTo>
                  <a:cubicBezTo>
                    <a:pt x="254645" y="2872490"/>
                    <a:pt x="320790" y="2538585"/>
                    <a:pt x="451204" y="2224540"/>
                  </a:cubicBezTo>
                  <a:cubicBezTo>
                    <a:pt x="577121" y="1921739"/>
                    <a:pt x="757191" y="1649855"/>
                    <a:pt x="986540" y="1416383"/>
                  </a:cubicBezTo>
                  <a:cubicBezTo>
                    <a:pt x="1455357" y="939134"/>
                    <a:pt x="2078011" y="676244"/>
                    <a:pt x="2739452" y="676244"/>
                  </a:cubicBezTo>
                  <a:cubicBezTo>
                    <a:pt x="3075232" y="676244"/>
                    <a:pt x="3440243" y="781175"/>
                    <a:pt x="3794947" y="979795"/>
                  </a:cubicBezTo>
                  <a:cubicBezTo>
                    <a:pt x="4158459" y="1183286"/>
                    <a:pt x="4486931" y="1470348"/>
                    <a:pt x="4744762" y="1810250"/>
                  </a:cubicBezTo>
                  <a:cubicBezTo>
                    <a:pt x="4971862" y="2109491"/>
                    <a:pt x="5134693" y="2440961"/>
                    <a:pt x="5215827" y="2768871"/>
                  </a:cubicBezTo>
                  <a:cubicBezTo>
                    <a:pt x="5300334" y="3110834"/>
                    <a:pt x="5297898" y="3446614"/>
                    <a:pt x="5208520" y="3766654"/>
                  </a:cubicBezTo>
                  <a:close/>
                </a:path>
              </a:pathLst>
            </a:custGeom>
            <a:solidFill>
              <a:schemeClr val="bg1">
                <a:alpha val="30000"/>
              </a:schemeClr>
            </a:solidFill>
            <a:ln w="18736" cap="flat">
              <a:noFill/>
              <a:prstDash val="solid"/>
              <a:miter/>
            </a:ln>
          </p:spPr>
          <p:txBody>
            <a:bodyPr rtlCol="0" anchor="ctr"/>
            <a:lstStyle/>
            <a:p>
              <a:endParaRPr lang="en-US"/>
            </a:p>
          </p:txBody>
        </p:sp>
        <p:sp useBgFill="1">
          <p:nvSpPr>
            <p:cNvPr id="51" name="Freeform: Shape 15">
              <a:extLst>
                <a:ext uri="{FF2B5EF4-FFF2-40B4-BE49-F238E27FC236}">
                  <a16:creationId xmlns:a16="http://schemas.microsoft.com/office/drawing/2014/main" id="{F22C906F-48B7-4ABF-B36E-0C0A056A5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3725"/>
              <a:ext cx="5855313" cy="6880645"/>
            </a:xfrm>
            <a:custGeom>
              <a:avLst/>
              <a:gdLst>
                <a:gd name="connsiteX0" fmla="*/ 5855313 w 5855313"/>
                <a:gd name="connsiteY0" fmla="*/ 4717843 h 6880645"/>
                <a:gd name="connsiteX1" fmla="*/ 5855313 w 5855313"/>
                <a:gd name="connsiteY1" fmla="*/ 6880645 h 6880645"/>
                <a:gd name="connsiteX2" fmla="*/ 0 w 5855313"/>
                <a:gd name="connsiteY2" fmla="*/ 6880645 h 6880645"/>
                <a:gd name="connsiteX3" fmla="*/ 0 w 5855313"/>
                <a:gd name="connsiteY3" fmla="*/ 5268859 h 6880645"/>
                <a:gd name="connsiteX4" fmla="*/ 36130 w 5855313"/>
                <a:gd name="connsiteY4" fmla="*/ 5327430 h 6880645"/>
                <a:gd name="connsiteX5" fmla="*/ 2782721 w 5855313"/>
                <a:gd name="connsiteY5" fmla="*/ 6765687 h 6880645"/>
                <a:gd name="connsiteX6" fmla="*/ 5834702 w 5855313"/>
                <a:gd name="connsiteY6" fmla="*/ 4773305 h 6880645"/>
                <a:gd name="connsiteX7" fmla="*/ 9148 w 5855313"/>
                <a:gd name="connsiteY7" fmla="*/ 0 h 6880645"/>
                <a:gd name="connsiteX8" fmla="*/ 5855312 w 5855313"/>
                <a:gd name="connsiteY8" fmla="*/ 0 h 6880645"/>
                <a:gd name="connsiteX9" fmla="*/ 5855312 w 5855313"/>
                <a:gd name="connsiteY9" fmla="*/ 96759 h 6880645"/>
                <a:gd name="connsiteX10" fmla="*/ 5855313 w 5855313"/>
                <a:gd name="connsiteY10" fmla="*/ 96759 h 6880645"/>
                <a:gd name="connsiteX11" fmla="*/ 5855313 w 5855313"/>
                <a:gd name="connsiteY11" fmla="*/ 2289203 h 6880645"/>
                <a:gd name="connsiteX12" fmla="*/ 5834702 w 5855313"/>
                <a:gd name="connsiteY12" fmla="*/ 2233742 h 6880645"/>
                <a:gd name="connsiteX13" fmla="*/ 2782721 w 5855313"/>
                <a:gd name="connsiteY13" fmla="*/ 241359 h 6880645"/>
                <a:gd name="connsiteX14" fmla="*/ 36130 w 5855313"/>
                <a:gd name="connsiteY14" fmla="*/ 1679616 h 6880645"/>
                <a:gd name="connsiteX15" fmla="*/ 0 w 5855313"/>
                <a:gd name="connsiteY15" fmla="*/ 1738187 h 6880645"/>
                <a:gd name="connsiteX16" fmla="*/ 0 w 5855313"/>
                <a:gd name="connsiteY16" fmla="*/ 96759 h 6880645"/>
                <a:gd name="connsiteX17" fmla="*/ 9148 w 5855313"/>
                <a:gd name="connsiteY17" fmla="*/ 96759 h 6880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55313" h="6880645">
                  <a:moveTo>
                    <a:pt x="5855313" y="4717843"/>
                  </a:moveTo>
                  <a:lnTo>
                    <a:pt x="5855313" y="6880645"/>
                  </a:lnTo>
                  <a:lnTo>
                    <a:pt x="0" y="6880645"/>
                  </a:lnTo>
                  <a:lnTo>
                    <a:pt x="0" y="5268859"/>
                  </a:lnTo>
                  <a:lnTo>
                    <a:pt x="36130" y="5327430"/>
                  </a:lnTo>
                  <a:cubicBezTo>
                    <a:pt x="631370" y="6195172"/>
                    <a:pt x="1639396" y="6765687"/>
                    <a:pt x="2782721" y="6765687"/>
                  </a:cubicBezTo>
                  <a:cubicBezTo>
                    <a:pt x="4154711" y="6765687"/>
                    <a:pt x="5331871" y="5944145"/>
                    <a:pt x="5834702" y="4773305"/>
                  </a:cubicBezTo>
                  <a:close/>
                  <a:moveTo>
                    <a:pt x="9148" y="0"/>
                  </a:moveTo>
                  <a:lnTo>
                    <a:pt x="5855312" y="0"/>
                  </a:lnTo>
                  <a:lnTo>
                    <a:pt x="5855312" y="96759"/>
                  </a:lnTo>
                  <a:lnTo>
                    <a:pt x="5855313" y="96759"/>
                  </a:lnTo>
                  <a:lnTo>
                    <a:pt x="5855313" y="2289203"/>
                  </a:lnTo>
                  <a:lnTo>
                    <a:pt x="5834702" y="2233742"/>
                  </a:lnTo>
                  <a:cubicBezTo>
                    <a:pt x="5331871" y="1062902"/>
                    <a:pt x="4154711" y="241359"/>
                    <a:pt x="2782721" y="241359"/>
                  </a:cubicBezTo>
                  <a:cubicBezTo>
                    <a:pt x="1639396" y="241359"/>
                    <a:pt x="631370" y="811875"/>
                    <a:pt x="36130" y="1679616"/>
                  </a:cubicBezTo>
                  <a:lnTo>
                    <a:pt x="0" y="1738187"/>
                  </a:lnTo>
                  <a:lnTo>
                    <a:pt x="0" y="96759"/>
                  </a:lnTo>
                  <a:lnTo>
                    <a:pt x="9148" y="9675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2" name="Freeform: Shape 16">
              <a:extLst>
                <a:ext uri="{FF2B5EF4-FFF2-40B4-BE49-F238E27FC236}">
                  <a16:creationId xmlns:a16="http://schemas.microsoft.com/office/drawing/2014/main" id="{B4ABE2AA-A788-450F-94A8-AED4B698F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6370"/>
              <a:ext cx="6254832" cy="6864558"/>
            </a:xfrm>
            <a:custGeom>
              <a:avLst/>
              <a:gdLst>
                <a:gd name="connsiteX0" fmla="*/ 2766060 w 6254832"/>
                <a:gd name="connsiteY0" fmla="*/ 0 h 6864558"/>
                <a:gd name="connsiteX1" fmla="*/ 0 w 6254832"/>
                <a:gd name="connsiteY1" fmla="*/ 1340683 h 6864558"/>
                <a:gd name="connsiteX2" fmla="*/ 0 w 6254832"/>
                <a:gd name="connsiteY2" fmla="*/ 2201306 h 6864558"/>
                <a:gd name="connsiteX3" fmla="*/ 1312 w 6254832"/>
                <a:gd name="connsiteY3" fmla="*/ 2197746 h 6864558"/>
                <a:gd name="connsiteX4" fmla="*/ 612723 w 6254832"/>
                <a:gd name="connsiteY4" fmla="*/ 1201649 h 6864558"/>
                <a:gd name="connsiteX5" fmla="*/ 1571344 w 6254832"/>
                <a:gd name="connsiteY5" fmla="*/ 483245 h 6864558"/>
                <a:gd name="connsiteX6" fmla="*/ 1641235 w 6254832"/>
                <a:gd name="connsiteY6" fmla="*/ 452328 h 6864558"/>
                <a:gd name="connsiteX7" fmla="*/ 1711502 w 6254832"/>
                <a:gd name="connsiteY7" fmla="*/ 422348 h 6864558"/>
                <a:gd name="connsiteX8" fmla="*/ 1783080 w 6254832"/>
                <a:gd name="connsiteY8" fmla="*/ 395178 h 6864558"/>
                <a:gd name="connsiteX9" fmla="*/ 1855220 w 6254832"/>
                <a:gd name="connsiteY9" fmla="*/ 369133 h 6864558"/>
                <a:gd name="connsiteX10" fmla="*/ 1928297 w 6254832"/>
                <a:gd name="connsiteY10" fmla="*/ 345711 h 6864558"/>
                <a:gd name="connsiteX11" fmla="*/ 2001749 w 6254832"/>
                <a:gd name="connsiteY11" fmla="*/ 323600 h 6864558"/>
                <a:gd name="connsiteX12" fmla="*/ 2076138 w 6254832"/>
                <a:gd name="connsiteY12" fmla="*/ 304300 h 6864558"/>
                <a:gd name="connsiteX13" fmla="*/ 2113426 w 6254832"/>
                <a:gd name="connsiteY13" fmla="*/ 294744 h 6864558"/>
                <a:gd name="connsiteX14" fmla="*/ 2132163 w 6254832"/>
                <a:gd name="connsiteY14" fmla="*/ 290060 h 6864558"/>
                <a:gd name="connsiteX15" fmla="*/ 2151089 w 6254832"/>
                <a:gd name="connsiteY15" fmla="*/ 286312 h 6864558"/>
                <a:gd name="connsiteX16" fmla="*/ 2763249 w 6254832"/>
                <a:gd name="connsiteY16" fmla="*/ 218482 h 6864558"/>
                <a:gd name="connsiteX17" fmla="*/ 3372225 w 6254832"/>
                <a:gd name="connsiteY17" fmla="*/ 301302 h 6864558"/>
                <a:gd name="connsiteX18" fmla="*/ 3663596 w 6254832"/>
                <a:gd name="connsiteY18" fmla="*/ 398364 h 6864558"/>
                <a:gd name="connsiteX19" fmla="*/ 3941663 w 6254832"/>
                <a:gd name="connsiteY19" fmla="*/ 526717 h 6864558"/>
                <a:gd name="connsiteX20" fmla="*/ 4204366 w 6254832"/>
                <a:gd name="connsiteY20" fmla="*/ 681678 h 6864558"/>
                <a:gd name="connsiteX21" fmla="*/ 4450018 w 6254832"/>
                <a:gd name="connsiteY21" fmla="*/ 860061 h 6864558"/>
                <a:gd name="connsiteX22" fmla="*/ 4678992 w 6254832"/>
                <a:gd name="connsiteY22" fmla="*/ 1057181 h 6864558"/>
                <a:gd name="connsiteX23" fmla="*/ 4889791 w 6254832"/>
                <a:gd name="connsiteY23" fmla="*/ 1271166 h 6864558"/>
                <a:gd name="connsiteX24" fmla="*/ 5083164 w 6254832"/>
                <a:gd name="connsiteY24" fmla="*/ 1498642 h 6864558"/>
                <a:gd name="connsiteX25" fmla="*/ 5257987 w 6254832"/>
                <a:gd name="connsiteY25" fmla="*/ 1738484 h 6864558"/>
                <a:gd name="connsiteX26" fmla="*/ 5413510 w 6254832"/>
                <a:gd name="connsiteY26" fmla="*/ 1989195 h 6864558"/>
                <a:gd name="connsiteX27" fmla="*/ 5548609 w 6254832"/>
                <a:gd name="connsiteY27" fmla="*/ 2249462 h 6864558"/>
                <a:gd name="connsiteX28" fmla="*/ 5747791 w 6254832"/>
                <a:gd name="connsiteY28" fmla="*/ 2795666 h 6864558"/>
                <a:gd name="connsiteX29" fmla="*/ 5806814 w 6254832"/>
                <a:gd name="connsiteY29" fmla="*/ 3078980 h 6864558"/>
                <a:gd name="connsiteX30" fmla="*/ 5816933 w 6254832"/>
                <a:gd name="connsiteY30" fmla="*/ 3150558 h 6864558"/>
                <a:gd name="connsiteX31" fmla="*/ 5825178 w 6254832"/>
                <a:gd name="connsiteY31" fmla="*/ 3222323 h 6864558"/>
                <a:gd name="connsiteX32" fmla="*/ 5831923 w 6254832"/>
                <a:gd name="connsiteY32" fmla="*/ 3294276 h 6864558"/>
                <a:gd name="connsiteX33" fmla="*/ 5836233 w 6254832"/>
                <a:gd name="connsiteY33" fmla="*/ 3366416 h 6864558"/>
                <a:gd name="connsiteX34" fmla="*/ 5833047 w 6254832"/>
                <a:gd name="connsiteY34" fmla="*/ 3655726 h 6864558"/>
                <a:gd name="connsiteX35" fmla="*/ 5827426 w 6254832"/>
                <a:gd name="connsiteY35" fmla="*/ 3728054 h 6864558"/>
                <a:gd name="connsiteX36" fmla="*/ 5819556 w 6254832"/>
                <a:gd name="connsiteY36" fmla="*/ 3800194 h 6864558"/>
                <a:gd name="connsiteX37" fmla="*/ 5809063 w 6254832"/>
                <a:gd name="connsiteY37" fmla="*/ 3872147 h 6864558"/>
                <a:gd name="connsiteX38" fmla="*/ 5796696 w 6254832"/>
                <a:gd name="connsiteY38" fmla="*/ 3943912 h 6864558"/>
                <a:gd name="connsiteX39" fmla="*/ 5725305 w 6254832"/>
                <a:gd name="connsiteY39" fmla="*/ 4225165 h 6864558"/>
                <a:gd name="connsiteX40" fmla="*/ 5605384 w 6254832"/>
                <a:gd name="connsiteY40" fmla="*/ 4478312 h 6864558"/>
                <a:gd name="connsiteX41" fmla="*/ 5412573 w 6254832"/>
                <a:gd name="connsiteY41" fmla="*/ 4677306 h 6864558"/>
                <a:gd name="connsiteX42" fmla="*/ 5155867 w 6254832"/>
                <a:gd name="connsiteY42" fmla="*/ 4834703 h 6864558"/>
                <a:gd name="connsiteX43" fmla="*/ 4645452 w 6254832"/>
                <a:gd name="connsiteY43" fmla="*/ 5207396 h 6864558"/>
                <a:gd name="connsiteX44" fmla="*/ 4536211 w 6254832"/>
                <a:gd name="connsiteY44" fmla="*/ 5319072 h 6864558"/>
                <a:gd name="connsiteX45" fmla="*/ 4430343 w 6254832"/>
                <a:gd name="connsiteY45" fmla="*/ 5432061 h 6864558"/>
                <a:gd name="connsiteX46" fmla="*/ 4220668 w 6254832"/>
                <a:gd name="connsiteY46" fmla="*/ 5657663 h 6864558"/>
                <a:gd name="connsiteX47" fmla="*/ 4115174 w 6254832"/>
                <a:gd name="connsiteY47" fmla="*/ 5768777 h 6864558"/>
                <a:gd name="connsiteX48" fmla="*/ 4007245 w 6254832"/>
                <a:gd name="connsiteY48" fmla="*/ 5876707 h 6864558"/>
                <a:gd name="connsiteX49" fmla="*/ 3781081 w 6254832"/>
                <a:gd name="connsiteY49" fmla="*/ 6078887 h 6864558"/>
                <a:gd name="connsiteX50" fmla="*/ 3534493 w 6254832"/>
                <a:gd name="connsiteY50" fmla="*/ 6249775 h 6864558"/>
                <a:gd name="connsiteX51" fmla="*/ 3265232 w 6254832"/>
                <a:gd name="connsiteY51" fmla="*/ 6373068 h 6864558"/>
                <a:gd name="connsiteX52" fmla="*/ 3194779 w 6254832"/>
                <a:gd name="connsiteY52" fmla="*/ 6394804 h 6864558"/>
                <a:gd name="connsiteX53" fmla="*/ 3123575 w 6254832"/>
                <a:gd name="connsiteY53" fmla="*/ 6412792 h 6864558"/>
                <a:gd name="connsiteX54" fmla="*/ 3051435 w 6254832"/>
                <a:gd name="connsiteY54" fmla="*/ 6426471 h 6864558"/>
                <a:gd name="connsiteX55" fmla="*/ 2978733 w 6254832"/>
                <a:gd name="connsiteY55" fmla="*/ 6436214 h 6864558"/>
                <a:gd name="connsiteX56" fmla="*/ 2905656 w 6254832"/>
                <a:gd name="connsiteY56" fmla="*/ 6442211 h 6864558"/>
                <a:gd name="connsiteX57" fmla="*/ 2832204 w 6254832"/>
                <a:gd name="connsiteY57" fmla="*/ 6444459 h 6864558"/>
                <a:gd name="connsiteX58" fmla="*/ 2758565 w 6254832"/>
                <a:gd name="connsiteY58" fmla="*/ 6443335 h 6864558"/>
                <a:gd name="connsiteX59" fmla="*/ 2683239 w 6254832"/>
                <a:gd name="connsiteY59" fmla="*/ 6438463 h 6864558"/>
                <a:gd name="connsiteX60" fmla="*/ 2091503 w 6254832"/>
                <a:gd name="connsiteY60" fmla="*/ 6343275 h 6864558"/>
                <a:gd name="connsiteX61" fmla="*/ 1948347 w 6254832"/>
                <a:gd name="connsiteY61" fmla="*/ 6301490 h 6864558"/>
                <a:gd name="connsiteX62" fmla="*/ 1807626 w 6254832"/>
                <a:gd name="connsiteY62" fmla="*/ 6252585 h 6864558"/>
                <a:gd name="connsiteX63" fmla="*/ 1738297 w 6254832"/>
                <a:gd name="connsiteY63" fmla="*/ 6225790 h 6864558"/>
                <a:gd name="connsiteX64" fmla="*/ 1669529 w 6254832"/>
                <a:gd name="connsiteY64" fmla="*/ 6197684 h 6864558"/>
                <a:gd name="connsiteX65" fmla="*/ 1635239 w 6254832"/>
                <a:gd name="connsiteY65" fmla="*/ 6183630 h 6864558"/>
                <a:gd name="connsiteX66" fmla="*/ 1601699 w 6254832"/>
                <a:gd name="connsiteY66" fmla="*/ 6167891 h 6864558"/>
                <a:gd name="connsiteX67" fmla="*/ 1534618 w 6254832"/>
                <a:gd name="connsiteY67" fmla="*/ 6136411 h 6864558"/>
                <a:gd name="connsiteX68" fmla="*/ 592299 w 6254832"/>
                <a:gd name="connsiteY68" fmla="*/ 5443116 h 6864558"/>
                <a:gd name="connsiteX69" fmla="*/ 0 w 6254832"/>
                <a:gd name="connsiteY69" fmla="*/ 4496675 h 6864558"/>
                <a:gd name="connsiteX70" fmla="*/ 0 w 6254832"/>
                <a:gd name="connsiteY70" fmla="*/ 5523875 h 6864558"/>
                <a:gd name="connsiteX71" fmla="*/ 2766060 w 6254832"/>
                <a:gd name="connsiteY71" fmla="*/ 6864559 h 6864558"/>
                <a:gd name="connsiteX72" fmla="*/ 6254833 w 6254832"/>
                <a:gd name="connsiteY72" fmla="*/ 3432373 h 6864558"/>
                <a:gd name="connsiteX73" fmla="*/ 2766060 w 6254832"/>
                <a:gd name="connsiteY73" fmla="*/ 0 h 686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254832" h="6864558">
                  <a:moveTo>
                    <a:pt x="2766060" y="0"/>
                  </a:moveTo>
                  <a:cubicBezTo>
                    <a:pt x="1639549" y="0"/>
                    <a:pt x="637831" y="525405"/>
                    <a:pt x="0" y="1340683"/>
                  </a:cubicBezTo>
                  <a:lnTo>
                    <a:pt x="0" y="2201306"/>
                  </a:lnTo>
                  <a:cubicBezTo>
                    <a:pt x="375" y="2200181"/>
                    <a:pt x="937" y="2198870"/>
                    <a:pt x="1312" y="2197746"/>
                  </a:cubicBezTo>
                  <a:cubicBezTo>
                    <a:pt x="142969" y="1837045"/>
                    <a:pt x="347959" y="1497143"/>
                    <a:pt x="612723" y="1201649"/>
                  </a:cubicBezTo>
                  <a:cubicBezTo>
                    <a:pt x="876550" y="906155"/>
                    <a:pt x="1201836" y="655258"/>
                    <a:pt x="1571344" y="483245"/>
                  </a:cubicBezTo>
                  <a:lnTo>
                    <a:pt x="1641235" y="452328"/>
                  </a:lnTo>
                  <a:cubicBezTo>
                    <a:pt x="1664658" y="442210"/>
                    <a:pt x="1687518" y="430967"/>
                    <a:pt x="1711502" y="422348"/>
                  </a:cubicBezTo>
                  <a:lnTo>
                    <a:pt x="1783080" y="395178"/>
                  </a:lnTo>
                  <a:cubicBezTo>
                    <a:pt x="1807064" y="386372"/>
                    <a:pt x="1830674" y="376441"/>
                    <a:pt x="1855220" y="369133"/>
                  </a:cubicBezTo>
                  <a:lnTo>
                    <a:pt x="1928297" y="345711"/>
                  </a:lnTo>
                  <a:cubicBezTo>
                    <a:pt x="1952656" y="338028"/>
                    <a:pt x="1976828" y="329409"/>
                    <a:pt x="2001749" y="323600"/>
                  </a:cubicBezTo>
                  <a:lnTo>
                    <a:pt x="2076138" y="304300"/>
                  </a:lnTo>
                  <a:lnTo>
                    <a:pt x="2113426" y="294744"/>
                  </a:lnTo>
                  <a:lnTo>
                    <a:pt x="2132163" y="290060"/>
                  </a:lnTo>
                  <a:lnTo>
                    <a:pt x="2151089" y="286312"/>
                  </a:lnTo>
                  <a:cubicBezTo>
                    <a:pt x="2351395" y="241716"/>
                    <a:pt x="2557322" y="219044"/>
                    <a:pt x="2763249" y="218482"/>
                  </a:cubicBezTo>
                  <a:cubicBezTo>
                    <a:pt x="2968802" y="218294"/>
                    <a:pt x="3174167" y="247900"/>
                    <a:pt x="3372225" y="301302"/>
                  </a:cubicBezTo>
                  <a:cubicBezTo>
                    <a:pt x="3471347" y="327910"/>
                    <a:pt x="3568596" y="360513"/>
                    <a:pt x="3663596" y="398364"/>
                  </a:cubicBezTo>
                  <a:cubicBezTo>
                    <a:pt x="3758784" y="435652"/>
                    <a:pt x="3851348" y="479311"/>
                    <a:pt x="3941663" y="526717"/>
                  </a:cubicBezTo>
                  <a:cubicBezTo>
                    <a:pt x="4031979" y="573936"/>
                    <a:pt x="4119297" y="626402"/>
                    <a:pt x="4204366" y="681678"/>
                  </a:cubicBezTo>
                  <a:cubicBezTo>
                    <a:pt x="4289060" y="737516"/>
                    <a:pt x="4370944" y="797289"/>
                    <a:pt x="4450018" y="860061"/>
                  </a:cubicBezTo>
                  <a:cubicBezTo>
                    <a:pt x="4529091" y="922832"/>
                    <a:pt x="4605540" y="988601"/>
                    <a:pt x="4678992" y="1057181"/>
                  </a:cubicBezTo>
                  <a:cubicBezTo>
                    <a:pt x="4752444" y="1125574"/>
                    <a:pt x="4822335" y="1197527"/>
                    <a:pt x="4889791" y="1271166"/>
                  </a:cubicBezTo>
                  <a:cubicBezTo>
                    <a:pt x="4957247" y="1344805"/>
                    <a:pt x="5021705" y="1420693"/>
                    <a:pt x="5083164" y="1498642"/>
                  </a:cubicBezTo>
                  <a:cubicBezTo>
                    <a:pt x="5144062" y="1576965"/>
                    <a:pt x="5202899" y="1656601"/>
                    <a:pt x="5257987" y="1738484"/>
                  </a:cubicBezTo>
                  <a:cubicBezTo>
                    <a:pt x="5313076" y="1820368"/>
                    <a:pt x="5365354" y="1903751"/>
                    <a:pt x="5413510" y="1989195"/>
                  </a:cubicBezTo>
                  <a:cubicBezTo>
                    <a:pt x="5462041" y="2074451"/>
                    <a:pt x="5507011" y="2161207"/>
                    <a:pt x="5548609" y="2249462"/>
                  </a:cubicBezTo>
                  <a:cubicBezTo>
                    <a:pt x="5631430" y="2426158"/>
                    <a:pt x="5698323" y="2608851"/>
                    <a:pt x="5747791" y="2795666"/>
                  </a:cubicBezTo>
                  <a:cubicBezTo>
                    <a:pt x="5771963" y="2889167"/>
                    <a:pt x="5791825" y="2983792"/>
                    <a:pt x="5806814" y="3078980"/>
                  </a:cubicBezTo>
                  <a:cubicBezTo>
                    <a:pt x="5810562" y="3102777"/>
                    <a:pt x="5814497" y="3126574"/>
                    <a:pt x="5816933" y="3150558"/>
                  </a:cubicBezTo>
                  <a:cubicBezTo>
                    <a:pt x="5819556" y="3174542"/>
                    <a:pt x="5823304" y="3198339"/>
                    <a:pt x="5825178" y="3222323"/>
                  </a:cubicBezTo>
                  <a:cubicBezTo>
                    <a:pt x="5827426" y="3246308"/>
                    <a:pt x="5830050" y="3270292"/>
                    <a:pt x="5831923" y="3294276"/>
                  </a:cubicBezTo>
                  <a:lnTo>
                    <a:pt x="5836233" y="3366416"/>
                  </a:lnTo>
                  <a:cubicBezTo>
                    <a:pt x="5839981" y="3462728"/>
                    <a:pt x="5839981" y="3559227"/>
                    <a:pt x="5833047" y="3655726"/>
                  </a:cubicBezTo>
                  <a:cubicBezTo>
                    <a:pt x="5830986" y="3679711"/>
                    <a:pt x="5830237" y="3704069"/>
                    <a:pt x="5827426" y="3728054"/>
                  </a:cubicBezTo>
                  <a:lnTo>
                    <a:pt x="5819556" y="3800194"/>
                  </a:lnTo>
                  <a:lnTo>
                    <a:pt x="5809063" y="3872147"/>
                  </a:lnTo>
                  <a:cubicBezTo>
                    <a:pt x="5805690" y="3896131"/>
                    <a:pt x="5800818" y="3919928"/>
                    <a:pt x="5796696" y="3943912"/>
                  </a:cubicBezTo>
                  <a:cubicBezTo>
                    <a:pt x="5778708" y="4039287"/>
                    <a:pt x="5755848" y="4134662"/>
                    <a:pt x="5725305" y="4225165"/>
                  </a:cubicBezTo>
                  <a:cubicBezTo>
                    <a:pt x="5694763" y="4315669"/>
                    <a:pt x="5656726" y="4402237"/>
                    <a:pt x="5605384" y="4478312"/>
                  </a:cubicBezTo>
                  <a:cubicBezTo>
                    <a:pt x="5554980" y="4555324"/>
                    <a:pt x="5489960" y="4620718"/>
                    <a:pt x="5412573" y="4677306"/>
                  </a:cubicBezTo>
                  <a:cubicBezTo>
                    <a:pt x="5335374" y="4734269"/>
                    <a:pt x="5245995" y="4782987"/>
                    <a:pt x="5155867" y="4834703"/>
                  </a:cubicBezTo>
                  <a:cubicBezTo>
                    <a:pt x="4973924" y="4936261"/>
                    <a:pt x="4794791" y="5058806"/>
                    <a:pt x="4645452" y="5207396"/>
                  </a:cubicBezTo>
                  <a:cubicBezTo>
                    <a:pt x="4607414" y="5244497"/>
                    <a:pt x="4571813" y="5281597"/>
                    <a:pt x="4536211" y="5319072"/>
                  </a:cubicBezTo>
                  <a:lnTo>
                    <a:pt x="4430343" y="5432061"/>
                  </a:lnTo>
                  <a:cubicBezTo>
                    <a:pt x="4360264" y="5507574"/>
                    <a:pt x="4290934" y="5583087"/>
                    <a:pt x="4220668" y="5657663"/>
                  </a:cubicBezTo>
                  <a:cubicBezTo>
                    <a:pt x="4185628" y="5694951"/>
                    <a:pt x="4150589" y="5732052"/>
                    <a:pt x="4115174" y="5768777"/>
                  </a:cubicBezTo>
                  <a:cubicBezTo>
                    <a:pt x="4079573" y="5805316"/>
                    <a:pt x="4043597" y="5841292"/>
                    <a:pt x="4007245" y="5876707"/>
                  </a:cubicBezTo>
                  <a:cubicBezTo>
                    <a:pt x="3934543" y="5947723"/>
                    <a:pt x="3859405" y="6015740"/>
                    <a:pt x="3781081" y="6078887"/>
                  </a:cubicBezTo>
                  <a:cubicBezTo>
                    <a:pt x="3702945" y="6142220"/>
                    <a:pt x="3620312" y="6199557"/>
                    <a:pt x="3534493" y="6249775"/>
                  </a:cubicBezTo>
                  <a:cubicBezTo>
                    <a:pt x="3448300" y="6299429"/>
                    <a:pt x="3358359" y="6341589"/>
                    <a:pt x="3265232" y="6373068"/>
                  </a:cubicBezTo>
                  <a:cubicBezTo>
                    <a:pt x="3241998" y="6381313"/>
                    <a:pt x="3218201" y="6387497"/>
                    <a:pt x="3194779" y="6394804"/>
                  </a:cubicBezTo>
                  <a:cubicBezTo>
                    <a:pt x="3171169" y="6401175"/>
                    <a:pt x="3147185" y="6406797"/>
                    <a:pt x="3123575" y="6412792"/>
                  </a:cubicBezTo>
                  <a:cubicBezTo>
                    <a:pt x="3099404" y="6417477"/>
                    <a:pt x="3075420" y="6422161"/>
                    <a:pt x="3051435" y="6426471"/>
                  </a:cubicBezTo>
                  <a:cubicBezTo>
                    <a:pt x="3027076" y="6429657"/>
                    <a:pt x="3002904" y="6433591"/>
                    <a:pt x="2978733" y="6436214"/>
                  </a:cubicBezTo>
                  <a:cubicBezTo>
                    <a:pt x="2954374" y="6438088"/>
                    <a:pt x="2930015" y="6440899"/>
                    <a:pt x="2905656" y="6442211"/>
                  </a:cubicBezTo>
                  <a:cubicBezTo>
                    <a:pt x="2881109" y="6442960"/>
                    <a:pt x="2856751" y="6444272"/>
                    <a:pt x="2832204" y="6444459"/>
                  </a:cubicBezTo>
                  <a:cubicBezTo>
                    <a:pt x="2807658" y="6444084"/>
                    <a:pt x="2783298" y="6444084"/>
                    <a:pt x="2758565" y="6443335"/>
                  </a:cubicBezTo>
                  <a:lnTo>
                    <a:pt x="2683239" y="6438463"/>
                  </a:lnTo>
                  <a:cubicBezTo>
                    <a:pt x="2482559" y="6425909"/>
                    <a:pt x="2284126" y="6393492"/>
                    <a:pt x="2091503" y="6343275"/>
                  </a:cubicBezTo>
                  <a:lnTo>
                    <a:pt x="1948347" y="6301490"/>
                  </a:lnTo>
                  <a:cubicBezTo>
                    <a:pt x="1901127" y="6286126"/>
                    <a:pt x="1854658" y="6268699"/>
                    <a:pt x="1807626" y="6252585"/>
                  </a:cubicBezTo>
                  <a:cubicBezTo>
                    <a:pt x="1784017" y="6245090"/>
                    <a:pt x="1761344" y="6234972"/>
                    <a:pt x="1738297" y="6225790"/>
                  </a:cubicBezTo>
                  <a:lnTo>
                    <a:pt x="1669529" y="6197684"/>
                  </a:lnTo>
                  <a:lnTo>
                    <a:pt x="1635239" y="6183630"/>
                  </a:lnTo>
                  <a:lnTo>
                    <a:pt x="1601699" y="6167891"/>
                  </a:lnTo>
                  <a:lnTo>
                    <a:pt x="1534618" y="6136411"/>
                  </a:lnTo>
                  <a:cubicBezTo>
                    <a:pt x="1179164" y="5964961"/>
                    <a:pt x="857250" y="5729616"/>
                    <a:pt x="592299" y="5443116"/>
                  </a:cubicBezTo>
                  <a:cubicBezTo>
                    <a:pt x="336904" y="5166173"/>
                    <a:pt x="137160" y="4842573"/>
                    <a:pt x="0" y="4496675"/>
                  </a:cubicBezTo>
                  <a:lnTo>
                    <a:pt x="0" y="5523875"/>
                  </a:lnTo>
                  <a:cubicBezTo>
                    <a:pt x="637831" y="6338966"/>
                    <a:pt x="1639549" y="6864559"/>
                    <a:pt x="2766060" y="6864559"/>
                  </a:cubicBezTo>
                  <a:cubicBezTo>
                    <a:pt x="4692858" y="6864559"/>
                    <a:pt x="6254833" y="5327879"/>
                    <a:pt x="6254833" y="3432373"/>
                  </a:cubicBezTo>
                  <a:cubicBezTo>
                    <a:pt x="6254833" y="1536679"/>
                    <a:pt x="4692858" y="0"/>
                    <a:pt x="2766060" y="0"/>
                  </a:cubicBezTo>
                  <a:close/>
                </a:path>
              </a:pathLst>
            </a:custGeom>
            <a:ln w="18736"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E32FD109-50AA-A824-99CD-B36D8B0DA65B}"/>
              </a:ext>
            </a:extLst>
          </p:cNvPr>
          <p:cNvSpPr>
            <a:spLocks noGrp="1"/>
          </p:cNvSpPr>
          <p:nvPr>
            <p:ph type="title"/>
          </p:nvPr>
        </p:nvSpPr>
        <p:spPr>
          <a:xfrm>
            <a:off x="6094105" y="802955"/>
            <a:ext cx="4977976" cy="1454051"/>
          </a:xfrm>
        </p:spPr>
        <p:txBody>
          <a:bodyPr anchor="b">
            <a:normAutofit/>
          </a:bodyPr>
          <a:lstStyle/>
          <a:p>
            <a:r>
              <a:rPr lang="en-GB" sz="3600">
                <a:solidFill>
                  <a:schemeClr val="tx2"/>
                </a:solidFill>
              </a:rPr>
              <a:t>Best practices</a:t>
            </a:r>
          </a:p>
        </p:txBody>
      </p:sp>
      <p:graphicFrame>
        <p:nvGraphicFramePr>
          <p:cNvPr id="35" name="Content Placeholder 2">
            <a:extLst>
              <a:ext uri="{FF2B5EF4-FFF2-40B4-BE49-F238E27FC236}">
                <a16:creationId xmlns:a16="http://schemas.microsoft.com/office/drawing/2014/main" id="{CE9939DE-BF46-5E4C-5428-B2068EF01C9E}"/>
              </a:ext>
            </a:extLst>
          </p:cNvPr>
          <p:cNvGraphicFramePr>
            <a:graphicFrameLocks noGrp="1"/>
          </p:cNvGraphicFramePr>
          <p:nvPr>
            <p:ph idx="1"/>
            <p:extLst>
              <p:ext uri="{D42A27DB-BD31-4B8C-83A1-F6EECF244321}">
                <p14:modId xmlns:p14="http://schemas.microsoft.com/office/powerpoint/2010/main" val="2708096844"/>
              </p:ext>
            </p:extLst>
          </p:nvPr>
        </p:nvGraphicFramePr>
        <p:xfrm>
          <a:off x="6090574" y="2415756"/>
          <a:ext cx="4977578" cy="36392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19504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15A88-001A-4EEF-8984-D87E6435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7C96C-A831-B8C1-0A91-1B4F0B1BC411}"/>
              </a:ext>
            </a:extLst>
          </p:cNvPr>
          <p:cNvSpPr>
            <a:spLocks noGrp="1"/>
          </p:cNvSpPr>
          <p:nvPr>
            <p:ph type="title"/>
          </p:nvPr>
        </p:nvSpPr>
        <p:spPr>
          <a:xfrm>
            <a:off x="5232400" y="1367673"/>
            <a:ext cx="6124576" cy="2665509"/>
          </a:xfrm>
        </p:spPr>
        <p:txBody>
          <a:bodyPr vert="horz" lIns="91440" tIns="45720" rIns="91440" bIns="45720" rtlCol="0" anchor="b">
            <a:normAutofit/>
          </a:bodyPr>
          <a:lstStyle/>
          <a:p>
            <a:pPr lvl="0" algn="r"/>
            <a:r>
              <a:rPr lang="en-US" sz="7200">
                <a:solidFill>
                  <a:schemeClr val="bg1"/>
                </a:solidFill>
              </a:rPr>
              <a:t>Questions?</a:t>
            </a:r>
          </a:p>
        </p:txBody>
      </p:sp>
      <p:sp>
        <p:nvSpPr>
          <p:cNvPr id="3" name="Content Placeholder 2">
            <a:extLst>
              <a:ext uri="{FF2B5EF4-FFF2-40B4-BE49-F238E27FC236}">
                <a16:creationId xmlns:a16="http://schemas.microsoft.com/office/drawing/2014/main" id="{95E6B437-39B8-6CAD-B322-3DA617DFD21C}"/>
              </a:ext>
            </a:extLst>
          </p:cNvPr>
          <p:cNvSpPr>
            <a:spLocks noGrp="1"/>
          </p:cNvSpPr>
          <p:nvPr>
            <p:ph idx="1"/>
          </p:nvPr>
        </p:nvSpPr>
        <p:spPr>
          <a:xfrm>
            <a:off x="5228702" y="4414180"/>
            <a:ext cx="6128274" cy="884538"/>
          </a:xfrm>
        </p:spPr>
        <p:txBody>
          <a:bodyPr vert="horz" lIns="91440" tIns="45720" rIns="91440" bIns="45720" rtlCol="0">
            <a:normAutofit/>
          </a:bodyPr>
          <a:lstStyle/>
          <a:p>
            <a:pPr marL="0" indent="0" algn="r">
              <a:buNone/>
            </a:pPr>
            <a:r>
              <a:rPr lang="en-US" sz="2400">
                <a:solidFill>
                  <a:schemeClr val="bg1"/>
                </a:solidFill>
              </a:rPr>
              <a:t>Message me on twitter or linked in</a:t>
            </a:r>
          </a:p>
        </p:txBody>
      </p:sp>
      <p:pic>
        <p:nvPicPr>
          <p:cNvPr id="5" name="Picture 4" descr="Many question marks on black background">
            <a:extLst>
              <a:ext uri="{FF2B5EF4-FFF2-40B4-BE49-F238E27FC236}">
                <a16:creationId xmlns:a16="http://schemas.microsoft.com/office/drawing/2014/main" id="{C415A847-1F3E-615E-202D-427B1F56BCCA}"/>
              </a:ext>
            </a:extLst>
          </p:cNvPr>
          <p:cNvPicPr>
            <a:picLocks noChangeAspect="1"/>
          </p:cNvPicPr>
          <p:nvPr/>
        </p:nvPicPr>
        <p:blipFill rotWithShape="1">
          <a:blip r:embed="rId3"/>
          <a:srcRect l="59517" r="2" b="2"/>
          <a:stretch/>
        </p:blipFill>
        <p:spPr>
          <a:xfrm>
            <a:off x="1" y="10"/>
            <a:ext cx="4551219" cy="6857990"/>
          </a:xfrm>
          <a:custGeom>
            <a:avLst/>
            <a:gdLst/>
            <a:ahLst/>
            <a:cxnLst/>
            <a:rect l="l" t="t" r="r" b="b"/>
            <a:pathLst>
              <a:path w="4551219" h="6858000">
                <a:moveTo>
                  <a:pt x="4194211" y="6564619"/>
                </a:moveTo>
                <a:lnTo>
                  <a:pt x="4194211" y="6564620"/>
                </a:lnTo>
                <a:cubicBezTo>
                  <a:pt x="4204498" y="6575478"/>
                  <a:pt x="4210595" y="6582146"/>
                  <a:pt x="4216690" y="6588625"/>
                </a:cubicBezTo>
                <a:lnTo>
                  <a:pt x="4233312" y="6625224"/>
                </a:lnTo>
                <a:lnTo>
                  <a:pt x="4226218" y="6662539"/>
                </a:lnTo>
                <a:lnTo>
                  <a:pt x="4226217" y="6662540"/>
                </a:lnTo>
                <a:lnTo>
                  <a:pt x="4226216" y="6662543"/>
                </a:lnTo>
                <a:lnTo>
                  <a:pt x="4214767" y="6683026"/>
                </a:lnTo>
                <a:lnTo>
                  <a:pt x="4211619" y="6702975"/>
                </a:lnTo>
                <a:lnTo>
                  <a:pt x="4211619" y="6702976"/>
                </a:lnTo>
                <a:cubicBezTo>
                  <a:pt x="4212024" y="6716168"/>
                  <a:pt x="4217168" y="6729218"/>
                  <a:pt x="4225455" y="6742552"/>
                </a:cubicBezTo>
                <a:lnTo>
                  <a:pt x="4225456" y="6742554"/>
                </a:lnTo>
                <a:lnTo>
                  <a:pt x="4244933" y="6812061"/>
                </a:lnTo>
                <a:lnTo>
                  <a:pt x="4244933" y="6812063"/>
                </a:lnTo>
                <a:lnTo>
                  <a:pt x="4244933" y="6812062"/>
                </a:lnTo>
                <a:lnTo>
                  <a:pt x="4244933" y="6812061"/>
                </a:lnTo>
                <a:lnTo>
                  <a:pt x="4240159" y="6776799"/>
                </a:lnTo>
                <a:lnTo>
                  <a:pt x="4225456" y="6742554"/>
                </a:lnTo>
                <a:lnTo>
                  <a:pt x="4225455" y="6742551"/>
                </a:lnTo>
                <a:lnTo>
                  <a:pt x="4211619" y="6702975"/>
                </a:lnTo>
                <a:lnTo>
                  <a:pt x="4226216" y="6662543"/>
                </a:lnTo>
                <a:lnTo>
                  <a:pt x="4226217" y="6662541"/>
                </a:lnTo>
                <a:lnTo>
                  <a:pt x="4226218" y="6662539"/>
                </a:lnTo>
                <a:lnTo>
                  <a:pt x="4233301" y="6645551"/>
                </a:lnTo>
                <a:lnTo>
                  <a:pt x="4233312" y="6625224"/>
                </a:lnTo>
                <a:lnTo>
                  <a:pt x="4233312" y="6625223"/>
                </a:lnTo>
                <a:cubicBezTo>
                  <a:pt x="4231216" y="6611340"/>
                  <a:pt x="4225168" y="6597577"/>
                  <a:pt x="4216690" y="6588624"/>
                </a:cubicBezTo>
                <a:close/>
                <a:moveTo>
                  <a:pt x="4274532" y="6438980"/>
                </a:moveTo>
                <a:lnTo>
                  <a:pt x="4254602" y="6463839"/>
                </a:lnTo>
                <a:lnTo>
                  <a:pt x="4254600" y="6463848"/>
                </a:lnTo>
                <a:lnTo>
                  <a:pt x="4240803" y="6513011"/>
                </a:lnTo>
                <a:lnTo>
                  <a:pt x="4221998" y="6546193"/>
                </a:lnTo>
                <a:lnTo>
                  <a:pt x="4221998" y="6546194"/>
                </a:lnTo>
                <a:lnTo>
                  <a:pt x="4238336" y="6521803"/>
                </a:lnTo>
                <a:lnTo>
                  <a:pt x="4240803" y="6513011"/>
                </a:lnTo>
                <a:lnTo>
                  <a:pt x="4243614" y="6508051"/>
                </a:lnTo>
                <a:lnTo>
                  <a:pt x="4254600" y="6463848"/>
                </a:lnTo>
                <a:lnTo>
                  <a:pt x="4254602" y="6463840"/>
                </a:lnTo>
                <a:cubicBezTo>
                  <a:pt x="4257553" y="6451649"/>
                  <a:pt x="4265030" y="6444076"/>
                  <a:pt x="4274532" y="6438980"/>
                </a:cubicBezTo>
                <a:close/>
                <a:moveTo>
                  <a:pt x="4360506" y="6365203"/>
                </a:moveTo>
                <a:lnTo>
                  <a:pt x="4359224" y="6387909"/>
                </a:lnTo>
                <a:lnTo>
                  <a:pt x="4357461" y="6391548"/>
                </a:lnTo>
                <a:lnTo>
                  <a:pt x="4349806" y="6407331"/>
                </a:lnTo>
                <a:lnTo>
                  <a:pt x="4349806" y="6407332"/>
                </a:lnTo>
                <a:lnTo>
                  <a:pt x="4357461" y="6391548"/>
                </a:lnTo>
                <a:lnTo>
                  <a:pt x="4359225" y="6387909"/>
                </a:lnTo>
                <a:close/>
                <a:moveTo>
                  <a:pt x="4121437" y="4221390"/>
                </a:moveTo>
                <a:lnTo>
                  <a:pt x="4121437" y="4221391"/>
                </a:lnTo>
                <a:cubicBezTo>
                  <a:pt x="4122199" y="4232060"/>
                  <a:pt x="4122389" y="4243872"/>
                  <a:pt x="4127153" y="4253014"/>
                </a:cubicBezTo>
                <a:cubicBezTo>
                  <a:pt x="4139346" y="4277401"/>
                  <a:pt x="4154966" y="4300070"/>
                  <a:pt x="4166969" y="4324645"/>
                </a:cubicBezTo>
                <a:lnTo>
                  <a:pt x="4175923" y="4363890"/>
                </a:lnTo>
                <a:lnTo>
                  <a:pt x="4175161" y="4482003"/>
                </a:lnTo>
                <a:cubicBezTo>
                  <a:pt x="4172493" y="4546775"/>
                  <a:pt x="4171921" y="4612499"/>
                  <a:pt x="4115151" y="4659173"/>
                </a:cubicBezTo>
                <a:cubicBezTo>
                  <a:pt x="4110579" y="4662985"/>
                  <a:pt x="4107911" y="4671175"/>
                  <a:pt x="4107149" y="4677654"/>
                </a:cubicBezTo>
                <a:cubicBezTo>
                  <a:pt x="4103530" y="4707563"/>
                  <a:pt x="4103148" y="4738234"/>
                  <a:pt x="4097242" y="4767763"/>
                </a:cubicBezTo>
                <a:cubicBezTo>
                  <a:pt x="4094861" y="4779574"/>
                  <a:pt x="4094052" y="4790386"/>
                  <a:pt x="4095933" y="4800482"/>
                </a:cubicBezTo>
                <a:lnTo>
                  <a:pt x="4095933" y="4800483"/>
                </a:lnTo>
                <a:cubicBezTo>
                  <a:pt x="4097814" y="4810580"/>
                  <a:pt x="4102387" y="4819963"/>
                  <a:pt x="4110769" y="4828916"/>
                </a:cubicBezTo>
                <a:lnTo>
                  <a:pt x="4132950" y="4863342"/>
                </a:lnTo>
                <a:lnTo>
                  <a:pt x="4140479" y="4889274"/>
                </a:lnTo>
                <a:lnTo>
                  <a:pt x="4138774" y="4912167"/>
                </a:lnTo>
                <a:cubicBezTo>
                  <a:pt x="4137059" y="4919977"/>
                  <a:pt x="4136702" y="4927121"/>
                  <a:pt x="4137372" y="4933803"/>
                </a:cubicBezTo>
                <a:lnTo>
                  <a:pt x="4137372" y="4933804"/>
                </a:lnTo>
                <a:lnTo>
                  <a:pt x="4142131" y="4952672"/>
                </a:lnTo>
                <a:lnTo>
                  <a:pt x="4144924" y="4957453"/>
                </a:lnTo>
                <a:lnTo>
                  <a:pt x="4146202" y="4961455"/>
                </a:lnTo>
                <a:cubicBezTo>
                  <a:pt x="4150713" y="4970096"/>
                  <a:pt x="4156419" y="4978393"/>
                  <a:pt x="4162206" y="4987037"/>
                </a:cubicBezTo>
                <a:cubicBezTo>
                  <a:pt x="4173445" y="5003801"/>
                  <a:pt x="4187543" y="5022852"/>
                  <a:pt x="4188685" y="5041521"/>
                </a:cubicBezTo>
                <a:cubicBezTo>
                  <a:pt x="4189304" y="5052095"/>
                  <a:pt x="4192222" y="5062299"/>
                  <a:pt x="4195901" y="5072375"/>
                </a:cubicBezTo>
                <a:lnTo>
                  <a:pt x="4201805" y="5087442"/>
                </a:lnTo>
                <a:lnTo>
                  <a:pt x="4214832" y="5133219"/>
                </a:lnTo>
                <a:lnTo>
                  <a:pt x="4214833" y="5133224"/>
                </a:lnTo>
                <a:lnTo>
                  <a:pt x="4208118" y="5166112"/>
                </a:lnTo>
                <a:lnTo>
                  <a:pt x="4208118" y="5166113"/>
                </a:lnTo>
                <a:cubicBezTo>
                  <a:pt x="4207356" y="5167637"/>
                  <a:pt x="4207928" y="5169780"/>
                  <a:pt x="4208809" y="5172090"/>
                </a:cubicBezTo>
                <a:lnTo>
                  <a:pt x="4211356" y="5179067"/>
                </a:lnTo>
                <a:cubicBezTo>
                  <a:pt x="4214976" y="5196594"/>
                  <a:pt x="4215024" y="5213597"/>
                  <a:pt x="4211190" y="5229433"/>
                </a:cubicBezTo>
                <a:lnTo>
                  <a:pt x="4200644" y="5248928"/>
                </a:lnTo>
                <a:lnTo>
                  <a:pt x="4187733" y="5272795"/>
                </a:lnTo>
                <a:cubicBezTo>
                  <a:pt x="4176088" y="5285440"/>
                  <a:pt x="4168382" y="5298594"/>
                  <a:pt x="4163830" y="5312287"/>
                </a:cubicBezTo>
                <a:lnTo>
                  <a:pt x="4162774" y="5321350"/>
                </a:lnTo>
                <a:lnTo>
                  <a:pt x="4160300" y="5326162"/>
                </a:lnTo>
                <a:lnTo>
                  <a:pt x="4158854" y="5355013"/>
                </a:lnTo>
                <a:lnTo>
                  <a:pt x="4158854" y="5355014"/>
                </a:lnTo>
                <a:cubicBezTo>
                  <a:pt x="4159503" y="5364882"/>
                  <a:pt x="4161206" y="5375002"/>
                  <a:pt x="4163730" y="5385384"/>
                </a:cubicBezTo>
                <a:cubicBezTo>
                  <a:pt x="4166969" y="5398721"/>
                  <a:pt x="4169255" y="5412057"/>
                  <a:pt x="4171921" y="5425582"/>
                </a:cubicBezTo>
                <a:cubicBezTo>
                  <a:pt x="4175731" y="5443870"/>
                  <a:pt x="4179733" y="5462351"/>
                  <a:pt x="4183543" y="5480637"/>
                </a:cubicBezTo>
                <a:lnTo>
                  <a:pt x="4188067" y="5507667"/>
                </a:lnTo>
                <a:lnTo>
                  <a:pt x="4177448" y="5531691"/>
                </a:lnTo>
                <a:lnTo>
                  <a:pt x="4177447" y="5531692"/>
                </a:lnTo>
                <a:cubicBezTo>
                  <a:pt x="4170398" y="5537599"/>
                  <a:pt x="4167206" y="5542648"/>
                  <a:pt x="4167302" y="5547577"/>
                </a:cubicBezTo>
                <a:lnTo>
                  <a:pt x="4167302" y="5547578"/>
                </a:lnTo>
                <a:cubicBezTo>
                  <a:pt x="4167397" y="5552507"/>
                  <a:pt x="4170779" y="5557317"/>
                  <a:pt x="4176875" y="5562746"/>
                </a:cubicBezTo>
                <a:cubicBezTo>
                  <a:pt x="4219548" y="5600467"/>
                  <a:pt x="4246219" y="5646189"/>
                  <a:pt x="4248123" y="5704483"/>
                </a:cubicBezTo>
                <a:cubicBezTo>
                  <a:pt x="4248505" y="5716485"/>
                  <a:pt x="4251171" y="5728678"/>
                  <a:pt x="4254029" y="5740488"/>
                </a:cubicBezTo>
                <a:cubicBezTo>
                  <a:pt x="4255744" y="5747728"/>
                  <a:pt x="4257650" y="5756493"/>
                  <a:pt x="4262794" y="5760873"/>
                </a:cubicBezTo>
                <a:cubicBezTo>
                  <a:pt x="4302037" y="5794974"/>
                  <a:pt x="4329280" y="5837457"/>
                  <a:pt x="4351189" y="5883751"/>
                </a:cubicBezTo>
                <a:lnTo>
                  <a:pt x="4351191" y="5883755"/>
                </a:lnTo>
                <a:lnTo>
                  <a:pt x="4369094" y="5935945"/>
                </a:lnTo>
                <a:lnTo>
                  <a:pt x="4369096" y="5935949"/>
                </a:lnTo>
                <a:lnTo>
                  <a:pt x="4365476" y="5993289"/>
                </a:lnTo>
                <a:lnTo>
                  <a:pt x="4365475" y="5993290"/>
                </a:lnTo>
                <a:cubicBezTo>
                  <a:pt x="4364334" y="6004530"/>
                  <a:pt x="4364524" y="6017484"/>
                  <a:pt x="4358999" y="6026439"/>
                </a:cubicBezTo>
                <a:cubicBezTo>
                  <a:pt x="4341662" y="6054824"/>
                  <a:pt x="4322994" y="6082257"/>
                  <a:pt x="4302799" y="6108737"/>
                </a:cubicBezTo>
                <a:cubicBezTo>
                  <a:pt x="4294131" y="6120073"/>
                  <a:pt x="4289178" y="6126883"/>
                  <a:pt x="4289107" y="6133313"/>
                </a:cubicBezTo>
                <a:lnTo>
                  <a:pt x="4289107" y="6133314"/>
                </a:lnTo>
                <a:lnTo>
                  <a:pt x="4292807" y="6143189"/>
                </a:lnTo>
                <a:lnTo>
                  <a:pt x="4304703" y="6155599"/>
                </a:lnTo>
                <a:lnTo>
                  <a:pt x="4304706" y="6155602"/>
                </a:lnTo>
                <a:cubicBezTo>
                  <a:pt x="4326994" y="6175797"/>
                  <a:pt x="4338614" y="6200944"/>
                  <a:pt x="4343376" y="6228756"/>
                </a:cubicBezTo>
                <a:lnTo>
                  <a:pt x="4360713" y="6361539"/>
                </a:lnTo>
                <a:lnTo>
                  <a:pt x="4360713" y="6361538"/>
                </a:lnTo>
                <a:cubicBezTo>
                  <a:pt x="4357093" y="6317150"/>
                  <a:pt x="4350808" y="6272763"/>
                  <a:pt x="4343376" y="6228755"/>
                </a:cubicBezTo>
                <a:cubicBezTo>
                  <a:pt x="4338614" y="6200943"/>
                  <a:pt x="4326994" y="6175796"/>
                  <a:pt x="4304706" y="6155601"/>
                </a:cubicBezTo>
                <a:lnTo>
                  <a:pt x="4304703" y="6155599"/>
                </a:lnTo>
                <a:lnTo>
                  <a:pt x="4289107" y="6133314"/>
                </a:lnTo>
                <a:lnTo>
                  <a:pt x="4302799" y="6108738"/>
                </a:lnTo>
                <a:cubicBezTo>
                  <a:pt x="4322994" y="6082258"/>
                  <a:pt x="4341662" y="6054825"/>
                  <a:pt x="4358999" y="6026440"/>
                </a:cubicBezTo>
                <a:cubicBezTo>
                  <a:pt x="4364524" y="6017485"/>
                  <a:pt x="4364334" y="6004531"/>
                  <a:pt x="4365475" y="5993291"/>
                </a:cubicBezTo>
                <a:lnTo>
                  <a:pt x="4365476" y="5993289"/>
                </a:lnTo>
                <a:lnTo>
                  <a:pt x="4368929" y="5964476"/>
                </a:lnTo>
                <a:lnTo>
                  <a:pt x="4369096" y="5935949"/>
                </a:lnTo>
                <a:lnTo>
                  <a:pt x="4369096" y="5935948"/>
                </a:lnTo>
                <a:lnTo>
                  <a:pt x="4369094" y="5935945"/>
                </a:lnTo>
                <a:lnTo>
                  <a:pt x="4362214" y="5909350"/>
                </a:lnTo>
                <a:lnTo>
                  <a:pt x="4351191" y="5883755"/>
                </a:lnTo>
                <a:lnTo>
                  <a:pt x="4351189" y="5883750"/>
                </a:lnTo>
                <a:cubicBezTo>
                  <a:pt x="4329280" y="5837456"/>
                  <a:pt x="4302037" y="5794973"/>
                  <a:pt x="4262794" y="5760872"/>
                </a:cubicBezTo>
                <a:cubicBezTo>
                  <a:pt x="4257650" y="5756492"/>
                  <a:pt x="4255744" y="5747727"/>
                  <a:pt x="4254029" y="5740487"/>
                </a:cubicBezTo>
                <a:cubicBezTo>
                  <a:pt x="4251171" y="5728677"/>
                  <a:pt x="4248505" y="5716484"/>
                  <a:pt x="4248123" y="5704482"/>
                </a:cubicBezTo>
                <a:cubicBezTo>
                  <a:pt x="4246219" y="5646188"/>
                  <a:pt x="4219548" y="5600466"/>
                  <a:pt x="4176875" y="5562745"/>
                </a:cubicBezTo>
                <a:lnTo>
                  <a:pt x="4167302" y="5547577"/>
                </a:lnTo>
                <a:lnTo>
                  <a:pt x="4177447" y="5531693"/>
                </a:lnTo>
                <a:lnTo>
                  <a:pt x="4177448" y="5531691"/>
                </a:lnTo>
                <a:lnTo>
                  <a:pt x="4185847" y="5520421"/>
                </a:lnTo>
                <a:lnTo>
                  <a:pt x="4188067" y="5507667"/>
                </a:lnTo>
                <a:lnTo>
                  <a:pt x="4188067" y="5507666"/>
                </a:lnTo>
                <a:cubicBezTo>
                  <a:pt x="4188020" y="5498831"/>
                  <a:pt x="4185448" y="5489496"/>
                  <a:pt x="4183543" y="5480636"/>
                </a:cubicBezTo>
                <a:cubicBezTo>
                  <a:pt x="4179733" y="5462350"/>
                  <a:pt x="4175731" y="5443869"/>
                  <a:pt x="4171921" y="5425581"/>
                </a:cubicBezTo>
                <a:cubicBezTo>
                  <a:pt x="4169255" y="5412056"/>
                  <a:pt x="4166969" y="5398720"/>
                  <a:pt x="4163730" y="5385383"/>
                </a:cubicBezTo>
                <a:lnTo>
                  <a:pt x="4158854" y="5355013"/>
                </a:lnTo>
                <a:lnTo>
                  <a:pt x="4162774" y="5321350"/>
                </a:lnTo>
                <a:lnTo>
                  <a:pt x="4187733" y="5272796"/>
                </a:lnTo>
                <a:lnTo>
                  <a:pt x="4200644" y="5248928"/>
                </a:lnTo>
                <a:lnTo>
                  <a:pt x="4211191" y="5229432"/>
                </a:lnTo>
                <a:lnTo>
                  <a:pt x="4211356" y="5179067"/>
                </a:lnTo>
                <a:lnTo>
                  <a:pt x="4211356" y="5179066"/>
                </a:lnTo>
                <a:cubicBezTo>
                  <a:pt x="4210880" y="5176875"/>
                  <a:pt x="4209690" y="5174399"/>
                  <a:pt x="4208809" y="5172089"/>
                </a:cubicBezTo>
                <a:lnTo>
                  <a:pt x="4208118" y="5166113"/>
                </a:lnTo>
                <a:lnTo>
                  <a:pt x="4214833" y="5133224"/>
                </a:lnTo>
                <a:lnTo>
                  <a:pt x="4214833" y="5133223"/>
                </a:lnTo>
                <a:lnTo>
                  <a:pt x="4214832" y="5133219"/>
                </a:lnTo>
                <a:lnTo>
                  <a:pt x="4207690" y="5102460"/>
                </a:lnTo>
                <a:lnTo>
                  <a:pt x="4201805" y="5087442"/>
                </a:lnTo>
                <a:lnTo>
                  <a:pt x="4201799" y="5087422"/>
                </a:lnTo>
                <a:cubicBezTo>
                  <a:pt x="4195713" y="5072410"/>
                  <a:pt x="4189614" y="5057380"/>
                  <a:pt x="4188685" y="5041520"/>
                </a:cubicBezTo>
                <a:cubicBezTo>
                  <a:pt x="4187543" y="5022851"/>
                  <a:pt x="4173445" y="5003800"/>
                  <a:pt x="4162206" y="4987036"/>
                </a:cubicBezTo>
                <a:lnTo>
                  <a:pt x="4144924" y="4957453"/>
                </a:lnTo>
                <a:lnTo>
                  <a:pt x="4137372" y="4933804"/>
                </a:lnTo>
                <a:lnTo>
                  <a:pt x="4138774" y="4912168"/>
                </a:lnTo>
                <a:cubicBezTo>
                  <a:pt x="4140536" y="4904357"/>
                  <a:pt x="4141048" y="4896713"/>
                  <a:pt x="4140479" y="4889275"/>
                </a:cubicBezTo>
                <a:lnTo>
                  <a:pt x="4140479" y="4889274"/>
                </a:lnTo>
                <a:lnTo>
                  <a:pt x="4135701" y="4867613"/>
                </a:lnTo>
                <a:lnTo>
                  <a:pt x="4132950" y="4863342"/>
                </a:lnTo>
                <a:lnTo>
                  <a:pt x="4131200" y="4857316"/>
                </a:lnTo>
                <a:cubicBezTo>
                  <a:pt x="4126057" y="4847213"/>
                  <a:pt x="4119056" y="4837702"/>
                  <a:pt x="4110769" y="4828915"/>
                </a:cubicBezTo>
                <a:lnTo>
                  <a:pt x="4095933" y="4800482"/>
                </a:lnTo>
                <a:lnTo>
                  <a:pt x="4097242" y="4767764"/>
                </a:lnTo>
                <a:cubicBezTo>
                  <a:pt x="4103148" y="4738235"/>
                  <a:pt x="4103530" y="4707564"/>
                  <a:pt x="4107149" y="4677655"/>
                </a:cubicBezTo>
                <a:cubicBezTo>
                  <a:pt x="4107911" y="4671176"/>
                  <a:pt x="4110579" y="4662986"/>
                  <a:pt x="4115151" y="4659174"/>
                </a:cubicBezTo>
                <a:cubicBezTo>
                  <a:pt x="4171921" y="4612500"/>
                  <a:pt x="4172493" y="4546776"/>
                  <a:pt x="4175161" y="4482004"/>
                </a:cubicBezTo>
                <a:cubicBezTo>
                  <a:pt x="4176875" y="4442761"/>
                  <a:pt x="4176875" y="4403325"/>
                  <a:pt x="4175923" y="4363890"/>
                </a:cubicBezTo>
                <a:lnTo>
                  <a:pt x="4175923" y="4363889"/>
                </a:lnTo>
                <a:cubicBezTo>
                  <a:pt x="4175731" y="4350553"/>
                  <a:pt x="4172683" y="4336456"/>
                  <a:pt x="4166969" y="4324644"/>
                </a:cubicBezTo>
                <a:cubicBezTo>
                  <a:pt x="4154966" y="4300069"/>
                  <a:pt x="4139346" y="4277400"/>
                  <a:pt x="4127153" y="4253013"/>
                </a:cubicBezTo>
                <a:close/>
                <a:moveTo>
                  <a:pt x="4190328" y="2836171"/>
                </a:moveTo>
                <a:lnTo>
                  <a:pt x="4181637" y="2848792"/>
                </a:lnTo>
                <a:cubicBezTo>
                  <a:pt x="4176637" y="2865009"/>
                  <a:pt x="4170779" y="2881306"/>
                  <a:pt x="4166033" y="2897784"/>
                </a:cubicBezTo>
                <a:lnTo>
                  <a:pt x="4165004" y="2903549"/>
                </a:lnTo>
                <a:lnTo>
                  <a:pt x="4161730" y="2914327"/>
                </a:lnTo>
                <a:lnTo>
                  <a:pt x="4157099" y="2947858"/>
                </a:lnTo>
                <a:lnTo>
                  <a:pt x="4157098" y="2947861"/>
                </a:lnTo>
                <a:lnTo>
                  <a:pt x="4157098" y="2947862"/>
                </a:lnTo>
                <a:cubicBezTo>
                  <a:pt x="4156729" y="2959156"/>
                  <a:pt x="4157729" y="2970575"/>
                  <a:pt x="4160682" y="2982148"/>
                </a:cubicBezTo>
                <a:lnTo>
                  <a:pt x="4172375" y="3077401"/>
                </a:lnTo>
                <a:lnTo>
                  <a:pt x="4159920" y="3172653"/>
                </a:lnTo>
                <a:cubicBezTo>
                  <a:pt x="4134011" y="3276479"/>
                  <a:pt x="4106579" y="3380304"/>
                  <a:pt x="4112293" y="3489466"/>
                </a:cubicBezTo>
                <a:cubicBezTo>
                  <a:pt x="4113245" y="3507562"/>
                  <a:pt x="4101624" y="3529089"/>
                  <a:pt x="4090194" y="3544712"/>
                </a:cubicBezTo>
                <a:cubicBezTo>
                  <a:pt x="4079336" y="3559667"/>
                  <a:pt x="4073477" y="3566811"/>
                  <a:pt x="4072572" y="3574407"/>
                </a:cubicBezTo>
                <a:lnTo>
                  <a:pt x="4072572" y="3574408"/>
                </a:lnTo>
                <a:cubicBezTo>
                  <a:pt x="4071667" y="3582004"/>
                  <a:pt x="4075716" y="3590053"/>
                  <a:pt x="4084670" y="3606817"/>
                </a:cubicBezTo>
                <a:cubicBezTo>
                  <a:pt x="4089052" y="3614819"/>
                  <a:pt x="4091718" y="3624725"/>
                  <a:pt x="4098196" y="3630632"/>
                </a:cubicBezTo>
                <a:lnTo>
                  <a:pt x="4115925" y="3654415"/>
                </a:lnTo>
                <a:lnTo>
                  <a:pt x="4118836" y="3665923"/>
                </a:lnTo>
                <a:lnTo>
                  <a:pt x="4122437" y="3680163"/>
                </a:lnTo>
                <a:lnTo>
                  <a:pt x="4118389" y="3734836"/>
                </a:lnTo>
                <a:lnTo>
                  <a:pt x="4118389" y="3734837"/>
                </a:lnTo>
                <a:cubicBezTo>
                  <a:pt x="4117437" y="3741315"/>
                  <a:pt x="4116103" y="3749125"/>
                  <a:pt x="4118771" y="3754652"/>
                </a:cubicBezTo>
                <a:lnTo>
                  <a:pt x="4125128" y="3789775"/>
                </a:lnTo>
                <a:lnTo>
                  <a:pt x="4110197" y="3822471"/>
                </a:lnTo>
                <a:cubicBezTo>
                  <a:pt x="4103149" y="3831901"/>
                  <a:pt x="4097529" y="3842045"/>
                  <a:pt x="4095862" y="3852618"/>
                </a:cubicBezTo>
                <a:lnTo>
                  <a:pt x="4095862" y="3852619"/>
                </a:lnTo>
                <a:lnTo>
                  <a:pt x="4096642" y="3868763"/>
                </a:lnTo>
                <a:lnTo>
                  <a:pt x="4105245" y="3885336"/>
                </a:lnTo>
                <a:lnTo>
                  <a:pt x="4105245" y="3885338"/>
                </a:lnTo>
                <a:cubicBezTo>
                  <a:pt x="4114961" y="3897721"/>
                  <a:pt x="4122367" y="3910318"/>
                  <a:pt x="4127626" y="3923124"/>
                </a:cubicBezTo>
                <a:lnTo>
                  <a:pt x="4137130" y="3962159"/>
                </a:lnTo>
                <a:lnTo>
                  <a:pt x="4121438" y="4043837"/>
                </a:lnTo>
                <a:lnTo>
                  <a:pt x="4121437" y="4043838"/>
                </a:lnTo>
                <a:cubicBezTo>
                  <a:pt x="4112674" y="4063841"/>
                  <a:pt x="4107292" y="4083701"/>
                  <a:pt x="4106316" y="4103824"/>
                </a:cubicBezTo>
                <a:lnTo>
                  <a:pt x="4106316" y="4103825"/>
                </a:lnTo>
                <a:lnTo>
                  <a:pt x="4108283" y="4134255"/>
                </a:lnTo>
                <a:lnTo>
                  <a:pt x="4117627" y="4165381"/>
                </a:lnTo>
                <a:lnTo>
                  <a:pt x="4117627" y="4165383"/>
                </a:lnTo>
                <a:lnTo>
                  <a:pt x="4121532" y="4192387"/>
                </a:lnTo>
                <a:lnTo>
                  <a:pt x="4121532" y="4192386"/>
                </a:lnTo>
                <a:cubicBezTo>
                  <a:pt x="4121628" y="4182766"/>
                  <a:pt x="4121056" y="4173479"/>
                  <a:pt x="4117627" y="4165382"/>
                </a:cubicBezTo>
                <a:lnTo>
                  <a:pt x="4117627" y="4165381"/>
                </a:lnTo>
                <a:lnTo>
                  <a:pt x="4106316" y="4103825"/>
                </a:lnTo>
                <a:lnTo>
                  <a:pt x="4121437" y="4043839"/>
                </a:lnTo>
                <a:lnTo>
                  <a:pt x="4121438" y="4043837"/>
                </a:lnTo>
                <a:lnTo>
                  <a:pt x="4134740" y="4002409"/>
                </a:lnTo>
                <a:lnTo>
                  <a:pt x="4137130" y="3962159"/>
                </a:lnTo>
                <a:lnTo>
                  <a:pt x="4137130" y="3962158"/>
                </a:lnTo>
                <a:cubicBezTo>
                  <a:pt x="4134868" y="3935726"/>
                  <a:pt x="4124677" y="3910103"/>
                  <a:pt x="4105245" y="3885337"/>
                </a:cubicBezTo>
                <a:lnTo>
                  <a:pt x="4105245" y="3885336"/>
                </a:lnTo>
                <a:lnTo>
                  <a:pt x="4095862" y="3852619"/>
                </a:lnTo>
                <a:lnTo>
                  <a:pt x="4110197" y="3822472"/>
                </a:lnTo>
                <a:cubicBezTo>
                  <a:pt x="4118389" y="3811613"/>
                  <a:pt x="4123533" y="3800896"/>
                  <a:pt x="4125128" y="3789776"/>
                </a:cubicBezTo>
                <a:lnTo>
                  <a:pt x="4125128" y="3789775"/>
                </a:lnTo>
                <a:cubicBezTo>
                  <a:pt x="4126724" y="3778654"/>
                  <a:pt x="4124771" y="3767129"/>
                  <a:pt x="4118771" y="3754651"/>
                </a:cubicBezTo>
                <a:lnTo>
                  <a:pt x="4118389" y="3734837"/>
                </a:lnTo>
                <a:lnTo>
                  <a:pt x="4122437" y="3680163"/>
                </a:lnTo>
                <a:lnTo>
                  <a:pt x="4122437" y="3680162"/>
                </a:lnTo>
                <a:lnTo>
                  <a:pt x="4118836" y="3665923"/>
                </a:lnTo>
                <a:lnTo>
                  <a:pt x="4115925" y="3654415"/>
                </a:lnTo>
                <a:lnTo>
                  <a:pt x="4115925" y="3654415"/>
                </a:lnTo>
                <a:lnTo>
                  <a:pt x="4115925" y="3654415"/>
                </a:lnTo>
                <a:cubicBezTo>
                  <a:pt x="4112115" y="3646122"/>
                  <a:pt x="4106436" y="3638156"/>
                  <a:pt x="4098196" y="3630631"/>
                </a:cubicBezTo>
                <a:cubicBezTo>
                  <a:pt x="4091718" y="3624724"/>
                  <a:pt x="4089052" y="3614818"/>
                  <a:pt x="4084670" y="3606816"/>
                </a:cubicBezTo>
                <a:cubicBezTo>
                  <a:pt x="4080193" y="3598434"/>
                  <a:pt x="4076942" y="3592231"/>
                  <a:pt x="4074924" y="3587173"/>
                </a:cubicBezTo>
                <a:lnTo>
                  <a:pt x="4072572" y="3574407"/>
                </a:lnTo>
                <a:lnTo>
                  <a:pt x="4077651" y="3562320"/>
                </a:lnTo>
                <a:cubicBezTo>
                  <a:pt x="4080586" y="3557715"/>
                  <a:pt x="4084765" y="3552190"/>
                  <a:pt x="4090194" y="3544713"/>
                </a:cubicBezTo>
                <a:cubicBezTo>
                  <a:pt x="4101624" y="3529090"/>
                  <a:pt x="4113245" y="3507563"/>
                  <a:pt x="4112293" y="3489467"/>
                </a:cubicBezTo>
                <a:cubicBezTo>
                  <a:pt x="4106579" y="3380305"/>
                  <a:pt x="4134011" y="3276480"/>
                  <a:pt x="4159920" y="3172654"/>
                </a:cubicBezTo>
                <a:cubicBezTo>
                  <a:pt x="4167922" y="3140649"/>
                  <a:pt x="4172160" y="3109025"/>
                  <a:pt x="4172375" y="3077401"/>
                </a:cubicBezTo>
                <a:lnTo>
                  <a:pt x="4172375" y="3077400"/>
                </a:lnTo>
                <a:cubicBezTo>
                  <a:pt x="4172589" y="3045776"/>
                  <a:pt x="4168779" y="3014152"/>
                  <a:pt x="4160682" y="2982147"/>
                </a:cubicBezTo>
                <a:lnTo>
                  <a:pt x="4157098" y="2947862"/>
                </a:lnTo>
                <a:lnTo>
                  <a:pt x="4157099" y="2947858"/>
                </a:lnTo>
                <a:lnTo>
                  <a:pt x="4165004" y="2903549"/>
                </a:lnTo>
                <a:lnTo>
                  <a:pt x="4181637" y="2848793"/>
                </a:lnTo>
                <a:cubicBezTo>
                  <a:pt x="4182970" y="2844316"/>
                  <a:pt x="4186256" y="2839982"/>
                  <a:pt x="4190328" y="2836172"/>
                </a:cubicBezTo>
                <a:close/>
                <a:moveTo>
                  <a:pt x="3705842" y="1508457"/>
                </a:moveTo>
                <a:lnTo>
                  <a:pt x="3677748" y="1596213"/>
                </a:lnTo>
                <a:cubicBezTo>
                  <a:pt x="3675271" y="1604978"/>
                  <a:pt x="3676796" y="1615836"/>
                  <a:pt x="3679653" y="1624980"/>
                </a:cubicBezTo>
                <a:cubicBezTo>
                  <a:pt x="3689369" y="1656223"/>
                  <a:pt x="3713754" y="1676036"/>
                  <a:pt x="3736234" y="1697753"/>
                </a:cubicBezTo>
                <a:cubicBezTo>
                  <a:pt x="3746141" y="1707279"/>
                  <a:pt x="3753189" y="1720423"/>
                  <a:pt x="3758903" y="1733188"/>
                </a:cubicBezTo>
                <a:cubicBezTo>
                  <a:pt x="3773574" y="1766335"/>
                  <a:pt x="3786718" y="1800246"/>
                  <a:pt x="3800624" y="1833775"/>
                </a:cubicBezTo>
                <a:cubicBezTo>
                  <a:pt x="3801958" y="1837013"/>
                  <a:pt x="3805387" y="1839679"/>
                  <a:pt x="3808245" y="1842158"/>
                </a:cubicBezTo>
                <a:cubicBezTo>
                  <a:pt x="3838346" y="1866922"/>
                  <a:pt x="3868635" y="1891497"/>
                  <a:pt x="3898736" y="1916454"/>
                </a:cubicBezTo>
                <a:cubicBezTo>
                  <a:pt x="3904450" y="1921216"/>
                  <a:pt x="3908642" y="1928076"/>
                  <a:pt x="3914166" y="1933219"/>
                </a:cubicBezTo>
                <a:cubicBezTo>
                  <a:pt x="3921786" y="1940459"/>
                  <a:pt x="3929027" y="1949603"/>
                  <a:pt x="3938171" y="1953413"/>
                </a:cubicBezTo>
                <a:cubicBezTo>
                  <a:pt x="3966936" y="1965224"/>
                  <a:pt x="3979320" y="1987894"/>
                  <a:pt x="3984654" y="2016469"/>
                </a:cubicBezTo>
                <a:cubicBezTo>
                  <a:pt x="3989607" y="2042570"/>
                  <a:pt x="3993799" y="2068669"/>
                  <a:pt x="3999513" y="2094578"/>
                </a:cubicBezTo>
                <a:cubicBezTo>
                  <a:pt x="4006371" y="2126201"/>
                  <a:pt x="4013801" y="2157636"/>
                  <a:pt x="4022184" y="2188879"/>
                </a:cubicBezTo>
                <a:cubicBezTo>
                  <a:pt x="4025804" y="2202404"/>
                  <a:pt x="4029994" y="2216692"/>
                  <a:pt x="4037424" y="2228314"/>
                </a:cubicBezTo>
                <a:cubicBezTo>
                  <a:pt x="4057999" y="2260890"/>
                  <a:pt x="4071905" y="2295753"/>
                  <a:pt x="4066381" y="2334044"/>
                </a:cubicBezTo>
                <a:cubicBezTo>
                  <a:pt x="4061999" y="2364715"/>
                  <a:pt x="4073239" y="2390434"/>
                  <a:pt x="4090766" y="2409485"/>
                </a:cubicBezTo>
                <a:cubicBezTo>
                  <a:pt x="4098720" y="2418154"/>
                  <a:pt x="4104233" y="2426976"/>
                  <a:pt x="4107867" y="2435912"/>
                </a:cubicBezTo>
                <a:lnTo>
                  <a:pt x="4113698" y="2463017"/>
                </a:lnTo>
                <a:lnTo>
                  <a:pt x="4105056" y="2518262"/>
                </a:lnTo>
                <a:lnTo>
                  <a:pt x="4105055" y="2518263"/>
                </a:lnTo>
                <a:cubicBezTo>
                  <a:pt x="4102388" y="2527789"/>
                  <a:pt x="4101244" y="2536456"/>
                  <a:pt x="4101411" y="2545005"/>
                </a:cubicBezTo>
                <a:lnTo>
                  <a:pt x="4101411" y="2545006"/>
                </a:lnTo>
                <a:cubicBezTo>
                  <a:pt x="4101577" y="2553555"/>
                  <a:pt x="4103054" y="2561985"/>
                  <a:pt x="4105625" y="2571034"/>
                </a:cubicBezTo>
                <a:cubicBezTo>
                  <a:pt x="4117627" y="2612945"/>
                  <a:pt x="4150204" y="2640950"/>
                  <a:pt x="4178779" y="2668001"/>
                </a:cubicBezTo>
                <a:cubicBezTo>
                  <a:pt x="4203164" y="2691054"/>
                  <a:pt x="4216880" y="2716963"/>
                  <a:pt x="4227170" y="2745348"/>
                </a:cubicBezTo>
                <a:lnTo>
                  <a:pt x="4227170" y="2745351"/>
                </a:lnTo>
                <a:lnTo>
                  <a:pt x="4233090" y="2778005"/>
                </a:lnTo>
                <a:lnTo>
                  <a:pt x="4232670" y="2785439"/>
                </a:lnTo>
                <a:lnTo>
                  <a:pt x="4222591" y="2811779"/>
                </a:lnTo>
                <a:lnTo>
                  <a:pt x="4222587" y="2811786"/>
                </a:lnTo>
                <a:lnTo>
                  <a:pt x="4222588" y="2811786"/>
                </a:lnTo>
                <a:lnTo>
                  <a:pt x="4222591" y="2811779"/>
                </a:lnTo>
                <a:lnTo>
                  <a:pt x="4232241" y="2793022"/>
                </a:lnTo>
                <a:lnTo>
                  <a:pt x="4232670" y="2785439"/>
                </a:lnTo>
                <a:lnTo>
                  <a:pt x="4233870" y="2782304"/>
                </a:lnTo>
                <a:lnTo>
                  <a:pt x="4233090" y="2778005"/>
                </a:lnTo>
                <a:lnTo>
                  <a:pt x="4233500" y="2770757"/>
                </a:lnTo>
                <a:lnTo>
                  <a:pt x="4227170" y="2745351"/>
                </a:lnTo>
                <a:lnTo>
                  <a:pt x="4227170" y="2745347"/>
                </a:lnTo>
                <a:cubicBezTo>
                  <a:pt x="4216880" y="2716962"/>
                  <a:pt x="4203164" y="2691053"/>
                  <a:pt x="4178779" y="2668000"/>
                </a:cubicBezTo>
                <a:cubicBezTo>
                  <a:pt x="4150204" y="2640949"/>
                  <a:pt x="4117627" y="2612944"/>
                  <a:pt x="4105625" y="2571033"/>
                </a:cubicBezTo>
                <a:lnTo>
                  <a:pt x="4101411" y="2545006"/>
                </a:lnTo>
                <a:lnTo>
                  <a:pt x="4105055" y="2518264"/>
                </a:lnTo>
                <a:lnTo>
                  <a:pt x="4105056" y="2518262"/>
                </a:lnTo>
                <a:lnTo>
                  <a:pt x="4111636" y="2490550"/>
                </a:lnTo>
                <a:lnTo>
                  <a:pt x="4113698" y="2463017"/>
                </a:lnTo>
                <a:lnTo>
                  <a:pt x="4113698" y="2463016"/>
                </a:lnTo>
                <a:cubicBezTo>
                  <a:pt x="4112817" y="2444776"/>
                  <a:pt x="4106674" y="2426821"/>
                  <a:pt x="4090766" y="2409484"/>
                </a:cubicBezTo>
                <a:cubicBezTo>
                  <a:pt x="4073239" y="2390433"/>
                  <a:pt x="4061999" y="2364714"/>
                  <a:pt x="4066381" y="2334043"/>
                </a:cubicBezTo>
                <a:cubicBezTo>
                  <a:pt x="4071905" y="2295752"/>
                  <a:pt x="4057999" y="2260889"/>
                  <a:pt x="4037424" y="2228313"/>
                </a:cubicBezTo>
                <a:cubicBezTo>
                  <a:pt x="4029994" y="2216691"/>
                  <a:pt x="4025804" y="2202403"/>
                  <a:pt x="4022184" y="2188878"/>
                </a:cubicBezTo>
                <a:cubicBezTo>
                  <a:pt x="4013801" y="2157635"/>
                  <a:pt x="4006371" y="2126200"/>
                  <a:pt x="3999513" y="2094577"/>
                </a:cubicBezTo>
                <a:cubicBezTo>
                  <a:pt x="3993799" y="2068668"/>
                  <a:pt x="3989607" y="2042569"/>
                  <a:pt x="3984654" y="2016468"/>
                </a:cubicBezTo>
                <a:cubicBezTo>
                  <a:pt x="3979320" y="1987893"/>
                  <a:pt x="3966936" y="1965223"/>
                  <a:pt x="3938171" y="1953412"/>
                </a:cubicBezTo>
                <a:cubicBezTo>
                  <a:pt x="3929027" y="1949602"/>
                  <a:pt x="3921786" y="1940458"/>
                  <a:pt x="3914166" y="1933218"/>
                </a:cubicBezTo>
                <a:cubicBezTo>
                  <a:pt x="3908642" y="1928075"/>
                  <a:pt x="3904450" y="1921215"/>
                  <a:pt x="3898736" y="1916453"/>
                </a:cubicBezTo>
                <a:cubicBezTo>
                  <a:pt x="3868635" y="1891496"/>
                  <a:pt x="3838346" y="1866921"/>
                  <a:pt x="3808245" y="1842157"/>
                </a:cubicBezTo>
                <a:cubicBezTo>
                  <a:pt x="3805387" y="1839678"/>
                  <a:pt x="3801958" y="1837012"/>
                  <a:pt x="3800624" y="1833774"/>
                </a:cubicBezTo>
                <a:cubicBezTo>
                  <a:pt x="3786718" y="1800245"/>
                  <a:pt x="3773575" y="1766334"/>
                  <a:pt x="3758903" y="1733187"/>
                </a:cubicBezTo>
                <a:cubicBezTo>
                  <a:pt x="3753189" y="1720422"/>
                  <a:pt x="3746141" y="1707278"/>
                  <a:pt x="3736235" y="1697752"/>
                </a:cubicBezTo>
                <a:cubicBezTo>
                  <a:pt x="3713755" y="1676035"/>
                  <a:pt x="3689369" y="1656222"/>
                  <a:pt x="3679653" y="1624979"/>
                </a:cubicBezTo>
                <a:cubicBezTo>
                  <a:pt x="3676797" y="1615835"/>
                  <a:pt x="3675272" y="1604977"/>
                  <a:pt x="3677749" y="1596212"/>
                </a:cubicBezTo>
                <a:close/>
                <a:moveTo>
                  <a:pt x="3724447" y="1459072"/>
                </a:moveTo>
                <a:lnTo>
                  <a:pt x="3724446" y="1459073"/>
                </a:lnTo>
                <a:lnTo>
                  <a:pt x="3715229" y="1481571"/>
                </a:lnTo>
                <a:close/>
                <a:moveTo>
                  <a:pt x="3743640" y="1268757"/>
                </a:moveTo>
                <a:cubicBezTo>
                  <a:pt x="3744092" y="1275401"/>
                  <a:pt x="3745664" y="1281688"/>
                  <a:pt x="3748807" y="1286069"/>
                </a:cubicBezTo>
                <a:cubicBezTo>
                  <a:pt x="3763380" y="1306929"/>
                  <a:pt x="3769620" y="1328552"/>
                  <a:pt x="3771144" y="1350627"/>
                </a:cubicBezTo>
                <a:lnTo>
                  <a:pt x="3765550" y="1413839"/>
                </a:lnTo>
                <a:lnTo>
                  <a:pt x="3771145" y="1350626"/>
                </a:lnTo>
                <a:cubicBezTo>
                  <a:pt x="3769620" y="1328551"/>
                  <a:pt x="3763381" y="1306929"/>
                  <a:pt x="3748807" y="1286068"/>
                </a:cubicBezTo>
                <a:close/>
                <a:moveTo>
                  <a:pt x="3685369" y="773034"/>
                </a:moveTo>
                <a:lnTo>
                  <a:pt x="3685369" y="773035"/>
                </a:lnTo>
                <a:cubicBezTo>
                  <a:pt x="3687655" y="800276"/>
                  <a:pt x="3690893" y="827329"/>
                  <a:pt x="3693369" y="854379"/>
                </a:cubicBezTo>
                <a:cubicBezTo>
                  <a:pt x="3695655" y="878956"/>
                  <a:pt x="3696417" y="903722"/>
                  <a:pt x="3724422" y="915343"/>
                </a:cubicBezTo>
                <a:cubicBezTo>
                  <a:pt x="3728804" y="917059"/>
                  <a:pt x="3732042" y="922773"/>
                  <a:pt x="3734900" y="927155"/>
                </a:cubicBezTo>
                <a:cubicBezTo>
                  <a:pt x="3778908" y="994785"/>
                  <a:pt x="3777764" y="1030980"/>
                  <a:pt x="3731280" y="1097087"/>
                </a:cubicBezTo>
                <a:cubicBezTo>
                  <a:pt x="3726518" y="1103945"/>
                  <a:pt x="3723088" y="1118613"/>
                  <a:pt x="3726898" y="1123185"/>
                </a:cubicBezTo>
                <a:cubicBezTo>
                  <a:pt x="3742710" y="1142617"/>
                  <a:pt x="3749759" y="1162953"/>
                  <a:pt x="3751617" y="1184028"/>
                </a:cubicBezTo>
                <a:cubicBezTo>
                  <a:pt x="3749759" y="1162953"/>
                  <a:pt x="3742711" y="1142616"/>
                  <a:pt x="3726899" y="1123184"/>
                </a:cubicBezTo>
                <a:cubicBezTo>
                  <a:pt x="3723089" y="1118612"/>
                  <a:pt x="3726519" y="1103944"/>
                  <a:pt x="3731281" y="1097086"/>
                </a:cubicBezTo>
                <a:cubicBezTo>
                  <a:pt x="3777765" y="1030979"/>
                  <a:pt x="3778909" y="994784"/>
                  <a:pt x="3734901" y="927154"/>
                </a:cubicBezTo>
                <a:cubicBezTo>
                  <a:pt x="3732043" y="922772"/>
                  <a:pt x="3728805" y="917058"/>
                  <a:pt x="3724423" y="915342"/>
                </a:cubicBezTo>
                <a:cubicBezTo>
                  <a:pt x="3696417" y="903721"/>
                  <a:pt x="3695655" y="878955"/>
                  <a:pt x="3693369" y="854378"/>
                </a:cubicBezTo>
                <a:close/>
                <a:moveTo>
                  <a:pt x="3740770" y="517850"/>
                </a:moveTo>
                <a:lnTo>
                  <a:pt x="3731852" y="556047"/>
                </a:lnTo>
                <a:cubicBezTo>
                  <a:pt x="3729756" y="564048"/>
                  <a:pt x="3724232" y="572622"/>
                  <a:pt x="3725374" y="580050"/>
                </a:cubicBezTo>
                <a:cubicBezTo>
                  <a:pt x="3728708" y="601578"/>
                  <a:pt x="3726279" y="622200"/>
                  <a:pt x="3721993" y="642537"/>
                </a:cubicBezTo>
                <a:lnTo>
                  <a:pt x="3709470" y="694927"/>
                </a:lnTo>
                <a:lnTo>
                  <a:pt x="3721994" y="642536"/>
                </a:lnTo>
                <a:cubicBezTo>
                  <a:pt x="3726280" y="622200"/>
                  <a:pt x="3728709" y="601577"/>
                  <a:pt x="3725375" y="580049"/>
                </a:cubicBezTo>
                <a:cubicBezTo>
                  <a:pt x="3724233" y="572621"/>
                  <a:pt x="3729757" y="564047"/>
                  <a:pt x="3731853" y="556046"/>
                </a:cubicBezTo>
                <a:close/>
                <a:moveTo>
                  <a:pt x="3754065" y="298168"/>
                </a:moveTo>
                <a:lnTo>
                  <a:pt x="3739283" y="313532"/>
                </a:lnTo>
                <a:lnTo>
                  <a:pt x="3739283" y="313532"/>
                </a:lnTo>
                <a:lnTo>
                  <a:pt x="3739282" y="313533"/>
                </a:lnTo>
                <a:cubicBezTo>
                  <a:pt x="3735090" y="316389"/>
                  <a:pt x="3737376" y="330298"/>
                  <a:pt x="3738710" y="338870"/>
                </a:cubicBezTo>
                <a:lnTo>
                  <a:pt x="3738716" y="338898"/>
                </a:lnTo>
                <a:lnTo>
                  <a:pt x="3748617" y="395639"/>
                </a:lnTo>
                <a:lnTo>
                  <a:pt x="3744807" y="367327"/>
                </a:lnTo>
                <a:lnTo>
                  <a:pt x="3738716" y="338898"/>
                </a:lnTo>
                <a:lnTo>
                  <a:pt x="3738711" y="338869"/>
                </a:lnTo>
                <a:cubicBezTo>
                  <a:pt x="3738044" y="334583"/>
                  <a:pt x="3737139" y="328963"/>
                  <a:pt x="3736925" y="324057"/>
                </a:cubicBezTo>
                <a:lnTo>
                  <a:pt x="3739283" y="313532"/>
                </a:lnTo>
                <a:close/>
                <a:moveTo>
                  <a:pt x="3761610" y="281567"/>
                </a:moveTo>
                <a:lnTo>
                  <a:pt x="3756715" y="295414"/>
                </a:lnTo>
                <a:lnTo>
                  <a:pt x="3756716" y="295414"/>
                </a:lnTo>
                <a:close/>
                <a:moveTo>
                  <a:pt x="3748290" y="24485"/>
                </a:moveTo>
                <a:lnTo>
                  <a:pt x="3746027" y="74128"/>
                </a:lnTo>
                <a:cubicBezTo>
                  <a:pt x="3746950" y="91491"/>
                  <a:pt x="3749260" y="108702"/>
                  <a:pt x="3751951" y="125860"/>
                </a:cubicBezTo>
                <a:lnTo>
                  <a:pt x="3756346" y="153386"/>
                </a:lnTo>
                <a:lnTo>
                  <a:pt x="3764619" y="228943"/>
                </a:lnTo>
                <a:lnTo>
                  <a:pt x="3760160" y="177270"/>
                </a:lnTo>
                <a:lnTo>
                  <a:pt x="3756346" y="153386"/>
                </a:lnTo>
                <a:lnTo>
                  <a:pt x="3756147" y="151568"/>
                </a:lnTo>
                <a:cubicBezTo>
                  <a:pt x="3751917" y="125875"/>
                  <a:pt x="3747412" y="100173"/>
                  <a:pt x="3746028" y="74128"/>
                </a:cubicBezTo>
                <a:close/>
                <a:moveTo>
                  <a:pt x="3745709" y="0"/>
                </a:moveTo>
                <a:lnTo>
                  <a:pt x="3748427" y="21485"/>
                </a:lnTo>
                <a:lnTo>
                  <a:pt x="3745709" y="0"/>
                </a:lnTo>
                <a:lnTo>
                  <a:pt x="4209817" y="0"/>
                </a:lnTo>
                <a:lnTo>
                  <a:pt x="4208690" y="2816"/>
                </a:lnTo>
                <a:cubicBezTo>
                  <a:pt x="4200308" y="21485"/>
                  <a:pt x="4197640" y="43011"/>
                  <a:pt x="4194592" y="63586"/>
                </a:cubicBezTo>
                <a:cubicBezTo>
                  <a:pt x="4189067" y="101307"/>
                  <a:pt x="4185637" y="139218"/>
                  <a:pt x="4180685" y="176938"/>
                </a:cubicBezTo>
                <a:cubicBezTo>
                  <a:pt x="4179541" y="184940"/>
                  <a:pt x="4177447" y="194084"/>
                  <a:pt x="4172683" y="200181"/>
                </a:cubicBezTo>
                <a:cubicBezTo>
                  <a:pt x="4140678" y="241900"/>
                  <a:pt x="4131725" y="292578"/>
                  <a:pt x="4134771" y="340773"/>
                </a:cubicBezTo>
                <a:cubicBezTo>
                  <a:pt x="4137060" y="378685"/>
                  <a:pt x="4138774" y="415834"/>
                  <a:pt x="4135536" y="453363"/>
                </a:cubicBezTo>
                <a:cubicBezTo>
                  <a:pt x="4135344" y="456221"/>
                  <a:pt x="4135726" y="460031"/>
                  <a:pt x="4137250" y="462125"/>
                </a:cubicBezTo>
                <a:cubicBezTo>
                  <a:pt x="4147346" y="475080"/>
                  <a:pt x="4148108" y="488606"/>
                  <a:pt x="4149822" y="505181"/>
                </a:cubicBezTo>
                <a:cubicBezTo>
                  <a:pt x="4152300" y="528614"/>
                  <a:pt x="4150584" y="550140"/>
                  <a:pt x="4146394" y="571859"/>
                </a:cubicBezTo>
                <a:cubicBezTo>
                  <a:pt x="4143346" y="587671"/>
                  <a:pt x="4137060" y="603672"/>
                  <a:pt x="4129057" y="617771"/>
                </a:cubicBezTo>
                <a:cubicBezTo>
                  <a:pt x="4117817" y="637391"/>
                  <a:pt x="4113437" y="656254"/>
                  <a:pt x="4128295" y="674922"/>
                </a:cubicBezTo>
                <a:cubicBezTo>
                  <a:pt x="4144108" y="695115"/>
                  <a:pt x="4138584" y="717976"/>
                  <a:pt x="4139154" y="740267"/>
                </a:cubicBezTo>
                <a:cubicBezTo>
                  <a:pt x="4139346" y="749981"/>
                  <a:pt x="4138964" y="760269"/>
                  <a:pt x="4141440" y="769604"/>
                </a:cubicBezTo>
                <a:cubicBezTo>
                  <a:pt x="4148490" y="796654"/>
                  <a:pt x="4159158" y="822755"/>
                  <a:pt x="4163920" y="850188"/>
                </a:cubicBezTo>
                <a:cubicBezTo>
                  <a:pt x="4166587" y="865429"/>
                  <a:pt x="4161824" y="882383"/>
                  <a:pt x="4158396" y="898197"/>
                </a:cubicBezTo>
                <a:cubicBezTo>
                  <a:pt x="4154776" y="914199"/>
                  <a:pt x="4149252" y="930010"/>
                  <a:pt x="4143536" y="945443"/>
                </a:cubicBezTo>
                <a:cubicBezTo>
                  <a:pt x="4139726" y="955919"/>
                  <a:pt x="4136106" y="967349"/>
                  <a:pt x="4129247" y="975732"/>
                </a:cubicBezTo>
                <a:cubicBezTo>
                  <a:pt x="4113627" y="994784"/>
                  <a:pt x="4110959" y="1014405"/>
                  <a:pt x="4119151" y="1036886"/>
                </a:cubicBezTo>
                <a:cubicBezTo>
                  <a:pt x="4120485" y="1040314"/>
                  <a:pt x="4120485" y="1044314"/>
                  <a:pt x="4120675" y="1048124"/>
                </a:cubicBezTo>
                <a:cubicBezTo>
                  <a:pt x="4124675" y="1109090"/>
                  <a:pt x="4127153" y="1170050"/>
                  <a:pt x="4133249" y="1230632"/>
                </a:cubicBezTo>
                <a:cubicBezTo>
                  <a:pt x="4135726" y="1255205"/>
                  <a:pt x="4146584" y="1278828"/>
                  <a:pt x="4153442" y="1303023"/>
                </a:cubicBezTo>
                <a:cubicBezTo>
                  <a:pt x="4154776" y="1307977"/>
                  <a:pt x="4156872" y="1313503"/>
                  <a:pt x="4155918" y="1318455"/>
                </a:cubicBezTo>
                <a:cubicBezTo>
                  <a:pt x="4146394" y="1372367"/>
                  <a:pt x="4160300" y="1422853"/>
                  <a:pt x="4178589" y="1472574"/>
                </a:cubicBezTo>
                <a:cubicBezTo>
                  <a:pt x="4180495" y="1477716"/>
                  <a:pt x="4179923" y="1484003"/>
                  <a:pt x="4179541" y="1489719"/>
                </a:cubicBezTo>
                <a:cubicBezTo>
                  <a:pt x="4178209" y="1505723"/>
                  <a:pt x="4171541" y="1523058"/>
                  <a:pt x="4175541" y="1537536"/>
                </a:cubicBezTo>
                <a:cubicBezTo>
                  <a:pt x="4186591" y="1576018"/>
                  <a:pt x="4199926" y="1614119"/>
                  <a:pt x="4216690" y="1650316"/>
                </a:cubicBezTo>
                <a:cubicBezTo>
                  <a:pt x="4233645" y="1687085"/>
                  <a:pt x="4247933" y="1721184"/>
                  <a:pt x="4230789" y="1763286"/>
                </a:cubicBezTo>
                <a:cubicBezTo>
                  <a:pt x="4223548" y="1781193"/>
                  <a:pt x="4228693" y="1804815"/>
                  <a:pt x="4230597" y="1825392"/>
                </a:cubicBezTo>
                <a:cubicBezTo>
                  <a:pt x="4232121" y="1840440"/>
                  <a:pt x="4240696" y="1854919"/>
                  <a:pt x="4240696" y="1869779"/>
                </a:cubicBezTo>
                <a:cubicBezTo>
                  <a:pt x="4240696" y="1909407"/>
                  <a:pt x="4250791" y="1944648"/>
                  <a:pt x="4271366" y="1978939"/>
                </a:cubicBezTo>
                <a:cubicBezTo>
                  <a:pt x="4279367" y="1992278"/>
                  <a:pt x="4274032" y="2013042"/>
                  <a:pt x="4276128" y="2030377"/>
                </a:cubicBezTo>
                <a:cubicBezTo>
                  <a:pt x="4278604" y="2048667"/>
                  <a:pt x="4280890" y="2067524"/>
                  <a:pt x="4286418" y="2085053"/>
                </a:cubicBezTo>
                <a:cubicBezTo>
                  <a:pt x="4300895" y="2130392"/>
                  <a:pt x="4317278" y="2175162"/>
                  <a:pt x="4332518" y="2220311"/>
                </a:cubicBezTo>
                <a:cubicBezTo>
                  <a:pt x="4345093" y="2257458"/>
                  <a:pt x="4335186" y="2294038"/>
                  <a:pt x="4329853" y="2330805"/>
                </a:cubicBezTo>
                <a:cubicBezTo>
                  <a:pt x="4326422" y="2353858"/>
                  <a:pt x="4318230" y="2375382"/>
                  <a:pt x="4330422" y="2401291"/>
                </a:cubicBezTo>
                <a:cubicBezTo>
                  <a:pt x="4342044" y="2426058"/>
                  <a:pt x="4339377" y="2457491"/>
                  <a:pt x="4345663" y="2485306"/>
                </a:cubicBezTo>
                <a:cubicBezTo>
                  <a:pt x="4350997" y="2508741"/>
                  <a:pt x="4359572" y="2531408"/>
                  <a:pt x="4367953" y="2554078"/>
                </a:cubicBezTo>
                <a:cubicBezTo>
                  <a:pt x="4379384" y="2584941"/>
                  <a:pt x="4391384" y="2615420"/>
                  <a:pt x="4385670" y="2649142"/>
                </a:cubicBezTo>
                <a:cubicBezTo>
                  <a:pt x="4379192" y="2687435"/>
                  <a:pt x="4403577" y="2713722"/>
                  <a:pt x="4419771" y="2743825"/>
                </a:cubicBezTo>
                <a:cubicBezTo>
                  <a:pt x="4430819" y="2764589"/>
                  <a:pt x="4439012" y="2787258"/>
                  <a:pt x="4445870" y="2809929"/>
                </a:cubicBezTo>
                <a:cubicBezTo>
                  <a:pt x="4454824" y="2840218"/>
                  <a:pt x="4460158" y="2871461"/>
                  <a:pt x="4468921" y="2901942"/>
                </a:cubicBezTo>
                <a:cubicBezTo>
                  <a:pt x="4482065" y="2948046"/>
                  <a:pt x="4492353" y="2994721"/>
                  <a:pt x="4485113" y="3042727"/>
                </a:cubicBezTo>
                <a:cubicBezTo>
                  <a:pt x="4481875" y="3064826"/>
                  <a:pt x="4482065" y="3085402"/>
                  <a:pt x="4486829" y="3107499"/>
                </a:cubicBezTo>
                <a:cubicBezTo>
                  <a:pt x="4494639" y="3143694"/>
                  <a:pt x="4495592" y="3180843"/>
                  <a:pt x="4524738" y="3209992"/>
                </a:cubicBezTo>
                <a:cubicBezTo>
                  <a:pt x="4535027" y="3220279"/>
                  <a:pt x="4537693" y="3238757"/>
                  <a:pt x="4543028" y="3253808"/>
                </a:cubicBezTo>
                <a:cubicBezTo>
                  <a:pt x="4549315" y="3271144"/>
                  <a:pt x="4546075" y="3283907"/>
                  <a:pt x="4527787" y="3293243"/>
                </a:cubicBezTo>
                <a:cubicBezTo>
                  <a:pt x="4519596" y="3297433"/>
                  <a:pt x="4511594" y="3309436"/>
                  <a:pt x="4510260" y="3318770"/>
                </a:cubicBezTo>
                <a:cubicBezTo>
                  <a:pt x="4506260" y="3346775"/>
                  <a:pt x="4512166" y="3372494"/>
                  <a:pt x="4525122" y="3399545"/>
                </a:cubicBezTo>
                <a:cubicBezTo>
                  <a:pt x="4537313" y="3424882"/>
                  <a:pt x="4535979" y="3456507"/>
                  <a:pt x="4540741" y="3485274"/>
                </a:cubicBezTo>
                <a:cubicBezTo>
                  <a:pt x="4544171" y="3505656"/>
                  <a:pt x="4551219" y="3526041"/>
                  <a:pt x="4551219" y="3546616"/>
                </a:cubicBezTo>
                <a:cubicBezTo>
                  <a:pt x="4551219" y="3572145"/>
                  <a:pt x="4545123" y="3597481"/>
                  <a:pt x="4542837" y="3623200"/>
                </a:cubicBezTo>
                <a:cubicBezTo>
                  <a:pt x="4540933" y="3643203"/>
                  <a:pt x="4541695" y="3663588"/>
                  <a:pt x="4539409" y="3683590"/>
                </a:cubicBezTo>
                <a:cubicBezTo>
                  <a:pt x="4537693" y="3699975"/>
                  <a:pt x="4533313" y="3716167"/>
                  <a:pt x="4529694" y="3732360"/>
                </a:cubicBezTo>
                <a:cubicBezTo>
                  <a:pt x="4528359" y="3738266"/>
                  <a:pt x="4523214" y="3744172"/>
                  <a:pt x="4523976" y="3749505"/>
                </a:cubicBezTo>
                <a:cubicBezTo>
                  <a:pt x="4532169" y="3802466"/>
                  <a:pt x="4495592" y="3840568"/>
                  <a:pt x="4479399" y="3885337"/>
                </a:cubicBezTo>
                <a:cubicBezTo>
                  <a:pt x="4462252" y="3932393"/>
                  <a:pt x="4435964" y="3977924"/>
                  <a:pt x="4443774" y="4030502"/>
                </a:cubicBezTo>
                <a:cubicBezTo>
                  <a:pt x="4448536" y="4062317"/>
                  <a:pt x="4459586" y="4092988"/>
                  <a:pt x="4466255" y="4124613"/>
                </a:cubicBezTo>
                <a:cubicBezTo>
                  <a:pt x="4468541" y="4135853"/>
                  <a:pt x="4468159" y="4148426"/>
                  <a:pt x="4465873" y="4159666"/>
                </a:cubicBezTo>
                <a:cubicBezTo>
                  <a:pt x="4455394" y="4213960"/>
                  <a:pt x="4453871" y="4267492"/>
                  <a:pt x="4471017" y="4320836"/>
                </a:cubicBezTo>
                <a:cubicBezTo>
                  <a:pt x="4473875" y="4329978"/>
                  <a:pt x="4476541" y="4339694"/>
                  <a:pt x="4476541" y="4349221"/>
                </a:cubicBezTo>
                <a:cubicBezTo>
                  <a:pt x="4476541" y="4401418"/>
                  <a:pt x="4472541" y="4452664"/>
                  <a:pt x="4453871" y="4502578"/>
                </a:cubicBezTo>
                <a:cubicBezTo>
                  <a:pt x="4447584" y="4519342"/>
                  <a:pt x="4451584" y="4539727"/>
                  <a:pt x="4450060" y="4558206"/>
                </a:cubicBezTo>
                <a:cubicBezTo>
                  <a:pt x="4448728" y="4575350"/>
                  <a:pt x="4448156" y="4592877"/>
                  <a:pt x="4443774" y="4609451"/>
                </a:cubicBezTo>
                <a:cubicBezTo>
                  <a:pt x="4437298" y="4633646"/>
                  <a:pt x="4436536" y="4656125"/>
                  <a:pt x="4442250" y="4681082"/>
                </a:cubicBezTo>
                <a:cubicBezTo>
                  <a:pt x="4447584" y="4704894"/>
                  <a:pt x="4444919" y="4730613"/>
                  <a:pt x="4445108" y="4755380"/>
                </a:cubicBezTo>
                <a:cubicBezTo>
                  <a:pt x="4445298" y="4783003"/>
                  <a:pt x="4445488" y="4810626"/>
                  <a:pt x="4444537" y="4838249"/>
                </a:cubicBezTo>
                <a:cubicBezTo>
                  <a:pt x="4444156" y="4849299"/>
                  <a:pt x="4436536" y="4861872"/>
                  <a:pt x="4439584" y="4871018"/>
                </a:cubicBezTo>
                <a:cubicBezTo>
                  <a:pt x="4449870" y="4900545"/>
                  <a:pt x="4437488" y="4930074"/>
                  <a:pt x="4443012" y="4959601"/>
                </a:cubicBezTo>
                <a:cubicBezTo>
                  <a:pt x="4445870" y="4974081"/>
                  <a:pt x="4438060" y="4990464"/>
                  <a:pt x="4437298" y="5006085"/>
                </a:cubicBezTo>
                <a:cubicBezTo>
                  <a:pt x="4435964" y="5031613"/>
                  <a:pt x="4436536" y="5057140"/>
                  <a:pt x="4436154" y="5082669"/>
                </a:cubicBezTo>
                <a:cubicBezTo>
                  <a:pt x="4435964" y="5091051"/>
                  <a:pt x="4435203" y="5099244"/>
                  <a:pt x="4434819" y="5107626"/>
                </a:cubicBezTo>
                <a:cubicBezTo>
                  <a:pt x="4434439" y="5115056"/>
                  <a:pt x="4432725" y="5122866"/>
                  <a:pt x="4434057" y="5129915"/>
                </a:cubicBezTo>
                <a:cubicBezTo>
                  <a:pt x="4438822" y="5155444"/>
                  <a:pt x="4446632" y="5180590"/>
                  <a:pt x="4449680" y="5206307"/>
                </a:cubicBezTo>
                <a:cubicBezTo>
                  <a:pt x="4452346" y="5228596"/>
                  <a:pt x="4448728" y="5251649"/>
                  <a:pt x="4450632" y="5274128"/>
                </a:cubicBezTo>
                <a:cubicBezTo>
                  <a:pt x="4453871" y="5313753"/>
                  <a:pt x="4459586" y="5353378"/>
                  <a:pt x="4463207" y="5393004"/>
                </a:cubicBezTo>
                <a:cubicBezTo>
                  <a:pt x="4463968" y="5401578"/>
                  <a:pt x="4459204" y="5410530"/>
                  <a:pt x="4458824" y="5419294"/>
                </a:cubicBezTo>
                <a:cubicBezTo>
                  <a:pt x="4457872" y="5446727"/>
                  <a:pt x="4457680" y="5474160"/>
                  <a:pt x="4457110" y="5501593"/>
                </a:cubicBezTo>
                <a:cubicBezTo>
                  <a:pt x="4456918" y="5517214"/>
                  <a:pt x="4457490" y="5533026"/>
                  <a:pt x="4455776" y="5548459"/>
                </a:cubicBezTo>
                <a:cubicBezTo>
                  <a:pt x="4453490" y="5568841"/>
                  <a:pt x="4450060" y="5587320"/>
                  <a:pt x="4464920" y="5606371"/>
                </a:cubicBezTo>
                <a:cubicBezTo>
                  <a:pt x="4487972" y="5635710"/>
                  <a:pt x="4479018" y="5673049"/>
                  <a:pt x="4484351" y="5706958"/>
                </a:cubicBezTo>
                <a:cubicBezTo>
                  <a:pt x="4485685" y="5715722"/>
                  <a:pt x="4485875" y="5724677"/>
                  <a:pt x="4487399" y="5733439"/>
                </a:cubicBezTo>
                <a:cubicBezTo>
                  <a:pt x="4490257" y="5749633"/>
                  <a:pt x="4493495" y="5765634"/>
                  <a:pt x="4496736" y="5781829"/>
                </a:cubicBezTo>
                <a:cubicBezTo>
                  <a:pt x="4497306" y="5784685"/>
                  <a:pt x="4497498" y="5787923"/>
                  <a:pt x="4498450" y="5790591"/>
                </a:cubicBezTo>
                <a:cubicBezTo>
                  <a:pt x="4506450" y="5815168"/>
                  <a:pt x="4515594" y="5839360"/>
                  <a:pt x="4522072" y="5864317"/>
                </a:cubicBezTo>
                <a:cubicBezTo>
                  <a:pt x="4525311" y="5876510"/>
                  <a:pt x="4525693" y="5890036"/>
                  <a:pt x="4523976" y="5902609"/>
                </a:cubicBezTo>
                <a:cubicBezTo>
                  <a:pt x="4519024" y="5939376"/>
                  <a:pt x="4516928" y="5975763"/>
                  <a:pt x="4524168" y="6012722"/>
                </a:cubicBezTo>
                <a:cubicBezTo>
                  <a:pt x="4527025" y="6027391"/>
                  <a:pt x="4522263" y="6043775"/>
                  <a:pt x="4520548" y="6059396"/>
                </a:cubicBezTo>
                <a:cubicBezTo>
                  <a:pt x="4515976" y="6096735"/>
                  <a:pt x="4511022" y="6134074"/>
                  <a:pt x="4506642" y="6171604"/>
                </a:cubicBezTo>
                <a:cubicBezTo>
                  <a:pt x="4503975" y="6195036"/>
                  <a:pt x="4502450" y="6218659"/>
                  <a:pt x="4499785" y="6242092"/>
                </a:cubicBezTo>
                <a:cubicBezTo>
                  <a:pt x="4496544" y="6269143"/>
                  <a:pt x="4491591" y="6296004"/>
                  <a:pt x="4488923" y="6323057"/>
                </a:cubicBezTo>
                <a:cubicBezTo>
                  <a:pt x="4485875" y="6353918"/>
                  <a:pt x="4485305" y="6384971"/>
                  <a:pt x="4482065" y="6415832"/>
                </a:cubicBezTo>
                <a:cubicBezTo>
                  <a:pt x="4475779" y="6472224"/>
                  <a:pt x="4468349" y="6528423"/>
                  <a:pt x="4461300" y="6584811"/>
                </a:cubicBezTo>
                <a:cubicBezTo>
                  <a:pt x="4454442" y="6639487"/>
                  <a:pt x="4448346" y="6694163"/>
                  <a:pt x="4439775" y="6748457"/>
                </a:cubicBezTo>
                <a:cubicBezTo>
                  <a:pt x="4436154" y="6771318"/>
                  <a:pt x="4426247" y="6793034"/>
                  <a:pt x="4420723" y="6815515"/>
                </a:cubicBezTo>
                <a:lnTo>
                  <a:pt x="4411023" y="6858000"/>
                </a:lnTo>
                <a:lnTo>
                  <a:pt x="4238770" y="6858000"/>
                </a:lnTo>
                <a:lnTo>
                  <a:pt x="0" y="6858000"/>
                </a:lnTo>
                <a:lnTo>
                  <a:pt x="0" y="1"/>
                </a:lnTo>
                <a:close/>
              </a:path>
            </a:pathLst>
          </a:custGeom>
        </p:spPr>
      </p:pic>
      <p:grpSp>
        <p:nvGrpSpPr>
          <p:cNvPr id="11" name="Group 10">
            <a:extLst>
              <a:ext uri="{FF2B5EF4-FFF2-40B4-BE49-F238E27FC236}">
                <a16:creationId xmlns:a16="http://schemas.microsoft.com/office/drawing/2014/main" id="{A7900967-84CA-47B4-9F1C-E787BAC149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2" name="Freeform: Shape 11">
              <a:extLst>
                <a:ext uri="{FF2B5EF4-FFF2-40B4-BE49-F238E27FC236}">
                  <a16:creationId xmlns:a16="http://schemas.microsoft.com/office/drawing/2014/main" id="{CAB3C749-6482-440B-9386-94091006D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C5C6B36-2238-4BBF-87F8-B1B3F5DD5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988559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72C78E-6696-7342-157A-6D7D6CFD663D}"/>
              </a:ext>
            </a:extLst>
          </p:cNvPr>
          <p:cNvPicPr>
            <a:picLocks noChangeAspect="1"/>
          </p:cNvPicPr>
          <p:nvPr/>
        </p:nvPicPr>
        <p:blipFill rotWithShape="1">
          <a:blip r:embed="rId3"/>
          <a:srcRect t="7518" b="7896"/>
          <a:stretch/>
        </p:blipFill>
        <p:spPr>
          <a:xfrm>
            <a:off x="20" y="10"/>
            <a:ext cx="12191980" cy="6857990"/>
          </a:xfrm>
          <a:prstGeom prst="rect">
            <a:avLst/>
          </a:prstGeom>
        </p:spPr>
      </p:pic>
      <p:sp>
        <p:nvSpPr>
          <p:cNvPr id="2" name="Title 1">
            <a:extLst>
              <a:ext uri="{FF2B5EF4-FFF2-40B4-BE49-F238E27FC236}">
                <a16:creationId xmlns:a16="http://schemas.microsoft.com/office/drawing/2014/main" id="{BCA32668-C421-B8AE-83F6-1B83C3661B19}"/>
              </a:ext>
            </a:extLst>
          </p:cNvPr>
          <p:cNvSpPr>
            <a:spLocks noGrp="1"/>
          </p:cNvSpPr>
          <p:nvPr>
            <p:ph type="title"/>
          </p:nvPr>
        </p:nvSpPr>
        <p:spPr>
          <a:xfrm>
            <a:off x="216364" y="2538903"/>
            <a:ext cx="9613435" cy="1446550"/>
          </a:xfrm>
        </p:spPr>
        <p:txBody>
          <a:bodyPr>
            <a:normAutofit/>
          </a:bodyPr>
          <a:lstStyle/>
          <a:p>
            <a:r>
              <a:rPr lang="en-GB" sz="3600" dirty="0">
                <a:solidFill>
                  <a:schemeClr val="bg1"/>
                </a:solidFill>
                <a:latin typeface="Courier New" panose="02070309020205020404" pitchFamily="49" charset="0"/>
                <a:cs typeface="Courier New" panose="02070309020205020404" pitchFamily="49" charset="0"/>
              </a:rPr>
              <a:t>&lt;/</a:t>
            </a:r>
            <a:r>
              <a:rPr lang="en-GB" sz="7200" dirty="0">
                <a:solidFill>
                  <a:schemeClr val="bg1"/>
                </a:solidFill>
                <a:latin typeface="Courier New" panose="02070309020205020404" pitchFamily="49" charset="0"/>
                <a:cs typeface="Courier New" panose="02070309020205020404" pitchFamily="49" charset="0"/>
              </a:rPr>
              <a:t>Presentation-1</a:t>
            </a:r>
            <a:r>
              <a:rPr lang="en-GB" sz="3600" dirty="0">
                <a:solidFill>
                  <a:schemeClr val="bg1"/>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813532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96781C-32A1-4FDA-A83B-A7FF8C1B1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2E7612-5F1A-8E8E-FD31-C322AB47A956}"/>
              </a:ext>
            </a:extLst>
          </p:cNvPr>
          <p:cNvSpPr>
            <a:spLocks noGrp="1"/>
          </p:cNvSpPr>
          <p:nvPr>
            <p:ph type="title"/>
          </p:nvPr>
        </p:nvSpPr>
        <p:spPr>
          <a:xfrm>
            <a:off x="5232400" y="1641752"/>
            <a:ext cx="6140449" cy="1323439"/>
          </a:xfrm>
        </p:spPr>
        <p:txBody>
          <a:bodyPr anchor="t">
            <a:normAutofit/>
          </a:bodyPr>
          <a:lstStyle/>
          <a:p>
            <a:r>
              <a:rPr lang="en-GB" sz="4000">
                <a:solidFill>
                  <a:schemeClr val="bg1"/>
                </a:solidFill>
              </a:rPr>
              <a:t>Intro</a:t>
            </a:r>
          </a:p>
        </p:txBody>
      </p:sp>
      <p:pic>
        <p:nvPicPr>
          <p:cNvPr id="5" name="Picture 4" descr="A drawing of a person&#10;&#10;Description automatically generated with low confidence">
            <a:extLst>
              <a:ext uri="{FF2B5EF4-FFF2-40B4-BE49-F238E27FC236}">
                <a16:creationId xmlns:a16="http://schemas.microsoft.com/office/drawing/2014/main" id="{9931B5B7-5F6C-5FAC-6433-7620AF9C1952}"/>
              </a:ext>
            </a:extLst>
          </p:cNvPr>
          <p:cNvPicPr>
            <a:picLocks noChangeAspect="1"/>
          </p:cNvPicPr>
          <p:nvPr/>
        </p:nvPicPr>
        <p:blipFill rotWithShape="1">
          <a:blip r:embed="rId3">
            <a:extLst>
              <a:ext uri="{28A0092B-C50C-407E-A947-70E740481C1C}">
                <a14:useLocalDpi xmlns:a14="http://schemas.microsoft.com/office/drawing/2010/main" val="0"/>
              </a:ext>
            </a:extLst>
          </a:blip>
          <a:srcRect l="7847" r="6333"/>
          <a:stretch/>
        </p:blipFill>
        <p:spPr>
          <a:xfrm>
            <a:off x="20" y="10"/>
            <a:ext cx="4546582" cy="6857990"/>
          </a:xfrm>
          <a:custGeom>
            <a:avLst/>
            <a:gdLst/>
            <a:ahLst/>
            <a:cxnLst/>
            <a:rect l="l" t="t" r="r" b="b"/>
            <a:pathLst>
              <a:path w="4546602" h="6858000">
                <a:moveTo>
                  <a:pt x="4221600" y="6662544"/>
                </a:moveTo>
                <a:lnTo>
                  <a:pt x="4210150" y="6683027"/>
                </a:lnTo>
                <a:lnTo>
                  <a:pt x="4207002" y="6702976"/>
                </a:lnTo>
                <a:lnTo>
                  <a:pt x="4207002" y="6702977"/>
                </a:lnTo>
                <a:cubicBezTo>
                  <a:pt x="4207407" y="6716169"/>
                  <a:pt x="4212552" y="6729219"/>
                  <a:pt x="4220838" y="6742553"/>
                </a:cubicBezTo>
                <a:lnTo>
                  <a:pt x="4220839" y="6742555"/>
                </a:lnTo>
                <a:lnTo>
                  <a:pt x="4240316" y="6812062"/>
                </a:lnTo>
                <a:lnTo>
                  <a:pt x="4235543" y="6776800"/>
                </a:lnTo>
                <a:lnTo>
                  <a:pt x="4220839" y="6742555"/>
                </a:lnTo>
                <a:lnTo>
                  <a:pt x="4220838" y="6742552"/>
                </a:lnTo>
                <a:lnTo>
                  <a:pt x="4207002" y="6702976"/>
                </a:lnTo>
                <a:close/>
                <a:moveTo>
                  <a:pt x="4189594" y="6564620"/>
                </a:moveTo>
                <a:lnTo>
                  <a:pt x="4189594" y="6564621"/>
                </a:lnTo>
                <a:cubicBezTo>
                  <a:pt x="4199883" y="6575479"/>
                  <a:pt x="4205977" y="6582147"/>
                  <a:pt x="4212073" y="6588626"/>
                </a:cubicBezTo>
                <a:lnTo>
                  <a:pt x="4228695" y="6625225"/>
                </a:lnTo>
                <a:lnTo>
                  <a:pt x="4221601" y="6662541"/>
                </a:lnTo>
                <a:lnTo>
                  <a:pt x="4221600" y="6662541"/>
                </a:lnTo>
                <a:lnTo>
                  <a:pt x="4221600" y="6662542"/>
                </a:lnTo>
                <a:lnTo>
                  <a:pt x="4221601" y="6662541"/>
                </a:lnTo>
                <a:lnTo>
                  <a:pt x="4228684" y="6645552"/>
                </a:lnTo>
                <a:lnTo>
                  <a:pt x="4228695" y="6625225"/>
                </a:lnTo>
                <a:lnTo>
                  <a:pt x="4228695" y="6625224"/>
                </a:lnTo>
                <a:cubicBezTo>
                  <a:pt x="4226599" y="6611342"/>
                  <a:pt x="4220551" y="6597578"/>
                  <a:pt x="4212073" y="6588625"/>
                </a:cubicBezTo>
                <a:close/>
                <a:moveTo>
                  <a:pt x="4269915" y="6438981"/>
                </a:moveTo>
                <a:lnTo>
                  <a:pt x="4249984" y="6463840"/>
                </a:lnTo>
                <a:lnTo>
                  <a:pt x="4249982" y="6463849"/>
                </a:lnTo>
                <a:lnTo>
                  <a:pt x="4236188" y="6513012"/>
                </a:lnTo>
                <a:lnTo>
                  <a:pt x="4217381" y="6546194"/>
                </a:lnTo>
                <a:lnTo>
                  <a:pt x="4217381" y="6546195"/>
                </a:lnTo>
                <a:lnTo>
                  <a:pt x="4233719" y="6521804"/>
                </a:lnTo>
                <a:lnTo>
                  <a:pt x="4236188" y="6513012"/>
                </a:lnTo>
                <a:lnTo>
                  <a:pt x="4238998" y="6508052"/>
                </a:lnTo>
                <a:lnTo>
                  <a:pt x="4249982" y="6463849"/>
                </a:lnTo>
                <a:lnTo>
                  <a:pt x="4249984" y="6463841"/>
                </a:lnTo>
                <a:cubicBezTo>
                  <a:pt x="4252937" y="6451650"/>
                  <a:pt x="4260413" y="6444077"/>
                  <a:pt x="4269915" y="6438981"/>
                </a:cubicBezTo>
                <a:close/>
                <a:moveTo>
                  <a:pt x="4355914" y="6364769"/>
                </a:moveTo>
                <a:lnTo>
                  <a:pt x="4354607" y="6387910"/>
                </a:lnTo>
                <a:lnTo>
                  <a:pt x="4351952" y="6393385"/>
                </a:lnTo>
                <a:lnTo>
                  <a:pt x="4345189" y="6407332"/>
                </a:lnTo>
                <a:lnTo>
                  <a:pt x="4345189" y="6407333"/>
                </a:lnTo>
                <a:lnTo>
                  <a:pt x="4351952" y="6393385"/>
                </a:lnTo>
                <a:lnTo>
                  <a:pt x="4354608" y="6387910"/>
                </a:lnTo>
                <a:close/>
                <a:moveTo>
                  <a:pt x="4116820" y="4221391"/>
                </a:moveTo>
                <a:lnTo>
                  <a:pt x="4116820" y="4221392"/>
                </a:lnTo>
                <a:cubicBezTo>
                  <a:pt x="4117582" y="4232061"/>
                  <a:pt x="4117772" y="4243873"/>
                  <a:pt x="4122536" y="4253015"/>
                </a:cubicBezTo>
                <a:cubicBezTo>
                  <a:pt x="4134729" y="4277402"/>
                  <a:pt x="4150349" y="4300071"/>
                  <a:pt x="4162352" y="4324646"/>
                </a:cubicBezTo>
                <a:lnTo>
                  <a:pt x="4171306" y="4363891"/>
                </a:lnTo>
                <a:lnTo>
                  <a:pt x="4170544" y="4482004"/>
                </a:lnTo>
                <a:cubicBezTo>
                  <a:pt x="4167876" y="4546776"/>
                  <a:pt x="4167304" y="4612500"/>
                  <a:pt x="4110534" y="4659174"/>
                </a:cubicBezTo>
                <a:cubicBezTo>
                  <a:pt x="4105962" y="4662986"/>
                  <a:pt x="4103294" y="4671176"/>
                  <a:pt x="4102532" y="4677655"/>
                </a:cubicBezTo>
                <a:cubicBezTo>
                  <a:pt x="4098913" y="4707564"/>
                  <a:pt x="4098531" y="4738235"/>
                  <a:pt x="4092625" y="4767764"/>
                </a:cubicBezTo>
                <a:cubicBezTo>
                  <a:pt x="4090244" y="4779575"/>
                  <a:pt x="4089435" y="4790386"/>
                  <a:pt x="4091316" y="4800483"/>
                </a:cubicBezTo>
                <a:lnTo>
                  <a:pt x="4091316" y="4800484"/>
                </a:lnTo>
                <a:cubicBezTo>
                  <a:pt x="4093197" y="4810581"/>
                  <a:pt x="4097770" y="4819964"/>
                  <a:pt x="4106152" y="4828917"/>
                </a:cubicBezTo>
                <a:lnTo>
                  <a:pt x="4128333" y="4863343"/>
                </a:lnTo>
                <a:lnTo>
                  <a:pt x="4135862" y="4889275"/>
                </a:lnTo>
                <a:lnTo>
                  <a:pt x="4134157" y="4912168"/>
                </a:lnTo>
                <a:cubicBezTo>
                  <a:pt x="4132442" y="4919978"/>
                  <a:pt x="4132085" y="4927122"/>
                  <a:pt x="4132755" y="4933805"/>
                </a:cubicBezTo>
                <a:lnTo>
                  <a:pt x="4132755" y="4933806"/>
                </a:lnTo>
                <a:lnTo>
                  <a:pt x="4132757" y="4933810"/>
                </a:lnTo>
                <a:lnTo>
                  <a:pt x="4137514" y="4952673"/>
                </a:lnTo>
                <a:lnTo>
                  <a:pt x="4140307" y="4957453"/>
                </a:lnTo>
                <a:lnTo>
                  <a:pt x="4141585" y="4961456"/>
                </a:lnTo>
                <a:cubicBezTo>
                  <a:pt x="4146096" y="4970097"/>
                  <a:pt x="4151802" y="4978393"/>
                  <a:pt x="4157589" y="4987038"/>
                </a:cubicBezTo>
                <a:cubicBezTo>
                  <a:pt x="4168828" y="5003802"/>
                  <a:pt x="4182926" y="5022853"/>
                  <a:pt x="4184068" y="5041522"/>
                </a:cubicBezTo>
                <a:cubicBezTo>
                  <a:pt x="4184687" y="5052096"/>
                  <a:pt x="4187605" y="5062300"/>
                  <a:pt x="4191284" y="5072376"/>
                </a:cubicBezTo>
                <a:lnTo>
                  <a:pt x="4197188" y="5087444"/>
                </a:lnTo>
                <a:lnTo>
                  <a:pt x="4210215" y="5133220"/>
                </a:lnTo>
                <a:lnTo>
                  <a:pt x="4210217" y="5133225"/>
                </a:lnTo>
                <a:lnTo>
                  <a:pt x="4203501" y="5166113"/>
                </a:lnTo>
                <a:lnTo>
                  <a:pt x="4203501" y="5166114"/>
                </a:lnTo>
                <a:cubicBezTo>
                  <a:pt x="4202739" y="5167638"/>
                  <a:pt x="4203311" y="5169781"/>
                  <a:pt x="4204192" y="5172091"/>
                </a:cubicBezTo>
                <a:lnTo>
                  <a:pt x="4206739" y="5179068"/>
                </a:lnTo>
                <a:lnTo>
                  <a:pt x="4206573" y="5229433"/>
                </a:lnTo>
                <a:lnTo>
                  <a:pt x="4196024" y="5248936"/>
                </a:lnTo>
                <a:lnTo>
                  <a:pt x="4183116" y="5272796"/>
                </a:lnTo>
                <a:cubicBezTo>
                  <a:pt x="4171471" y="5285441"/>
                  <a:pt x="4163765" y="5298595"/>
                  <a:pt x="4159213" y="5312288"/>
                </a:cubicBezTo>
                <a:lnTo>
                  <a:pt x="4158157" y="5321350"/>
                </a:lnTo>
                <a:lnTo>
                  <a:pt x="4155683" y="5326163"/>
                </a:lnTo>
                <a:lnTo>
                  <a:pt x="4154237" y="5355014"/>
                </a:lnTo>
                <a:lnTo>
                  <a:pt x="4154237" y="5355015"/>
                </a:lnTo>
                <a:cubicBezTo>
                  <a:pt x="4154886" y="5364883"/>
                  <a:pt x="4156589" y="5375003"/>
                  <a:pt x="4159113" y="5385385"/>
                </a:cubicBezTo>
                <a:cubicBezTo>
                  <a:pt x="4162352" y="5398722"/>
                  <a:pt x="4164638" y="5412058"/>
                  <a:pt x="4167304" y="5425583"/>
                </a:cubicBezTo>
                <a:cubicBezTo>
                  <a:pt x="4171114" y="5443871"/>
                  <a:pt x="4175116" y="5462352"/>
                  <a:pt x="4178926" y="5480638"/>
                </a:cubicBezTo>
                <a:lnTo>
                  <a:pt x="4183450" y="5507668"/>
                </a:lnTo>
                <a:lnTo>
                  <a:pt x="4172831" y="5531692"/>
                </a:lnTo>
                <a:lnTo>
                  <a:pt x="4172830" y="5531693"/>
                </a:lnTo>
                <a:cubicBezTo>
                  <a:pt x="4165781" y="5537600"/>
                  <a:pt x="4162589" y="5542649"/>
                  <a:pt x="4162685" y="5547578"/>
                </a:cubicBezTo>
                <a:lnTo>
                  <a:pt x="4162685" y="5547579"/>
                </a:lnTo>
                <a:cubicBezTo>
                  <a:pt x="4162780" y="5552508"/>
                  <a:pt x="4166162" y="5557318"/>
                  <a:pt x="4172258" y="5562747"/>
                </a:cubicBezTo>
                <a:cubicBezTo>
                  <a:pt x="4214932" y="5600468"/>
                  <a:pt x="4241603" y="5646190"/>
                  <a:pt x="4243506" y="5704484"/>
                </a:cubicBezTo>
                <a:cubicBezTo>
                  <a:pt x="4243888" y="5716486"/>
                  <a:pt x="4246554" y="5728679"/>
                  <a:pt x="4249412" y="5740489"/>
                </a:cubicBezTo>
                <a:cubicBezTo>
                  <a:pt x="4251127" y="5747729"/>
                  <a:pt x="4253033" y="5756494"/>
                  <a:pt x="4258177" y="5760874"/>
                </a:cubicBezTo>
                <a:cubicBezTo>
                  <a:pt x="4297420" y="5794975"/>
                  <a:pt x="4324663" y="5837458"/>
                  <a:pt x="4346573" y="5883752"/>
                </a:cubicBezTo>
                <a:lnTo>
                  <a:pt x="4346575" y="5883756"/>
                </a:lnTo>
                <a:lnTo>
                  <a:pt x="4364477" y="5935946"/>
                </a:lnTo>
                <a:lnTo>
                  <a:pt x="4364478" y="5935950"/>
                </a:lnTo>
                <a:lnTo>
                  <a:pt x="4360859" y="5993290"/>
                </a:lnTo>
                <a:lnTo>
                  <a:pt x="4360858" y="5993291"/>
                </a:lnTo>
                <a:cubicBezTo>
                  <a:pt x="4359717" y="6004531"/>
                  <a:pt x="4359906" y="6017485"/>
                  <a:pt x="4354382" y="6026440"/>
                </a:cubicBezTo>
                <a:cubicBezTo>
                  <a:pt x="4337045" y="6054825"/>
                  <a:pt x="4318377" y="6082258"/>
                  <a:pt x="4298182" y="6108738"/>
                </a:cubicBezTo>
                <a:cubicBezTo>
                  <a:pt x="4289514" y="6120074"/>
                  <a:pt x="4284561" y="6126884"/>
                  <a:pt x="4284490" y="6133314"/>
                </a:cubicBezTo>
                <a:lnTo>
                  <a:pt x="4284490" y="6133315"/>
                </a:lnTo>
                <a:lnTo>
                  <a:pt x="4288190" y="6143190"/>
                </a:lnTo>
                <a:lnTo>
                  <a:pt x="4300086" y="6155600"/>
                </a:lnTo>
                <a:lnTo>
                  <a:pt x="4300088" y="6155603"/>
                </a:lnTo>
                <a:cubicBezTo>
                  <a:pt x="4322377" y="6175798"/>
                  <a:pt x="4333998" y="6200945"/>
                  <a:pt x="4338759" y="6228757"/>
                </a:cubicBezTo>
                <a:lnTo>
                  <a:pt x="4356096" y="6361540"/>
                </a:lnTo>
                <a:lnTo>
                  <a:pt x="4356096" y="6361539"/>
                </a:lnTo>
                <a:cubicBezTo>
                  <a:pt x="4352476" y="6317151"/>
                  <a:pt x="4346190" y="6272764"/>
                  <a:pt x="4338759" y="6228756"/>
                </a:cubicBezTo>
                <a:cubicBezTo>
                  <a:pt x="4333998" y="6200944"/>
                  <a:pt x="4322377" y="6175797"/>
                  <a:pt x="4300088" y="6155602"/>
                </a:cubicBezTo>
                <a:lnTo>
                  <a:pt x="4300086" y="6155600"/>
                </a:lnTo>
                <a:lnTo>
                  <a:pt x="4284490" y="6133315"/>
                </a:lnTo>
                <a:lnTo>
                  <a:pt x="4298182" y="6108739"/>
                </a:lnTo>
                <a:cubicBezTo>
                  <a:pt x="4318377" y="6082259"/>
                  <a:pt x="4337045" y="6054826"/>
                  <a:pt x="4354382" y="6026441"/>
                </a:cubicBezTo>
                <a:cubicBezTo>
                  <a:pt x="4359906" y="6017486"/>
                  <a:pt x="4359717" y="6004532"/>
                  <a:pt x="4360858" y="5993292"/>
                </a:cubicBezTo>
                <a:lnTo>
                  <a:pt x="4360859" y="5993290"/>
                </a:lnTo>
                <a:lnTo>
                  <a:pt x="4364311" y="5964477"/>
                </a:lnTo>
                <a:lnTo>
                  <a:pt x="4364478" y="5935950"/>
                </a:lnTo>
                <a:lnTo>
                  <a:pt x="4364478" y="5935949"/>
                </a:lnTo>
                <a:lnTo>
                  <a:pt x="4364477" y="5935946"/>
                </a:lnTo>
                <a:lnTo>
                  <a:pt x="4357598" y="5909351"/>
                </a:lnTo>
                <a:lnTo>
                  <a:pt x="4346575" y="5883756"/>
                </a:lnTo>
                <a:lnTo>
                  <a:pt x="4346573" y="5883751"/>
                </a:lnTo>
                <a:cubicBezTo>
                  <a:pt x="4324663" y="5837457"/>
                  <a:pt x="4297420" y="5794974"/>
                  <a:pt x="4258177" y="5760873"/>
                </a:cubicBezTo>
                <a:cubicBezTo>
                  <a:pt x="4253033" y="5756493"/>
                  <a:pt x="4251127" y="5747728"/>
                  <a:pt x="4249412" y="5740488"/>
                </a:cubicBezTo>
                <a:cubicBezTo>
                  <a:pt x="4246554" y="5728678"/>
                  <a:pt x="4243888" y="5716485"/>
                  <a:pt x="4243506" y="5704483"/>
                </a:cubicBezTo>
                <a:cubicBezTo>
                  <a:pt x="4241603" y="5646189"/>
                  <a:pt x="4214932" y="5600467"/>
                  <a:pt x="4172258" y="5562746"/>
                </a:cubicBezTo>
                <a:lnTo>
                  <a:pt x="4162685" y="5547578"/>
                </a:lnTo>
                <a:lnTo>
                  <a:pt x="4172830" y="5531694"/>
                </a:lnTo>
                <a:lnTo>
                  <a:pt x="4172831" y="5531692"/>
                </a:lnTo>
                <a:lnTo>
                  <a:pt x="4181230" y="5520422"/>
                </a:lnTo>
                <a:lnTo>
                  <a:pt x="4183450" y="5507668"/>
                </a:lnTo>
                <a:lnTo>
                  <a:pt x="4183450" y="5507667"/>
                </a:lnTo>
                <a:cubicBezTo>
                  <a:pt x="4183403" y="5498832"/>
                  <a:pt x="4180831" y="5489497"/>
                  <a:pt x="4178926" y="5480637"/>
                </a:cubicBezTo>
                <a:cubicBezTo>
                  <a:pt x="4175116" y="5462351"/>
                  <a:pt x="4171114" y="5443870"/>
                  <a:pt x="4167304" y="5425582"/>
                </a:cubicBezTo>
                <a:cubicBezTo>
                  <a:pt x="4164638" y="5412057"/>
                  <a:pt x="4162352" y="5398721"/>
                  <a:pt x="4159113" y="5385384"/>
                </a:cubicBezTo>
                <a:lnTo>
                  <a:pt x="4154237" y="5355014"/>
                </a:lnTo>
                <a:lnTo>
                  <a:pt x="4158157" y="5321350"/>
                </a:lnTo>
                <a:lnTo>
                  <a:pt x="4183116" y="5272797"/>
                </a:lnTo>
                <a:lnTo>
                  <a:pt x="4196024" y="5248936"/>
                </a:lnTo>
                <a:lnTo>
                  <a:pt x="4206573" y="5229434"/>
                </a:lnTo>
                <a:cubicBezTo>
                  <a:pt x="4210407" y="5213598"/>
                  <a:pt x="4210359" y="5196595"/>
                  <a:pt x="4206739" y="5179068"/>
                </a:cubicBezTo>
                <a:lnTo>
                  <a:pt x="4206739" y="5179067"/>
                </a:lnTo>
                <a:cubicBezTo>
                  <a:pt x="4206263" y="5176876"/>
                  <a:pt x="4205074" y="5174400"/>
                  <a:pt x="4204192" y="5172090"/>
                </a:cubicBezTo>
                <a:lnTo>
                  <a:pt x="4203501" y="5166114"/>
                </a:lnTo>
                <a:lnTo>
                  <a:pt x="4210217" y="5133225"/>
                </a:lnTo>
                <a:lnTo>
                  <a:pt x="4210217" y="5133224"/>
                </a:lnTo>
                <a:lnTo>
                  <a:pt x="4210215" y="5133220"/>
                </a:lnTo>
                <a:lnTo>
                  <a:pt x="4203072" y="5102461"/>
                </a:lnTo>
                <a:lnTo>
                  <a:pt x="4197188" y="5087444"/>
                </a:lnTo>
                <a:lnTo>
                  <a:pt x="4197182" y="5087423"/>
                </a:lnTo>
                <a:cubicBezTo>
                  <a:pt x="4191096" y="5072411"/>
                  <a:pt x="4184997" y="5057381"/>
                  <a:pt x="4184068" y="5041521"/>
                </a:cubicBezTo>
                <a:cubicBezTo>
                  <a:pt x="4182926" y="5022852"/>
                  <a:pt x="4168828" y="5003801"/>
                  <a:pt x="4157589" y="4987037"/>
                </a:cubicBezTo>
                <a:lnTo>
                  <a:pt x="4140307" y="4957453"/>
                </a:lnTo>
                <a:lnTo>
                  <a:pt x="4132757" y="4933810"/>
                </a:lnTo>
                <a:lnTo>
                  <a:pt x="4132755" y="4933805"/>
                </a:lnTo>
                <a:lnTo>
                  <a:pt x="4134157" y="4912169"/>
                </a:lnTo>
                <a:cubicBezTo>
                  <a:pt x="4135919" y="4904359"/>
                  <a:pt x="4136431" y="4896714"/>
                  <a:pt x="4135862" y="4889276"/>
                </a:cubicBezTo>
                <a:lnTo>
                  <a:pt x="4135862" y="4889275"/>
                </a:lnTo>
                <a:lnTo>
                  <a:pt x="4131084" y="4867614"/>
                </a:lnTo>
                <a:lnTo>
                  <a:pt x="4128333" y="4863343"/>
                </a:lnTo>
                <a:lnTo>
                  <a:pt x="4126583" y="4857317"/>
                </a:lnTo>
                <a:cubicBezTo>
                  <a:pt x="4121440" y="4847214"/>
                  <a:pt x="4114439" y="4837703"/>
                  <a:pt x="4106152" y="4828916"/>
                </a:cubicBezTo>
                <a:lnTo>
                  <a:pt x="4091316" y="4800483"/>
                </a:lnTo>
                <a:lnTo>
                  <a:pt x="4092625" y="4767765"/>
                </a:lnTo>
                <a:cubicBezTo>
                  <a:pt x="4098531" y="4738236"/>
                  <a:pt x="4098913" y="4707565"/>
                  <a:pt x="4102532" y="4677656"/>
                </a:cubicBezTo>
                <a:cubicBezTo>
                  <a:pt x="4103294" y="4671177"/>
                  <a:pt x="4105962" y="4662987"/>
                  <a:pt x="4110534" y="4659175"/>
                </a:cubicBezTo>
                <a:cubicBezTo>
                  <a:pt x="4167304" y="4612501"/>
                  <a:pt x="4167876" y="4546777"/>
                  <a:pt x="4170544" y="4482005"/>
                </a:cubicBezTo>
                <a:cubicBezTo>
                  <a:pt x="4172258" y="4442762"/>
                  <a:pt x="4172258" y="4403326"/>
                  <a:pt x="4171306" y="4363891"/>
                </a:cubicBezTo>
                <a:lnTo>
                  <a:pt x="4171306" y="4363890"/>
                </a:lnTo>
                <a:cubicBezTo>
                  <a:pt x="4171114" y="4350554"/>
                  <a:pt x="4168066" y="4336457"/>
                  <a:pt x="4162352" y="4324645"/>
                </a:cubicBezTo>
                <a:cubicBezTo>
                  <a:pt x="4150349" y="4300070"/>
                  <a:pt x="4134729" y="4277401"/>
                  <a:pt x="4122536" y="4253014"/>
                </a:cubicBezTo>
                <a:close/>
                <a:moveTo>
                  <a:pt x="4113010" y="4165383"/>
                </a:moveTo>
                <a:lnTo>
                  <a:pt x="4113010" y="4165384"/>
                </a:lnTo>
                <a:lnTo>
                  <a:pt x="4116915" y="4192388"/>
                </a:lnTo>
                <a:lnTo>
                  <a:pt x="4116915" y="4192387"/>
                </a:lnTo>
                <a:cubicBezTo>
                  <a:pt x="4117011" y="4182767"/>
                  <a:pt x="4116439" y="4173480"/>
                  <a:pt x="4113010" y="4165383"/>
                </a:cubicBezTo>
                <a:close/>
                <a:moveTo>
                  <a:pt x="4100628" y="3885338"/>
                </a:moveTo>
                <a:lnTo>
                  <a:pt x="4100628" y="3885339"/>
                </a:lnTo>
                <a:cubicBezTo>
                  <a:pt x="4110344" y="3897722"/>
                  <a:pt x="4117750" y="3910319"/>
                  <a:pt x="4123009" y="3923125"/>
                </a:cubicBezTo>
                <a:lnTo>
                  <a:pt x="4132513" y="3962160"/>
                </a:lnTo>
                <a:lnTo>
                  <a:pt x="4116821" y="4043838"/>
                </a:lnTo>
                <a:lnTo>
                  <a:pt x="4116820" y="4043839"/>
                </a:lnTo>
                <a:cubicBezTo>
                  <a:pt x="4108057" y="4063842"/>
                  <a:pt x="4102675" y="4083702"/>
                  <a:pt x="4101699" y="4103825"/>
                </a:cubicBezTo>
                <a:lnTo>
                  <a:pt x="4101699" y="4103826"/>
                </a:lnTo>
                <a:lnTo>
                  <a:pt x="4103666" y="4134255"/>
                </a:lnTo>
                <a:lnTo>
                  <a:pt x="4113010" y="4165382"/>
                </a:lnTo>
                <a:lnTo>
                  <a:pt x="4101699" y="4103826"/>
                </a:lnTo>
                <a:lnTo>
                  <a:pt x="4116820" y="4043840"/>
                </a:lnTo>
                <a:lnTo>
                  <a:pt x="4116821" y="4043838"/>
                </a:lnTo>
                <a:lnTo>
                  <a:pt x="4130123" y="4002410"/>
                </a:lnTo>
                <a:lnTo>
                  <a:pt x="4132513" y="3962160"/>
                </a:lnTo>
                <a:lnTo>
                  <a:pt x="4132513" y="3962159"/>
                </a:lnTo>
                <a:cubicBezTo>
                  <a:pt x="4130251" y="3935727"/>
                  <a:pt x="4120060" y="3910104"/>
                  <a:pt x="4100628" y="3885338"/>
                </a:cubicBezTo>
                <a:close/>
                <a:moveTo>
                  <a:pt x="4115391" y="3670561"/>
                </a:moveTo>
                <a:lnTo>
                  <a:pt x="4117820" y="3680164"/>
                </a:lnTo>
                <a:lnTo>
                  <a:pt x="4113772" y="3734837"/>
                </a:lnTo>
                <a:lnTo>
                  <a:pt x="4113772" y="3734838"/>
                </a:lnTo>
                <a:cubicBezTo>
                  <a:pt x="4112820" y="3741316"/>
                  <a:pt x="4111486" y="3749126"/>
                  <a:pt x="4114154" y="3754653"/>
                </a:cubicBezTo>
                <a:lnTo>
                  <a:pt x="4120511" y="3789776"/>
                </a:lnTo>
                <a:lnTo>
                  <a:pt x="4105580" y="3822472"/>
                </a:lnTo>
                <a:cubicBezTo>
                  <a:pt x="4098532" y="3831902"/>
                  <a:pt x="4092912" y="3842046"/>
                  <a:pt x="4091245" y="3852619"/>
                </a:cubicBezTo>
                <a:lnTo>
                  <a:pt x="4091245" y="3852620"/>
                </a:lnTo>
                <a:lnTo>
                  <a:pt x="4092025" y="3868764"/>
                </a:lnTo>
                <a:lnTo>
                  <a:pt x="4100628" y="3885337"/>
                </a:lnTo>
                <a:lnTo>
                  <a:pt x="4091245" y="3852620"/>
                </a:lnTo>
                <a:lnTo>
                  <a:pt x="4105580" y="3822473"/>
                </a:lnTo>
                <a:cubicBezTo>
                  <a:pt x="4113772" y="3811614"/>
                  <a:pt x="4118916" y="3800897"/>
                  <a:pt x="4120511" y="3789777"/>
                </a:cubicBezTo>
                <a:lnTo>
                  <a:pt x="4120511" y="3789776"/>
                </a:lnTo>
                <a:cubicBezTo>
                  <a:pt x="4122107" y="3778655"/>
                  <a:pt x="4120154" y="3767130"/>
                  <a:pt x="4114154" y="3754652"/>
                </a:cubicBezTo>
                <a:lnTo>
                  <a:pt x="4113772" y="3734838"/>
                </a:lnTo>
                <a:lnTo>
                  <a:pt x="4117820" y="3680164"/>
                </a:lnTo>
                <a:lnTo>
                  <a:pt x="4117820" y="3680163"/>
                </a:lnTo>
                <a:close/>
                <a:moveTo>
                  <a:pt x="4185711" y="2836172"/>
                </a:moveTo>
                <a:lnTo>
                  <a:pt x="4177020" y="2848793"/>
                </a:lnTo>
                <a:cubicBezTo>
                  <a:pt x="4172020" y="2865010"/>
                  <a:pt x="4166162" y="2881307"/>
                  <a:pt x="4161416" y="2897785"/>
                </a:cubicBezTo>
                <a:lnTo>
                  <a:pt x="4160387" y="2903551"/>
                </a:lnTo>
                <a:lnTo>
                  <a:pt x="4157113" y="2914328"/>
                </a:lnTo>
                <a:lnTo>
                  <a:pt x="4152482" y="2947859"/>
                </a:lnTo>
                <a:lnTo>
                  <a:pt x="4152481" y="2947862"/>
                </a:lnTo>
                <a:lnTo>
                  <a:pt x="4152481" y="2947863"/>
                </a:lnTo>
                <a:cubicBezTo>
                  <a:pt x="4152112" y="2959157"/>
                  <a:pt x="4153112" y="2970576"/>
                  <a:pt x="4156065" y="2982149"/>
                </a:cubicBezTo>
                <a:lnTo>
                  <a:pt x="4167758" y="3077402"/>
                </a:lnTo>
                <a:lnTo>
                  <a:pt x="4155303" y="3172654"/>
                </a:lnTo>
                <a:cubicBezTo>
                  <a:pt x="4129394" y="3276480"/>
                  <a:pt x="4101962" y="3380305"/>
                  <a:pt x="4107676" y="3489467"/>
                </a:cubicBezTo>
                <a:cubicBezTo>
                  <a:pt x="4108628" y="3507563"/>
                  <a:pt x="4097007" y="3529090"/>
                  <a:pt x="4085577" y="3544713"/>
                </a:cubicBezTo>
                <a:cubicBezTo>
                  <a:pt x="4074719" y="3559668"/>
                  <a:pt x="4068860" y="3566811"/>
                  <a:pt x="4067955" y="3574408"/>
                </a:cubicBezTo>
                <a:lnTo>
                  <a:pt x="4067956" y="3574408"/>
                </a:lnTo>
                <a:lnTo>
                  <a:pt x="4067955" y="3574409"/>
                </a:lnTo>
                <a:cubicBezTo>
                  <a:pt x="4067050" y="3582005"/>
                  <a:pt x="4071099" y="3590054"/>
                  <a:pt x="4080053" y="3606818"/>
                </a:cubicBezTo>
                <a:cubicBezTo>
                  <a:pt x="4084435" y="3614820"/>
                  <a:pt x="4087101" y="3624726"/>
                  <a:pt x="4093579" y="3630633"/>
                </a:cubicBezTo>
                <a:lnTo>
                  <a:pt x="4109452" y="3651926"/>
                </a:lnTo>
                <a:lnTo>
                  <a:pt x="4093579" y="3630632"/>
                </a:lnTo>
                <a:cubicBezTo>
                  <a:pt x="4087101" y="3624725"/>
                  <a:pt x="4084435" y="3614819"/>
                  <a:pt x="4080053" y="3606817"/>
                </a:cubicBezTo>
                <a:cubicBezTo>
                  <a:pt x="4075576" y="3598435"/>
                  <a:pt x="4072325" y="3592232"/>
                  <a:pt x="4070307" y="3587174"/>
                </a:cubicBezTo>
                <a:lnTo>
                  <a:pt x="4067956" y="3574408"/>
                </a:lnTo>
                <a:lnTo>
                  <a:pt x="4073034" y="3562321"/>
                </a:lnTo>
                <a:cubicBezTo>
                  <a:pt x="4075969" y="3557716"/>
                  <a:pt x="4080148" y="3552191"/>
                  <a:pt x="4085577" y="3544714"/>
                </a:cubicBezTo>
                <a:cubicBezTo>
                  <a:pt x="4097007" y="3529091"/>
                  <a:pt x="4108628" y="3507564"/>
                  <a:pt x="4107676" y="3489468"/>
                </a:cubicBezTo>
                <a:cubicBezTo>
                  <a:pt x="4101962" y="3380306"/>
                  <a:pt x="4129394" y="3276481"/>
                  <a:pt x="4155303" y="3172655"/>
                </a:cubicBezTo>
                <a:cubicBezTo>
                  <a:pt x="4163305" y="3140650"/>
                  <a:pt x="4167543" y="3109026"/>
                  <a:pt x="4167758" y="3077402"/>
                </a:cubicBezTo>
                <a:lnTo>
                  <a:pt x="4167758" y="3077401"/>
                </a:lnTo>
                <a:cubicBezTo>
                  <a:pt x="4167972" y="3045777"/>
                  <a:pt x="4164162" y="3014153"/>
                  <a:pt x="4156065" y="2982148"/>
                </a:cubicBezTo>
                <a:lnTo>
                  <a:pt x="4152481" y="2947863"/>
                </a:lnTo>
                <a:lnTo>
                  <a:pt x="4152482" y="2947859"/>
                </a:lnTo>
                <a:lnTo>
                  <a:pt x="4160387" y="2903551"/>
                </a:lnTo>
                <a:lnTo>
                  <a:pt x="4177020" y="2848794"/>
                </a:lnTo>
                <a:cubicBezTo>
                  <a:pt x="4178353" y="2844317"/>
                  <a:pt x="4181639" y="2839983"/>
                  <a:pt x="4185711" y="2836173"/>
                </a:cubicBezTo>
                <a:close/>
                <a:moveTo>
                  <a:pt x="3701225" y="1508458"/>
                </a:moveTo>
                <a:lnTo>
                  <a:pt x="3673131" y="1596214"/>
                </a:lnTo>
                <a:cubicBezTo>
                  <a:pt x="3670654" y="1604979"/>
                  <a:pt x="3672179" y="1615837"/>
                  <a:pt x="3675036" y="1624981"/>
                </a:cubicBezTo>
                <a:cubicBezTo>
                  <a:pt x="3684752" y="1656224"/>
                  <a:pt x="3709137" y="1676037"/>
                  <a:pt x="3731617" y="1697754"/>
                </a:cubicBezTo>
                <a:cubicBezTo>
                  <a:pt x="3741524" y="1707280"/>
                  <a:pt x="3748572" y="1720424"/>
                  <a:pt x="3754286" y="1733189"/>
                </a:cubicBezTo>
                <a:cubicBezTo>
                  <a:pt x="3768957" y="1766336"/>
                  <a:pt x="3782101" y="1800247"/>
                  <a:pt x="3796007" y="1833776"/>
                </a:cubicBezTo>
                <a:cubicBezTo>
                  <a:pt x="3797341" y="1837014"/>
                  <a:pt x="3800770" y="1839680"/>
                  <a:pt x="3803628" y="1842159"/>
                </a:cubicBezTo>
                <a:cubicBezTo>
                  <a:pt x="3833729" y="1866923"/>
                  <a:pt x="3864018" y="1891498"/>
                  <a:pt x="3894119" y="1916455"/>
                </a:cubicBezTo>
                <a:cubicBezTo>
                  <a:pt x="3899833" y="1921217"/>
                  <a:pt x="3904025" y="1928077"/>
                  <a:pt x="3909549" y="1933220"/>
                </a:cubicBezTo>
                <a:cubicBezTo>
                  <a:pt x="3917169" y="1940460"/>
                  <a:pt x="3924410" y="1949604"/>
                  <a:pt x="3933554" y="1953414"/>
                </a:cubicBezTo>
                <a:cubicBezTo>
                  <a:pt x="3962319" y="1965225"/>
                  <a:pt x="3974703" y="1987895"/>
                  <a:pt x="3980037" y="2016470"/>
                </a:cubicBezTo>
                <a:cubicBezTo>
                  <a:pt x="3984990" y="2042571"/>
                  <a:pt x="3989182" y="2068670"/>
                  <a:pt x="3994896" y="2094579"/>
                </a:cubicBezTo>
                <a:cubicBezTo>
                  <a:pt x="4001754" y="2126202"/>
                  <a:pt x="4009184" y="2157637"/>
                  <a:pt x="4017567" y="2188880"/>
                </a:cubicBezTo>
                <a:cubicBezTo>
                  <a:pt x="4021187" y="2202405"/>
                  <a:pt x="4025377" y="2216693"/>
                  <a:pt x="4032807" y="2228315"/>
                </a:cubicBezTo>
                <a:cubicBezTo>
                  <a:pt x="4053382" y="2260891"/>
                  <a:pt x="4067288" y="2295754"/>
                  <a:pt x="4061764" y="2334045"/>
                </a:cubicBezTo>
                <a:cubicBezTo>
                  <a:pt x="4057382" y="2364716"/>
                  <a:pt x="4068622" y="2390435"/>
                  <a:pt x="4086149" y="2409486"/>
                </a:cubicBezTo>
                <a:cubicBezTo>
                  <a:pt x="4094103" y="2418155"/>
                  <a:pt x="4099616" y="2426977"/>
                  <a:pt x="4103250" y="2435913"/>
                </a:cubicBezTo>
                <a:lnTo>
                  <a:pt x="4109081" y="2463018"/>
                </a:lnTo>
                <a:lnTo>
                  <a:pt x="4109080" y="2463031"/>
                </a:lnTo>
                <a:lnTo>
                  <a:pt x="4100439" y="2518262"/>
                </a:lnTo>
                <a:lnTo>
                  <a:pt x="4100438" y="2518264"/>
                </a:lnTo>
                <a:cubicBezTo>
                  <a:pt x="4097771" y="2527790"/>
                  <a:pt x="4096627" y="2536458"/>
                  <a:pt x="4096794" y="2545006"/>
                </a:cubicBezTo>
                <a:lnTo>
                  <a:pt x="4096794" y="2545007"/>
                </a:lnTo>
                <a:cubicBezTo>
                  <a:pt x="4096960" y="2553556"/>
                  <a:pt x="4098437" y="2561986"/>
                  <a:pt x="4101008" y="2571035"/>
                </a:cubicBezTo>
                <a:cubicBezTo>
                  <a:pt x="4113010" y="2612946"/>
                  <a:pt x="4145587" y="2640951"/>
                  <a:pt x="4174162" y="2668002"/>
                </a:cubicBezTo>
                <a:cubicBezTo>
                  <a:pt x="4198547" y="2691055"/>
                  <a:pt x="4212264" y="2716964"/>
                  <a:pt x="4222552" y="2745349"/>
                </a:cubicBezTo>
                <a:lnTo>
                  <a:pt x="4222553" y="2745352"/>
                </a:lnTo>
                <a:lnTo>
                  <a:pt x="4228473" y="2778006"/>
                </a:lnTo>
                <a:lnTo>
                  <a:pt x="4228053" y="2785440"/>
                </a:lnTo>
                <a:lnTo>
                  <a:pt x="4217974" y="2811780"/>
                </a:lnTo>
                <a:lnTo>
                  <a:pt x="4217970" y="2811787"/>
                </a:lnTo>
                <a:lnTo>
                  <a:pt x="4217971" y="2811787"/>
                </a:lnTo>
                <a:lnTo>
                  <a:pt x="4217974" y="2811780"/>
                </a:lnTo>
                <a:lnTo>
                  <a:pt x="4227624" y="2793023"/>
                </a:lnTo>
                <a:lnTo>
                  <a:pt x="4228053" y="2785440"/>
                </a:lnTo>
                <a:lnTo>
                  <a:pt x="4229253" y="2782305"/>
                </a:lnTo>
                <a:lnTo>
                  <a:pt x="4228473" y="2778006"/>
                </a:lnTo>
                <a:lnTo>
                  <a:pt x="4228883" y="2770757"/>
                </a:lnTo>
                <a:lnTo>
                  <a:pt x="4222553" y="2745352"/>
                </a:lnTo>
                <a:lnTo>
                  <a:pt x="4222552" y="2745348"/>
                </a:lnTo>
                <a:cubicBezTo>
                  <a:pt x="4212264" y="2716963"/>
                  <a:pt x="4198547" y="2691054"/>
                  <a:pt x="4174162" y="2668001"/>
                </a:cubicBezTo>
                <a:cubicBezTo>
                  <a:pt x="4145587" y="2640950"/>
                  <a:pt x="4113010" y="2612945"/>
                  <a:pt x="4101008" y="2571034"/>
                </a:cubicBezTo>
                <a:lnTo>
                  <a:pt x="4096794" y="2545007"/>
                </a:lnTo>
                <a:lnTo>
                  <a:pt x="4100438" y="2518265"/>
                </a:lnTo>
                <a:lnTo>
                  <a:pt x="4100439" y="2518262"/>
                </a:lnTo>
                <a:lnTo>
                  <a:pt x="4107019" y="2490551"/>
                </a:lnTo>
                <a:lnTo>
                  <a:pt x="4109080" y="2463031"/>
                </a:lnTo>
                <a:lnTo>
                  <a:pt x="4109082" y="2463019"/>
                </a:lnTo>
                <a:lnTo>
                  <a:pt x="4109081" y="2463018"/>
                </a:lnTo>
                <a:lnTo>
                  <a:pt x="4109082" y="2463018"/>
                </a:lnTo>
                <a:cubicBezTo>
                  <a:pt x="4108200" y="2444777"/>
                  <a:pt x="4102057" y="2426822"/>
                  <a:pt x="4086149" y="2409485"/>
                </a:cubicBezTo>
                <a:cubicBezTo>
                  <a:pt x="4068622" y="2390434"/>
                  <a:pt x="4057382" y="2364715"/>
                  <a:pt x="4061764" y="2334044"/>
                </a:cubicBezTo>
                <a:cubicBezTo>
                  <a:pt x="4067288" y="2295753"/>
                  <a:pt x="4053382" y="2260890"/>
                  <a:pt x="4032807" y="2228314"/>
                </a:cubicBezTo>
                <a:cubicBezTo>
                  <a:pt x="4025377" y="2216692"/>
                  <a:pt x="4021187" y="2202404"/>
                  <a:pt x="4017567" y="2188879"/>
                </a:cubicBezTo>
                <a:cubicBezTo>
                  <a:pt x="4009184" y="2157636"/>
                  <a:pt x="4001754" y="2126201"/>
                  <a:pt x="3994896" y="2094578"/>
                </a:cubicBezTo>
                <a:cubicBezTo>
                  <a:pt x="3989182" y="2068669"/>
                  <a:pt x="3984990" y="2042570"/>
                  <a:pt x="3980037" y="2016469"/>
                </a:cubicBezTo>
                <a:cubicBezTo>
                  <a:pt x="3974703" y="1987894"/>
                  <a:pt x="3962319" y="1965224"/>
                  <a:pt x="3933554" y="1953413"/>
                </a:cubicBezTo>
                <a:cubicBezTo>
                  <a:pt x="3924410" y="1949603"/>
                  <a:pt x="3917169" y="1940459"/>
                  <a:pt x="3909549" y="1933219"/>
                </a:cubicBezTo>
                <a:cubicBezTo>
                  <a:pt x="3904025" y="1928076"/>
                  <a:pt x="3899833" y="1921216"/>
                  <a:pt x="3894119" y="1916454"/>
                </a:cubicBezTo>
                <a:cubicBezTo>
                  <a:pt x="3864018" y="1891497"/>
                  <a:pt x="3833729" y="1866922"/>
                  <a:pt x="3803628" y="1842158"/>
                </a:cubicBezTo>
                <a:cubicBezTo>
                  <a:pt x="3800770" y="1839679"/>
                  <a:pt x="3797341" y="1837013"/>
                  <a:pt x="3796007" y="1833775"/>
                </a:cubicBezTo>
                <a:cubicBezTo>
                  <a:pt x="3782101" y="1800246"/>
                  <a:pt x="3768958" y="1766335"/>
                  <a:pt x="3754286" y="1733188"/>
                </a:cubicBezTo>
                <a:cubicBezTo>
                  <a:pt x="3748572" y="1720423"/>
                  <a:pt x="3741524" y="1707279"/>
                  <a:pt x="3731618" y="1697753"/>
                </a:cubicBezTo>
                <a:cubicBezTo>
                  <a:pt x="3709138" y="1676036"/>
                  <a:pt x="3684752" y="1656223"/>
                  <a:pt x="3675036" y="1624980"/>
                </a:cubicBezTo>
                <a:cubicBezTo>
                  <a:pt x="3672180" y="1615836"/>
                  <a:pt x="3670655" y="1604978"/>
                  <a:pt x="3673132" y="1596213"/>
                </a:cubicBezTo>
                <a:close/>
                <a:moveTo>
                  <a:pt x="3719830" y="1459073"/>
                </a:moveTo>
                <a:lnTo>
                  <a:pt x="3719829" y="1459074"/>
                </a:lnTo>
                <a:lnTo>
                  <a:pt x="3710612" y="1481572"/>
                </a:lnTo>
                <a:close/>
                <a:moveTo>
                  <a:pt x="3739023" y="1268758"/>
                </a:moveTo>
                <a:cubicBezTo>
                  <a:pt x="3739475" y="1275402"/>
                  <a:pt x="3741047" y="1281689"/>
                  <a:pt x="3744190" y="1286070"/>
                </a:cubicBezTo>
                <a:cubicBezTo>
                  <a:pt x="3758763" y="1306930"/>
                  <a:pt x="3765003" y="1328553"/>
                  <a:pt x="3766527" y="1350628"/>
                </a:cubicBezTo>
                <a:lnTo>
                  <a:pt x="3760933" y="1413840"/>
                </a:lnTo>
                <a:lnTo>
                  <a:pt x="3766528" y="1350627"/>
                </a:lnTo>
                <a:cubicBezTo>
                  <a:pt x="3765003" y="1328552"/>
                  <a:pt x="3758764" y="1306930"/>
                  <a:pt x="3744190" y="1286069"/>
                </a:cubicBezTo>
                <a:close/>
                <a:moveTo>
                  <a:pt x="3680752" y="773035"/>
                </a:moveTo>
                <a:lnTo>
                  <a:pt x="3680752" y="773036"/>
                </a:lnTo>
                <a:cubicBezTo>
                  <a:pt x="3683038" y="800277"/>
                  <a:pt x="3686276" y="827330"/>
                  <a:pt x="3688752" y="854380"/>
                </a:cubicBezTo>
                <a:cubicBezTo>
                  <a:pt x="3691038" y="878957"/>
                  <a:pt x="3691800" y="903723"/>
                  <a:pt x="3719805" y="915344"/>
                </a:cubicBezTo>
                <a:cubicBezTo>
                  <a:pt x="3724187" y="917060"/>
                  <a:pt x="3727425" y="922774"/>
                  <a:pt x="3730283" y="927156"/>
                </a:cubicBezTo>
                <a:cubicBezTo>
                  <a:pt x="3774291" y="994786"/>
                  <a:pt x="3773147" y="1030981"/>
                  <a:pt x="3726663" y="1097088"/>
                </a:cubicBezTo>
                <a:cubicBezTo>
                  <a:pt x="3721901" y="1103946"/>
                  <a:pt x="3718471" y="1118614"/>
                  <a:pt x="3722281" y="1123186"/>
                </a:cubicBezTo>
                <a:cubicBezTo>
                  <a:pt x="3738093" y="1142618"/>
                  <a:pt x="3745142" y="1162954"/>
                  <a:pt x="3747000" y="1184029"/>
                </a:cubicBezTo>
                <a:cubicBezTo>
                  <a:pt x="3745142" y="1162954"/>
                  <a:pt x="3738094" y="1142617"/>
                  <a:pt x="3722282" y="1123185"/>
                </a:cubicBezTo>
                <a:cubicBezTo>
                  <a:pt x="3718472" y="1118613"/>
                  <a:pt x="3721902" y="1103945"/>
                  <a:pt x="3726664" y="1097087"/>
                </a:cubicBezTo>
                <a:cubicBezTo>
                  <a:pt x="3773148" y="1030980"/>
                  <a:pt x="3774292" y="994785"/>
                  <a:pt x="3730284" y="927155"/>
                </a:cubicBezTo>
                <a:cubicBezTo>
                  <a:pt x="3727426" y="922773"/>
                  <a:pt x="3724188" y="917059"/>
                  <a:pt x="3719806" y="915343"/>
                </a:cubicBezTo>
                <a:cubicBezTo>
                  <a:pt x="3691800" y="903722"/>
                  <a:pt x="3691038" y="878956"/>
                  <a:pt x="3688752" y="854379"/>
                </a:cubicBezTo>
                <a:close/>
                <a:moveTo>
                  <a:pt x="3736153" y="517851"/>
                </a:moveTo>
                <a:lnTo>
                  <a:pt x="3727235" y="556048"/>
                </a:lnTo>
                <a:cubicBezTo>
                  <a:pt x="3725139" y="564049"/>
                  <a:pt x="3719615" y="572623"/>
                  <a:pt x="3720757" y="580051"/>
                </a:cubicBezTo>
                <a:cubicBezTo>
                  <a:pt x="3724091" y="601579"/>
                  <a:pt x="3721662" y="622201"/>
                  <a:pt x="3717376" y="642538"/>
                </a:cubicBezTo>
                <a:lnTo>
                  <a:pt x="3704853" y="694928"/>
                </a:lnTo>
                <a:lnTo>
                  <a:pt x="3717377" y="642537"/>
                </a:lnTo>
                <a:cubicBezTo>
                  <a:pt x="3721663" y="622201"/>
                  <a:pt x="3724092" y="601578"/>
                  <a:pt x="3720758" y="580050"/>
                </a:cubicBezTo>
                <a:cubicBezTo>
                  <a:pt x="3719616" y="572622"/>
                  <a:pt x="3725140" y="564048"/>
                  <a:pt x="3727236" y="556047"/>
                </a:cubicBezTo>
                <a:close/>
                <a:moveTo>
                  <a:pt x="3749448" y="298169"/>
                </a:moveTo>
                <a:lnTo>
                  <a:pt x="3734666" y="313533"/>
                </a:lnTo>
                <a:lnTo>
                  <a:pt x="3734666" y="313533"/>
                </a:lnTo>
                <a:lnTo>
                  <a:pt x="3734665" y="313534"/>
                </a:lnTo>
                <a:cubicBezTo>
                  <a:pt x="3730473" y="316390"/>
                  <a:pt x="3732759" y="330299"/>
                  <a:pt x="3734093" y="338871"/>
                </a:cubicBezTo>
                <a:lnTo>
                  <a:pt x="3734100" y="338903"/>
                </a:lnTo>
                <a:lnTo>
                  <a:pt x="3744000" y="395640"/>
                </a:lnTo>
                <a:lnTo>
                  <a:pt x="3740190" y="367328"/>
                </a:lnTo>
                <a:lnTo>
                  <a:pt x="3734100" y="338903"/>
                </a:lnTo>
                <a:lnTo>
                  <a:pt x="3734094" y="338870"/>
                </a:lnTo>
                <a:cubicBezTo>
                  <a:pt x="3733427" y="334584"/>
                  <a:pt x="3732522" y="328964"/>
                  <a:pt x="3732308" y="324058"/>
                </a:cubicBezTo>
                <a:lnTo>
                  <a:pt x="3734666" y="313533"/>
                </a:lnTo>
                <a:close/>
                <a:moveTo>
                  <a:pt x="3756993" y="281568"/>
                </a:moveTo>
                <a:lnTo>
                  <a:pt x="3752098" y="295415"/>
                </a:lnTo>
                <a:lnTo>
                  <a:pt x="3752099" y="295415"/>
                </a:lnTo>
                <a:close/>
                <a:moveTo>
                  <a:pt x="3743673" y="24486"/>
                </a:moveTo>
                <a:lnTo>
                  <a:pt x="3741410" y="74129"/>
                </a:lnTo>
                <a:cubicBezTo>
                  <a:pt x="3742333" y="91492"/>
                  <a:pt x="3744643" y="108703"/>
                  <a:pt x="3747334" y="125861"/>
                </a:cubicBezTo>
                <a:lnTo>
                  <a:pt x="3751729" y="153388"/>
                </a:lnTo>
                <a:lnTo>
                  <a:pt x="3760002" y="228944"/>
                </a:lnTo>
                <a:lnTo>
                  <a:pt x="3755543" y="177271"/>
                </a:lnTo>
                <a:lnTo>
                  <a:pt x="3751729" y="153388"/>
                </a:lnTo>
                <a:lnTo>
                  <a:pt x="3751530" y="151569"/>
                </a:lnTo>
                <a:cubicBezTo>
                  <a:pt x="3747300" y="125876"/>
                  <a:pt x="3742795" y="100174"/>
                  <a:pt x="3741411" y="74129"/>
                </a:cubicBezTo>
                <a:close/>
                <a:moveTo>
                  <a:pt x="3741092" y="0"/>
                </a:moveTo>
                <a:lnTo>
                  <a:pt x="4205201" y="0"/>
                </a:lnTo>
                <a:lnTo>
                  <a:pt x="4204073" y="2817"/>
                </a:lnTo>
                <a:cubicBezTo>
                  <a:pt x="4195691" y="21486"/>
                  <a:pt x="4193023" y="43012"/>
                  <a:pt x="4189974" y="63587"/>
                </a:cubicBezTo>
                <a:cubicBezTo>
                  <a:pt x="4184450" y="101308"/>
                  <a:pt x="4181020" y="139219"/>
                  <a:pt x="4176068" y="176939"/>
                </a:cubicBezTo>
                <a:cubicBezTo>
                  <a:pt x="4174924" y="184941"/>
                  <a:pt x="4172830" y="194085"/>
                  <a:pt x="4168066" y="200182"/>
                </a:cubicBezTo>
                <a:cubicBezTo>
                  <a:pt x="4136061" y="241901"/>
                  <a:pt x="4127108" y="292579"/>
                  <a:pt x="4130154" y="340774"/>
                </a:cubicBezTo>
                <a:cubicBezTo>
                  <a:pt x="4132443" y="378686"/>
                  <a:pt x="4134157" y="415835"/>
                  <a:pt x="4130919" y="453364"/>
                </a:cubicBezTo>
                <a:cubicBezTo>
                  <a:pt x="4130727" y="456222"/>
                  <a:pt x="4131109" y="460032"/>
                  <a:pt x="4132633" y="462126"/>
                </a:cubicBezTo>
                <a:cubicBezTo>
                  <a:pt x="4142729" y="475081"/>
                  <a:pt x="4143491" y="488607"/>
                  <a:pt x="4145205" y="505182"/>
                </a:cubicBezTo>
                <a:cubicBezTo>
                  <a:pt x="4147683" y="528615"/>
                  <a:pt x="4145967" y="550141"/>
                  <a:pt x="4141777" y="571860"/>
                </a:cubicBezTo>
                <a:cubicBezTo>
                  <a:pt x="4138729" y="587672"/>
                  <a:pt x="4132443" y="603673"/>
                  <a:pt x="4124440" y="617772"/>
                </a:cubicBezTo>
                <a:cubicBezTo>
                  <a:pt x="4113200" y="637392"/>
                  <a:pt x="4108820" y="656255"/>
                  <a:pt x="4123678" y="674923"/>
                </a:cubicBezTo>
                <a:cubicBezTo>
                  <a:pt x="4139491" y="695116"/>
                  <a:pt x="4133967" y="717977"/>
                  <a:pt x="4134537" y="740268"/>
                </a:cubicBezTo>
                <a:cubicBezTo>
                  <a:pt x="4134729" y="749982"/>
                  <a:pt x="4134347" y="760270"/>
                  <a:pt x="4136823" y="769605"/>
                </a:cubicBezTo>
                <a:cubicBezTo>
                  <a:pt x="4143873" y="796655"/>
                  <a:pt x="4154541" y="822756"/>
                  <a:pt x="4159303" y="850189"/>
                </a:cubicBezTo>
                <a:cubicBezTo>
                  <a:pt x="4161970" y="865430"/>
                  <a:pt x="4157207" y="882384"/>
                  <a:pt x="4153779" y="898198"/>
                </a:cubicBezTo>
                <a:cubicBezTo>
                  <a:pt x="4150159" y="914200"/>
                  <a:pt x="4144635" y="930011"/>
                  <a:pt x="4138919" y="945444"/>
                </a:cubicBezTo>
                <a:cubicBezTo>
                  <a:pt x="4135109" y="955920"/>
                  <a:pt x="4131489" y="967350"/>
                  <a:pt x="4124630" y="975733"/>
                </a:cubicBezTo>
                <a:cubicBezTo>
                  <a:pt x="4109010" y="994785"/>
                  <a:pt x="4106342" y="1014406"/>
                  <a:pt x="4114534" y="1036887"/>
                </a:cubicBezTo>
                <a:cubicBezTo>
                  <a:pt x="4115868" y="1040315"/>
                  <a:pt x="4115868" y="1044315"/>
                  <a:pt x="4116058" y="1048125"/>
                </a:cubicBezTo>
                <a:cubicBezTo>
                  <a:pt x="4120058" y="1109091"/>
                  <a:pt x="4122536" y="1170051"/>
                  <a:pt x="4128632" y="1230633"/>
                </a:cubicBezTo>
                <a:cubicBezTo>
                  <a:pt x="4131109" y="1255206"/>
                  <a:pt x="4141967" y="1278829"/>
                  <a:pt x="4148825" y="1303024"/>
                </a:cubicBezTo>
                <a:cubicBezTo>
                  <a:pt x="4150159" y="1307978"/>
                  <a:pt x="4152255" y="1313504"/>
                  <a:pt x="4151301" y="1318456"/>
                </a:cubicBezTo>
                <a:cubicBezTo>
                  <a:pt x="4141777" y="1372368"/>
                  <a:pt x="4155683" y="1422854"/>
                  <a:pt x="4173972" y="1472575"/>
                </a:cubicBezTo>
                <a:cubicBezTo>
                  <a:pt x="4175878" y="1477717"/>
                  <a:pt x="4175306" y="1484004"/>
                  <a:pt x="4174924" y="1489720"/>
                </a:cubicBezTo>
                <a:cubicBezTo>
                  <a:pt x="4173592" y="1505724"/>
                  <a:pt x="4166924" y="1523059"/>
                  <a:pt x="4170924" y="1537537"/>
                </a:cubicBezTo>
                <a:cubicBezTo>
                  <a:pt x="4181974" y="1576019"/>
                  <a:pt x="4195309" y="1614120"/>
                  <a:pt x="4212073" y="1650317"/>
                </a:cubicBezTo>
                <a:cubicBezTo>
                  <a:pt x="4229028" y="1687086"/>
                  <a:pt x="4243316" y="1721185"/>
                  <a:pt x="4226173" y="1763287"/>
                </a:cubicBezTo>
                <a:cubicBezTo>
                  <a:pt x="4218932" y="1781194"/>
                  <a:pt x="4224076" y="1804816"/>
                  <a:pt x="4225981" y="1825393"/>
                </a:cubicBezTo>
                <a:cubicBezTo>
                  <a:pt x="4227504" y="1840441"/>
                  <a:pt x="4236078" y="1854920"/>
                  <a:pt x="4236078" y="1869780"/>
                </a:cubicBezTo>
                <a:cubicBezTo>
                  <a:pt x="4236078" y="1909408"/>
                  <a:pt x="4246174" y="1944649"/>
                  <a:pt x="4266749" y="1978940"/>
                </a:cubicBezTo>
                <a:cubicBezTo>
                  <a:pt x="4274749" y="1992279"/>
                  <a:pt x="4269416" y="2013043"/>
                  <a:pt x="4271512" y="2030378"/>
                </a:cubicBezTo>
                <a:cubicBezTo>
                  <a:pt x="4273987" y="2048668"/>
                  <a:pt x="4276274" y="2067525"/>
                  <a:pt x="4281800" y="2085054"/>
                </a:cubicBezTo>
                <a:cubicBezTo>
                  <a:pt x="4296278" y="2130393"/>
                  <a:pt x="4312661" y="2175163"/>
                  <a:pt x="4327901" y="2220312"/>
                </a:cubicBezTo>
                <a:cubicBezTo>
                  <a:pt x="4340476" y="2257459"/>
                  <a:pt x="4330569" y="2294039"/>
                  <a:pt x="4325236" y="2330806"/>
                </a:cubicBezTo>
                <a:cubicBezTo>
                  <a:pt x="4321805" y="2353859"/>
                  <a:pt x="4313613" y="2375383"/>
                  <a:pt x="4325807" y="2401292"/>
                </a:cubicBezTo>
                <a:cubicBezTo>
                  <a:pt x="4337427" y="2426059"/>
                  <a:pt x="4334759" y="2457492"/>
                  <a:pt x="4341047" y="2485307"/>
                </a:cubicBezTo>
                <a:cubicBezTo>
                  <a:pt x="4346380" y="2508742"/>
                  <a:pt x="4354954" y="2531409"/>
                  <a:pt x="4363336" y="2554079"/>
                </a:cubicBezTo>
                <a:cubicBezTo>
                  <a:pt x="4374768" y="2584942"/>
                  <a:pt x="4386767" y="2615421"/>
                  <a:pt x="4381054" y="2649143"/>
                </a:cubicBezTo>
                <a:cubicBezTo>
                  <a:pt x="4374575" y="2687436"/>
                  <a:pt x="4398960" y="2713723"/>
                  <a:pt x="4415154" y="2743826"/>
                </a:cubicBezTo>
                <a:cubicBezTo>
                  <a:pt x="4426202" y="2764590"/>
                  <a:pt x="4434395" y="2787259"/>
                  <a:pt x="4441254" y="2809930"/>
                </a:cubicBezTo>
                <a:cubicBezTo>
                  <a:pt x="4450207" y="2840219"/>
                  <a:pt x="4455542" y="2871462"/>
                  <a:pt x="4464304" y="2901943"/>
                </a:cubicBezTo>
                <a:cubicBezTo>
                  <a:pt x="4477448" y="2948047"/>
                  <a:pt x="4487736" y="2994722"/>
                  <a:pt x="4480497" y="3042728"/>
                </a:cubicBezTo>
                <a:cubicBezTo>
                  <a:pt x="4477259" y="3064827"/>
                  <a:pt x="4477448" y="3085403"/>
                  <a:pt x="4482212" y="3107500"/>
                </a:cubicBezTo>
                <a:cubicBezTo>
                  <a:pt x="4490023" y="3143695"/>
                  <a:pt x="4490976" y="3180844"/>
                  <a:pt x="4520122" y="3209993"/>
                </a:cubicBezTo>
                <a:cubicBezTo>
                  <a:pt x="4530410" y="3220280"/>
                  <a:pt x="4533076" y="3238758"/>
                  <a:pt x="4538410" y="3253809"/>
                </a:cubicBezTo>
                <a:cubicBezTo>
                  <a:pt x="4544699" y="3271145"/>
                  <a:pt x="4541459" y="3283908"/>
                  <a:pt x="4523170" y="3293244"/>
                </a:cubicBezTo>
                <a:cubicBezTo>
                  <a:pt x="4514979" y="3297434"/>
                  <a:pt x="4506978" y="3309437"/>
                  <a:pt x="4505643" y="3318771"/>
                </a:cubicBezTo>
                <a:cubicBezTo>
                  <a:pt x="4501643" y="3346776"/>
                  <a:pt x="4507549" y="3372495"/>
                  <a:pt x="4520504" y="3399546"/>
                </a:cubicBezTo>
                <a:cubicBezTo>
                  <a:pt x="4532697" y="3424883"/>
                  <a:pt x="4531362" y="3456508"/>
                  <a:pt x="4536124" y="3485275"/>
                </a:cubicBezTo>
                <a:cubicBezTo>
                  <a:pt x="4539554" y="3505657"/>
                  <a:pt x="4546602" y="3526042"/>
                  <a:pt x="4546602" y="3546617"/>
                </a:cubicBezTo>
                <a:cubicBezTo>
                  <a:pt x="4546602" y="3572146"/>
                  <a:pt x="4540506" y="3597482"/>
                  <a:pt x="4538221" y="3623201"/>
                </a:cubicBezTo>
                <a:cubicBezTo>
                  <a:pt x="4536316" y="3643204"/>
                  <a:pt x="4537079" y="3663589"/>
                  <a:pt x="4534792" y="3683591"/>
                </a:cubicBezTo>
                <a:cubicBezTo>
                  <a:pt x="4533076" y="3699976"/>
                  <a:pt x="4528696" y="3716168"/>
                  <a:pt x="4525077" y="3732361"/>
                </a:cubicBezTo>
                <a:cubicBezTo>
                  <a:pt x="4523742" y="3738267"/>
                  <a:pt x="4518597" y="3744173"/>
                  <a:pt x="4519359" y="3749506"/>
                </a:cubicBezTo>
                <a:cubicBezTo>
                  <a:pt x="4527552" y="3802467"/>
                  <a:pt x="4490976" y="3840569"/>
                  <a:pt x="4474782" y="3885338"/>
                </a:cubicBezTo>
                <a:cubicBezTo>
                  <a:pt x="4457636" y="3932394"/>
                  <a:pt x="4431347" y="3977925"/>
                  <a:pt x="4439157" y="4030503"/>
                </a:cubicBezTo>
                <a:cubicBezTo>
                  <a:pt x="4443919" y="4062318"/>
                  <a:pt x="4454971" y="4092989"/>
                  <a:pt x="4461639" y="4124614"/>
                </a:cubicBezTo>
                <a:cubicBezTo>
                  <a:pt x="4463924" y="4135854"/>
                  <a:pt x="4463542" y="4148427"/>
                  <a:pt x="4461256" y="4159667"/>
                </a:cubicBezTo>
                <a:cubicBezTo>
                  <a:pt x="4450777" y="4213961"/>
                  <a:pt x="4449253" y="4267493"/>
                  <a:pt x="4466400" y="4320837"/>
                </a:cubicBezTo>
                <a:cubicBezTo>
                  <a:pt x="4469259" y="4329979"/>
                  <a:pt x="4471924" y="4339695"/>
                  <a:pt x="4471924" y="4349222"/>
                </a:cubicBezTo>
                <a:cubicBezTo>
                  <a:pt x="4471924" y="4401419"/>
                  <a:pt x="4467924" y="4452665"/>
                  <a:pt x="4449253" y="4502579"/>
                </a:cubicBezTo>
                <a:cubicBezTo>
                  <a:pt x="4442967" y="4519343"/>
                  <a:pt x="4446967" y="4539728"/>
                  <a:pt x="4445443" y="4558207"/>
                </a:cubicBezTo>
                <a:cubicBezTo>
                  <a:pt x="4444111" y="4575351"/>
                  <a:pt x="4443539" y="4592878"/>
                  <a:pt x="4439157" y="4609452"/>
                </a:cubicBezTo>
                <a:cubicBezTo>
                  <a:pt x="4432681" y="4633647"/>
                  <a:pt x="4431919" y="4656126"/>
                  <a:pt x="4437633" y="4681083"/>
                </a:cubicBezTo>
                <a:cubicBezTo>
                  <a:pt x="4442967" y="4704895"/>
                  <a:pt x="4440301" y="4730614"/>
                  <a:pt x="4440491" y="4755381"/>
                </a:cubicBezTo>
                <a:cubicBezTo>
                  <a:pt x="4440681" y="4783004"/>
                  <a:pt x="4440871" y="4810627"/>
                  <a:pt x="4439919" y="4838250"/>
                </a:cubicBezTo>
                <a:cubicBezTo>
                  <a:pt x="4439539" y="4849300"/>
                  <a:pt x="4431919" y="4861873"/>
                  <a:pt x="4434967" y="4871019"/>
                </a:cubicBezTo>
                <a:cubicBezTo>
                  <a:pt x="4445254" y="4900546"/>
                  <a:pt x="4432872" y="4930075"/>
                  <a:pt x="4438395" y="4959602"/>
                </a:cubicBezTo>
                <a:cubicBezTo>
                  <a:pt x="4441254" y="4974082"/>
                  <a:pt x="4433444" y="4990465"/>
                  <a:pt x="4432681" y="5006086"/>
                </a:cubicBezTo>
                <a:cubicBezTo>
                  <a:pt x="4431347" y="5031614"/>
                  <a:pt x="4431919" y="5057141"/>
                  <a:pt x="4431537" y="5082670"/>
                </a:cubicBezTo>
                <a:cubicBezTo>
                  <a:pt x="4431347" y="5091052"/>
                  <a:pt x="4430585" y="5099245"/>
                  <a:pt x="4430202" y="5107627"/>
                </a:cubicBezTo>
                <a:cubicBezTo>
                  <a:pt x="4429823" y="5115057"/>
                  <a:pt x="4428108" y="5122867"/>
                  <a:pt x="4429440" y="5129916"/>
                </a:cubicBezTo>
                <a:cubicBezTo>
                  <a:pt x="4434205" y="5155445"/>
                  <a:pt x="4442016" y="5180591"/>
                  <a:pt x="4445063" y="5206308"/>
                </a:cubicBezTo>
                <a:cubicBezTo>
                  <a:pt x="4447729" y="5228597"/>
                  <a:pt x="4444111" y="5251650"/>
                  <a:pt x="4446015" y="5274129"/>
                </a:cubicBezTo>
                <a:cubicBezTo>
                  <a:pt x="4449253" y="5313754"/>
                  <a:pt x="4454971" y="5353379"/>
                  <a:pt x="4458589" y="5393005"/>
                </a:cubicBezTo>
                <a:cubicBezTo>
                  <a:pt x="4459351" y="5401579"/>
                  <a:pt x="4454587" y="5410531"/>
                  <a:pt x="4454207" y="5419295"/>
                </a:cubicBezTo>
                <a:cubicBezTo>
                  <a:pt x="4453255" y="5446728"/>
                  <a:pt x="4453063" y="5474161"/>
                  <a:pt x="4452493" y="5501594"/>
                </a:cubicBezTo>
                <a:cubicBezTo>
                  <a:pt x="4452301" y="5517215"/>
                  <a:pt x="4452873" y="5533027"/>
                  <a:pt x="4451160" y="5548460"/>
                </a:cubicBezTo>
                <a:cubicBezTo>
                  <a:pt x="4448873" y="5568842"/>
                  <a:pt x="4445443" y="5587321"/>
                  <a:pt x="4460304" y="5606372"/>
                </a:cubicBezTo>
                <a:cubicBezTo>
                  <a:pt x="4483354" y="5635711"/>
                  <a:pt x="4474400" y="5673050"/>
                  <a:pt x="4479734" y="5706959"/>
                </a:cubicBezTo>
                <a:cubicBezTo>
                  <a:pt x="4481069" y="5715723"/>
                  <a:pt x="4481259" y="5724678"/>
                  <a:pt x="4482782" y="5733440"/>
                </a:cubicBezTo>
                <a:cubicBezTo>
                  <a:pt x="4485641" y="5749634"/>
                  <a:pt x="4488879" y="5765635"/>
                  <a:pt x="4492119" y="5781830"/>
                </a:cubicBezTo>
                <a:cubicBezTo>
                  <a:pt x="4492690" y="5784686"/>
                  <a:pt x="4492881" y="5787924"/>
                  <a:pt x="4493834" y="5790592"/>
                </a:cubicBezTo>
                <a:cubicBezTo>
                  <a:pt x="4501833" y="5815169"/>
                  <a:pt x="4510977" y="5839361"/>
                  <a:pt x="4517455" y="5864318"/>
                </a:cubicBezTo>
                <a:cubicBezTo>
                  <a:pt x="4520695" y="5876511"/>
                  <a:pt x="4521076" y="5890037"/>
                  <a:pt x="4519359" y="5902610"/>
                </a:cubicBezTo>
                <a:cubicBezTo>
                  <a:pt x="4514407" y="5939377"/>
                  <a:pt x="4512311" y="5975764"/>
                  <a:pt x="4519551" y="6012723"/>
                </a:cubicBezTo>
                <a:cubicBezTo>
                  <a:pt x="4522408" y="6027392"/>
                  <a:pt x="4517645" y="6043776"/>
                  <a:pt x="4515931" y="6059397"/>
                </a:cubicBezTo>
                <a:cubicBezTo>
                  <a:pt x="4511360" y="6096736"/>
                  <a:pt x="4506405" y="6134075"/>
                  <a:pt x="4502025" y="6171605"/>
                </a:cubicBezTo>
                <a:cubicBezTo>
                  <a:pt x="4499358" y="6195037"/>
                  <a:pt x="4497833" y="6218660"/>
                  <a:pt x="4495167" y="6242093"/>
                </a:cubicBezTo>
                <a:cubicBezTo>
                  <a:pt x="4491927" y="6269144"/>
                  <a:pt x="4486975" y="6296005"/>
                  <a:pt x="4484306" y="6323058"/>
                </a:cubicBezTo>
                <a:cubicBezTo>
                  <a:pt x="4481259" y="6353919"/>
                  <a:pt x="4480688" y="6384972"/>
                  <a:pt x="4477448" y="6415833"/>
                </a:cubicBezTo>
                <a:cubicBezTo>
                  <a:pt x="4471162" y="6472225"/>
                  <a:pt x="4463733" y="6528424"/>
                  <a:pt x="4456683" y="6584812"/>
                </a:cubicBezTo>
                <a:cubicBezTo>
                  <a:pt x="4449825" y="6639488"/>
                  <a:pt x="4443729" y="6694164"/>
                  <a:pt x="4435157" y="6748458"/>
                </a:cubicBezTo>
                <a:cubicBezTo>
                  <a:pt x="4431537" y="6771319"/>
                  <a:pt x="4421630" y="6793035"/>
                  <a:pt x="4416106" y="6815516"/>
                </a:cubicBezTo>
                <a:lnTo>
                  <a:pt x="4406407" y="6858000"/>
                </a:lnTo>
                <a:lnTo>
                  <a:pt x="4234154" y="6858000"/>
                </a:lnTo>
                <a:lnTo>
                  <a:pt x="0" y="6858000"/>
                </a:lnTo>
                <a:lnTo>
                  <a:pt x="0" y="2"/>
                </a:lnTo>
                <a:lnTo>
                  <a:pt x="3741092" y="1"/>
                </a:lnTo>
                <a:lnTo>
                  <a:pt x="3743810" y="21486"/>
                </a:lnTo>
                <a:close/>
              </a:path>
            </a:pathLst>
          </a:custGeom>
          <a:effectLst/>
        </p:spPr>
      </p:pic>
      <p:grpSp>
        <p:nvGrpSpPr>
          <p:cNvPr id="12" name="Group 11">
            <a:extLst>
              <a:ext uri="{FF2B5EF4-FFF2-40B4-BE49-F238E27FC236}">
                <a16:creationId xmlns:a16="http://schemas.microsoft.com/office/drawing/2014/main" id="{54A1C8FD-E5B7-4BEC-A74A-A55FB8EA7C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3" name="Freeform: Shape 12">
              <a:extLst>
                <a:ext uri="{FF2B5EF4-FFF2-40B4-BE49-F238E27FC236}">
                  <a16:creationId xmlns:a16="http://schemas.microsoft.com/office/drawing/2014/main" id="{B20D202D-5E48-4B15-9AF5-71BED4FCF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8D6A069-9380-4E59-A0DA-07053EE8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015E6783-4081-A1A2-792C-76924F44B538}"/>
              </a:ext>
            </a:extLst>
          </p:cNvPr>
          <p:cNvSpPr>
            <a:spLocks noGrp="1"/>
          </p:cNvSpPr>
          <p:nvPr>
            <p:ph idx="1"/>
          </p:nvPr>
        </p:nvSpPr>
        <p:spPr>
          <a:xfrm>
            <a:off x="5232401" y="3146400"/>
            <a:ext cx="6140449" cy="2682000"/>
          </a:xfrm>
        </p:spPr>
        <p:txBody>
          <a:bodyPr>
            <a:normAutofit/>
          </a:bodyPr>
          <a:lstStyle/>
          <a:p>
            <a:r>
              <a:rPr lang="en-GB" sz="2400" dirty="0">
                <a:solidFill>
                  <a:schemeClr val="bg1">
                    <a:alpha val="80000"/>
                  </a:schemeClr>
                </a:solidFill>
              </a:rPr>
              <a:t>Who am I?</a:t>
            </a:r>
          </a:p>
          <a:p>
            <a:pPr lvl="1"/>
            <a:r>
              <a:rPr lang="en-GB" dirty="0">
                <a:solidFill>
                  <a:schemeClr val="bg1">
                    <a:alpha val="80000"/>
                  </a:schemeClr>
                </a:solidFill>
              </a:rPr>
              <a:t>Jon Baggaley (@WorthingCoder) / Twitter</a:t>
            </a:r>
          </a:p>
          <a:p>
            <a:pPr lvl="1"/>
            <a:r>
              <a:rPr lang="en-GB" dirty="0">
                <a:solidFill>
                  <a:schemeClr val="bg1">
                    <a:alpha val="80000"/>
                  </a:schemeClr>
                </a:solidFill>
              </a:rPr>
              <a:t>linkedin.com/in/</a:t>
            </a:r>
            <a:r>
              <a:rPr lang="en-GB" dirty="0" err="1">
                <a:solidFill>
                  <a:schemeClr val="bg1">
                    <a:alpha val="80000"/>
                  </a:schemeClr>
                </a:solidFill>
              </a:rPr>
              <a:t>jonathan-baggaley</a:t>
            </a:r>
            <a:r>
              <a:rPr lang="en-GB" dirty="0">
                <a:solidFill>
                  <a:schemeClr val="bg1">
                    <a:alpha val="80000"/>
                  </a:schemeClr>
                </a:solidFill>
              </a:rPr>
              <a:t>/</a:t>
            </a:r>
          </a:p>
          <a:p>
            <a:pPr lvl="0"/>
            <a:r>
              <a:rPr lang="en-GB" sz="2400" dirty="0">
                <a:solidFill>
                  <a:schemeClr val="bg1">
                    <a:alpha val="80000"/>
                  </a:schemeClr>
                </a:solidFill>
              </a:rPr>
              <a:t>Code &amp; slides</a:t>
            </a:r>
          </a:p>
          <a:p>
            <a:pPr lvl="1"/>
            <a:r>
              <a:rPr lang="en-GB" dirty="0">
                <a:solidFill>
                  <a:schemeClr val="bg1">
                    <a:alpha val="80000"/>
                  </a:schemeClr>
                </a:solidFill>
              </a:rPr>
              <a:t>github.com/zebslc/bicep-talk-2023</a:t>
            </a:r>
          </a:p>
        </p:txBody>
      </p:sp>
    </p:spTree>
    <p:extLst>
      <p:ext uri="{BB962C8B-B14F-4D97-AF65-F5344CB8AC3E}">
        <p14:creationId xmlns:p14="http://schemas.microsoft.com/office/powerpoint/2010/main" val="424435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22" name="Rectangle 4115">
            <a:extLst>
              <a:ext uri="{FF2B5EF4-FFF2-40B4-BE49-F238E27FC236}">
                <a16:creationId xmlns:a16="http://schemas.microsoft.com/office/drawing/2014/main" id="{305265DC-CF6B-4AE8-B3F3-2A7A16374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B29915-CD86-B051-F5F0-7A6A05512BEE}"/>
              </a:ext>
            </a:extLst>
          </p:cNvPr>
          <p:cNvSpPr>
            <a:spLocks noGrp="1"/>
          </p:cNvSpPr>
          <p:nvPr>
            <p:ph type="title"/>
          </p:nvPr>
        </p:nvSpPr>
        <p:spPr>
          <a:xfrm>
            <a:off x="496556" y="4539717"/>
            <a:ext cx="4391024" cy="1194677"/>
          </a:xfrm>
        </p:spPr>
        <p:txBody>
          <a:bodyPr anchor="t">
            <a:normAutofit/>
          </a:bodyPr>
          <a:lstStyle/>
          <a:p>
            <a:r>
              <a:rPr lang="en-GB" sz="4000" dirty="0">
                <a:solidFill>
                  <a:schemeClr val="bg1"/>
                </a:solidFill>
              </a:rPr>
              <a:t>What am</a:t>
            </a:r>
            <a:r>
              <a:rPr lang="en-GB" sz="4000" baseline="0" dirty="0">
                <a:solidFill>
                  <a:schemeClr val="bg1"/>
                </a:solidFill>
              </a:rPr>
              <a:t> I going to talk about?</a:t>
            </a:r>
            <a:endParaRPr lang="en-GB" sz="4000" dirty="0">
              <a:solidFill>
                <a:schemeClr val="bg1"/>
              </a:solidFill>
            </a:endParaRPr>
          </a:p>
        </p:txBody>
      </p:sp>
      <p:pic>
        <p:nvPicPr>
          <p:cNvPr id="4098" name="Picture 2" descr="Agenda - Free of Charge Creative Commons Chalkboard image">
            <a:extLst>
              <a:ext uri="{FF2B5EF4-FFF2-40B4-BE49-F238E27FC236}">
                <a16:creationId xmlns:a16="http://schemas.microsoft.com/office/drawing/2014/main" id="{95F946C7-46CB-4487-369A-CD589FA15A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8675" b="28676"/>
          <a:stretch/>
        </p:blipFill>
        <p:spPr bwMode="auto">
          <a:xfrm>
            <a:off x="20" y="2"/>
            <a:ext cx="12191980" cy="3418853"/>
          </a:xfrm>
          <a:custGeom>
            <a:avLst/>
            <a:gdLst/>
            <a:ahLst/>
            <a:cxnLst/>
            <a:rect l="l" t="t" r="r" b="b"/>
            <a:pathLst>
              <a:path w="12192000" h="3418853">
                <a:moveTo>
                  <a:pt x="0" y="0"/>
                </a:moveTo>
                <a:lnTo>
                  <a:pt x="12192000" y="0"/>
                </a:lnTo>
                <a:lnTo>
                  <a:pt x="12192000" y="227978"/>
                </a:lnTo>
                <a:lnTo>
                  <a:pt x="12192000" y="2065168"/>
                </a:lnTo>
                <a:lnTo>
                  <a:pt x="12192000" y="3342653"/>
                </a:lnTo>
                <a:lnTo>
                  <a:pt x="9439275" y="3418853"/>
                </a:lnTo>
                <a:lnTo>
                  <a:pt x="5572127" y="3171203"/>
                </a:lnTo>
                <a:lnTo>
                  <a:pt x="0" y="3342653"/>
                </a:lnTo>
                <a:lnTo>
                  <a:pt x="0" y="2065168"/>
                </a:lnTo>
                <a:lnTo>
                  <a:pt x="0" y="227978"/>
                </a:lnTo>
                <a:close/>
              </a:path>
            </a:pathLst>
          </a:custGeom>
          <a:noFill/>
          <a:extLst>
            <a:ext uri="{909E8E84-426E-40DD-AFC4-6F175D3DCCD1}">
              <a14:hiddenFill xmlns:a14="http://schemas.microsoft.com/office/drawing/2010/main">
                <a:solidFill>
                  <a:srgbClr val="FFFFFF"/>
                </a:solidFill>
              </a14:hiddenFill>
            </a:ext>
          </a:extLst>
        </p:spPr>
      </p:pic>
      <p:grpSp>
        <p:nvGrpSpPr>
          <p:cNvPr id="4123" name="Group 4117">
            <a:extLst>
              <a:ext uri="{FF2B5EF4-FFF2-40B4-BE49-F238E27FC236}">
                <a16:creationId xmlns:a16="http://schemas.microsoft.com/office/drawing/2014/main" id="{37EA779C-87BF-454F-919D-A3DA98FD8A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59818"/>
            <a:ext cx="12192000" cy="757168"/>
            <a:chOff x="0" y="2959818"/>
            <a:chExt cx="12192000" cy="757168"/>
          </a:xfrm>
        </p:grpSpPr>
        <p:sp>
          <p:nvSpPr>
            <p:cNvPr id="4119" name="Freeform: Shape 4118">
              <a:extLst>
                <a:ext uri="{FF2B5EF4-FFF2-40B4-BE49-F238E27FC236}">
                  <a16:creationId xmlns:a16="http://schemas.microsoft.com/office/drawing/2014/main" id="{D8C2E702-9A3E-420B-81FC-693685CAF6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24" name="Freeform: Shape 4119">
              <a:extLst>
                <a:ext uri="{FF2B5EF4-FFF2-40B4-BE49-F238E27FC236}">
                  <a16:creationId xmlns:a16="http://schemas.microsoft.com/office/drawing/2014/main" id="{6AA40418-2F7D-4A2A-84C0-1A72B0307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4">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aphicFrame>
        <p:nvGraphicFramePr>
          <p:cNvPr id="21" name="Content Placeholder 2">
            <a:extLst>
              <a:ext uri="{FF2B5EF4-FFF2-40B4-BE49-F238E27FC236}">
                <a16:creationId xmlns:a16="http://schemas.microsoft.com/office/drawing/2014/main" id="{B662A219-E4E9-79CE-3DCD-8F0FBEBF940C}"/>
              </a:ext>
            </a:extLst>
          </p:cNvPr>
          <p:cNvGraphicFramePr>
            <a:graphicFrameLocks noGrp="1"/>
          </p:cNvGraphicFramePr>
          <p:nvPr>
            <p:ph idx="1"/>
            <p:extLst>
              <p:ext uri="{D42A27DB-BD31-4B8C-83A1-F6EECF244321}">
                <p14:modId xmlns:p14="http://schemas.microsoft.com/office/powerpoint/2010/main" val="1635987868"/>
              </p:ext>
            </p:extLst>
          </p:nvPr>
        </p:nvGraphicFramePr>
        <p:xfrm>
          <a:off x="5546692" y="3597310"/>
          <a:ext cx="4612192" cy="307949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211820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4" name="Rectangle 2073">
            <a:extLst>
              <a:ext uri="{FF2B5EF4-FFF2-40B4-BE49-F238E27FC236}">
                <a16:creationId xmlns:a16="http://schemas.microsoft.com/office/drawing/2014/main" id="{305265DC-CF6B-4AE8-B3F3-2A7A16374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6E0D87-9280-7E1B-361E-CD3A4E8431A8}"/>
              </a:ext>
            </a:extLst>
          </p:cNvPr>
          <p:cNvSpPr>
            <a:spLocks noGrp="1"/>
          </p:cNvSpPr>
          <p:nvPr>
            <p:ph type="title"/>
          </p:nvPr>
        </p:nvSpPr>
        <p:spPr>
          <a:xfrm>
            <a:off x="838200" y="4100804"/>
            <a:ext cx="4391024" cy="1907884"/>
          </a:xfrm>
        </p:spPr>
        <p:txBody>
          <a:bodyPr anchor="t">
            <a:normAutofit/>
          </a:bodyPr>
          <a:lstStyle/>
          <a:p>
            <a:r>
              <a:rPr lang="en-GB" sz="4000">
                <a:solidFill>
                  <a:schemeClr val="bg1"/>
                </a:solidFill>
              </a:rPr>
              <a:t>What is shifting left?</a:t>
            </a:r>
          </a:p>
        </p:txBody>
      </p:sp>
      <p:pic>
        <p:nvPicPr>
          <p:cNvPr id="2054" name="Picture 6" descr="5 Steps to get ready to shift left security with automation – QA ...">
            <a:extLst>
              <a:ext uri="{FF2B5EF4-FFF2-40B4-BE49-F238E27FC236}">
                <a16:creationId xmlns:a16="http://schemas.microsoft.com/office/drawing/2014/main" id="{BC9B5FBE-808A-68D3-E208-774C148CA7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499" b="18262"/>
          <a:stretch/>
        </p:blipFill>
        <p:spPr bwMode="auto">
          <a:xfrm>
            <a:off x="20" y="2"/>
            <a:ext cx="12191980" cy="3418853"/>
          </a:xfrm>
          <a:custGeom>
            <a:avLst/>
            <a:gdLst/>
            <a:ahLst/>
            <a:cxnLst/>
            <a:rect l="l" t="t" r="r" b="b"/>
            <a:pathLst>
              <a:path w="12192000" h="3418853">
                <a:moveTo>
                  <a:pt x="0" y="0"/>
                </a:moveTo>
                <a:lnTo>
                  <a:pt x="12192000" y="0"/>
                </a:lnTo>
                <a:lnTo>
                  <a:pt x="12192000" y="227978"/>
                </a:lnTo>
                <a:lnTo>
                  <a:pt x="12192000" y="2065168"/>
                </a:lnTo>
                <a:lnTo>
                  <a:pt x="12192000" y="3342653"/>
                </a:lnTo>
                <a:lnTo>
                  <a:pt x="9439275" y="3418853"/>
                </a:lnTo>
                <a:lnTo>
                  <a:pt x="5572127" y="3171203"/>
                </a:lnTo>
                <a:lnTo>
                  <a:pt x="0" y="3342653"/>
                </a:lnTo>
                <a:lnTo>
                  <a:pt x="0" y="2065168"/>
                </a:lnTo>
                <a:lnTo>
                  <a:pt x="0" y="227978"/>
                </a:lnTo>
                <a:close/>
              </a:path>
            </a:pathLst>
          </a:custGeom>
          <a:noFill/>
          <a:extLst>
            <a:ext uri="{909E8E84-426E-40DD-AFC4-6F175D3DCCD1}">
              <a14:hiddenFill xmlns:a14="http://schemas.microsoft.com/office/drawing/2010/main">
                <a:solidFill>
                  <a:srgbClr val="FFFFFF"/>
                </a:solidFill>
              </a14:hiddenFill>
            </a:ext>
          </a:extLst>
        </p:spPr>
      </p:pic>
      <p:grpSp>
        <p:nvGrpSpPr>
          <p:cNvPr id="2076" name="Group 2075">
            <a:extLst>
              <a:ext uri="{FF2B5EF4-FFF2-40B4-BE49-F238E27FC236}">
                <a16:creationId xmlns:a16="http://schemas.microsoft.com/office/drawing/2014/main" id="{37EA779C-87BF-454F-919D-A3DA98FD8A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59818"/>
            <a:ext cx="12192000" cy="757168"/>
            <a:chOff x="0" y="2959818"/>
            <a:chExt cx="12192000" cy="757168"/>
          </a:xfrm>
        </p:grpSpPr>
        <p:sp>
          <p:nvSpPr>
            <p:cNvPr id="2077" name="Freeform: Shape 2076">
              <a:extLst>
                <a:ext uri="{FF2B5EF4-FFF2-40B4-BE49-F238E27FC236}">
                  <a16:creationId xmlns:a16="http://schemas.microsoft.com/office/drawing/2014/main" id="{D8C2E702-9A3E-420B-81FC-693685CAF6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78" name="Freeform: Shape 2077">
              <a:extLst>
                <a:ext uri="{FF2B5EF4-FFF2-40B4-BE49-F238E27FC236}">
                  <a16:creationId xmlns:a16="http://schemas.microsoft.com/office/drawing/2014/main" id="{6AA40418-2F7D-4A2A-84C0-1A72B0307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4">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1A62F66E-8B49-8C07-7859-128EF23CD99F}"/>
              </a:ext>
            </a:extLst>
          </p:cNvPr>
          <p:cNvSpPr>
            <a:spLocks noGrp="1"/>
          </p:cNvSpPr>
          <p:nvPr>
            <p:ph idx="1"/>
          </p:nvPr>
        </p:nvSpPr>
        <p:spPr>
          <a:xfrm>
            <a:off x="5664201" y="4197093"/>
            <a:ext cx="5692774" cy="1648849"/>
          </a:xfrm>
        </p:spPr>
        <p:txBody>
          <a:bodyPr>
            <a:normAutofit/>
          </a:bodyPr>
          <a:lstStyle/>
          <a:p>
            <a:r>
              <a:rPr lang="en-GB" sz="2400">
                <a:solidFill>
                  <a:schemeClr val="bg1">
                    <a:alpha val="80000"/>
                  </a:schemeClr>
                </a:solidFill>
              </a:rPr>
              <a:t>Definition</a:t>
            </a:r>
          </a:p>
          <a:p>
            <a:r>
              <a:rPr lang="en-GB" sz="2400">
                <a:solidFill>
                  <a:schemeClr val="bg1">
                    <a:alpha val="80000"/>
                  </a:schemeClr>
                </a:solidFill>
              </a:rPr>
              <a:t>What</a:t>
            </a:r>
            <a:r>
              <a:rPr lang="en-GB" sz="2400" baseline="0">
                <a:solidFill>
                  <a:schemeClr val="bg1">
                    <a:alpha val="80000"/>
                  </a:schemeClr>
                </a:solidFill>
              </a:rPr>
              <a:t> does it enable</a:t>
            </a:r>
          </a:p>
          <a:p>
            <a:r>
              <a:rPr lang="en-GB" sz="2400" baseline="0">
                <a:solidFill>
                  <a:schemeClr val="bg1">
                    <a:alpha val="80000"/>
                  </a:schemeClr>
                </a:solidFill>
              </a:rPr>
              <a:t>What problems does it solve</a:t>
            </a:r>
          </a:p>
        </p:txBody>
      </p:sp>
    </p:spTree>
    <p:extLst>
      <p:ext uri="{BB962C8B-B14F-4D97-AF65-F5344CB8AC3E}">
        <p14:creationId xmlns:p14="http://schemas.microsoft.com/office/powerpoint/2010/main" val="2056783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screenshot of a computer screen&#10;&#10;Description automatically generated with low confidence">
            <a:extLst>
              <a:ext uri="{FF2B5EF4-FFF2-40B4-BE49-F238E27FC236}">
                <a16:creationId xmlns:a16="http://schemas.microsoft.com/office/drawing/2014/main" id="{B52DCFEF-D868-06AE-6E1E-1CAC241C2A5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20510"/>
          <a:stretch/>
        </p:blipFill>
        <p:spPr>
          <a:xfrm>
            <a:off x="20" y="1282"/>
            <a:ext cx="12191980" cy="6856718"/>
          </a:xfrm>
          <a:prstGeom prst="rect">
            <a:avLst/>
          </a:prstGeom>
        </p:spPr>
      </p:pic>
    </p:spTree>
    <p:extLst>
      <p:ext uri="{BB962C8B-B14F-4D97-AF65-F5344CB8AC3E}">
        <p14:creationId xmlns:p14="http://schemas.microsoft.com/office/powerpoint/2010/main" val="308504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16" name="Rectangle 310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D21E63-3F49-0267-AE34-93106EEDCC52}"/>
              </a:ext>
            </a:extLst>
          </p:cNvPr>
          <p:cNvSpPr>
            <a:spLocks noGrp="1"/>
          </p:cNvSpPr>
          <p:nvPr>
            <p:ph type="title"/>
          </p:nvPr>
        </p:nvSpPr>
        <p:spPr>
          <a:xfrm>
            <a:off x="6981825" y="1641752"/>
            <a:ext cx="4391024" cy="1323439"/>
          </a:xfrm>
        </p:spPr>
        <p:txBody>
          <a:bodyPr anchor="t">
            <a:normAutofit/>
          </a:bodyPr>
          <a:lstStyle/>
          <a:p>
            <a:r>
              <a:rPr lang="en-GB" sz="4000">
                <a:solidFill>
                  <a:schemeClr val="bg1"/>
                </a:solidFill>
              </a:rPr>
              <a:t>The joy of being</a:t>
            </a:r>
            <a:r>
              <a:rPr lang="en-GB" sz="4000" baseline="0">
                <a:solidFill>
                  <a:schemeClr val="bg1"/>
                </a:solidFill>
              </a:rPr>
              <a:t> </a:t>
            </a:r>
            <a:r>
              <a:rPr lang="en-GB" sz="4000">
                <a:solidFill>
                  <a:schemeClr val="bg1"/>
                </a:solidFill>
              </a:rPr>
              <a:t>manual</a:t>
            </a:r>
          </a:p>
        </p:txBody>
      </p:sp>
      <p:grpSp>
        <p:nvGrpSpPr>
          <p:cNvPr id="3117" name="Group 3106">
            <a:extLst>
              <a:ext uri="{FF2B5EF4-FFF2-40B4-BE49-F238E27FC236}">
                <a16:creationId xmlns:a16="http://schemas.microsoft.com/office/drawing/2014/main" id="{CC09AFE8-9934-40C0-A058-4008A3B197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160" y="1498600"/>
            <a:ext cx="5260976" cy="4707593"/>
            <a:chOff x="6096000" y="841376"/>
            <a:chExt cx="5260976" cy="4707593"/>
          </a:xfrm>
          <a:effectLst>
            <a:outerShdw blurRad="381000" dist="152400" dir="5400000" algn="ctr" rotWithShape="0">
              <a:srgbClr val="000000">
                <a:alpha val="10000"/>
              </a:srgbClr>
            </a:outerShdw>
          </a:effectLst>
        </p:grpSpPr>
        <p:grpSp>
          <p:nvGrpSpPr>
            <p:cNvPr id="3108" name="Group 3107">
              <a:extLst>
                <a:ext uri="{FF2B5EF4-FFF2-40B4-BE49-F238E27FC236}">
                  <a16:creationId xmlns:a16="http://schemas.microsoft.com/office/drawing/2014/main" id="{23588ED6-49C5-4EAF-BBCE-DB6B4184D36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3112" name="Freeform: Shape 3111">
                <a:extLst>
                  <a:ext uri="{FF2B5EF4-FFF2-40B4-BE49-F238E27FC236}">
                    <a16:creationId xmlns:a16="http://schemas.microsoft.com/office/drawing/2014/main" id="{0149B80A-4A62-4495-AE87-F32755EBD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13" name="Freeform: Shape 3112">
                <a:extLst>
                  <a:ext uri="{FF2B5EF4-FFF2-40B4-BE49-F238E27FC236}">
                    <a16:creationId xmlns:a16="http://schemas.microsoft.com/office/drawing/2014/main" id="{438C3DC5-5887-49A9-AABB-A9772488F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3118" name="Group 3108">
              <a:extLst>
                <a:ext uri="{FF2B5EF4-FFF2-40B4-BE49-F238E27FC236}">
                  <a16:creationId xmlns:a16="http://schemas.microsoft.com/office/drawing/2014/main" id="{5BD695E1-00AC-49AE-93BF-22000734A8F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3110" name="Freeform: Shape 3109">
                <a:extLst>
                  <a:ext uri="{FF2B5EF4-FFF2-40B4-BE49-F238E27FC236}">
                    <a16:creationId xmlns:a16="http://schemas.microsoft.com/office/drawing/2014/main" id="{F721D808-B8BC-4568-A927-12BC276F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11" name="Freeform: Shape 3110">
                <a:extLst>
                  <a:ext uri="{FF2B5EF4-FFF2-40B4-BE49-F238E27FC236}">
                    <a16:creationId xmlns:a16="http://schemas.microsoft.com/office/drawing/2014/main" id="{7B2886F6-DE07-47C7-840F-22CD86C0D1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3074" name="Picture 2" descr="manual deployment - CoreView">
            <a:extLst>
              <a:ext uri="{FF2B5EF4-FFF2-40B4-BE49-F238E27FC236}">
                <a16:creationId xmlns:a16="http://schemas.microsoft.com/office/drawing/2014/main" id="{A9FF7DBE-8E80-56E6-5023-738C7C1F443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455" r="15233"/>
          <a:stretch/>
        </p:blipFill>
        <p:spPr bwMode="auto">
          <a:xfrm>
            <a:off x="1298001" y="2008057"/>
            <a:ext cx="4319291" cy="306334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1EA4929-8896-87FD-1A8A-99E989C18A2E}"/>
              </a:ext>
            </a:extLst>
          </p:cNvPr>
          <p:cNvSpPr>
            <a:spLocks noGrp="1"/>
          </p:cNvSpPr>
          <p:nvPr>
            <p:ph idx="1"/>
          </p:nvPr>
        </p:nvSpPr>
        <p:spPr>
          <a:xfrm>
            <a:off x="6981826" y="3146400"/>
            <a:ext cx="4391024" cy="2454300"/>
          </a:xfrm>
        </p:spPr>
        <p:txBody>
          <a:bodyPr>
            <a:normAutofit/>
          </a:bodyPr>
          <a:lstStyle/>
          <a:p>
            <a:r>
              <a:rPr lang="en-GB" sz="2400">
                <a:solidFill>
                  <a:schemeClr val="bg1">
                    <a:alpha val="80000"/>
                  </a:schemeClr>
                </a:solidFill>
              </a:rPr>
              <a:t>The risks</a:t>
            </a:r>
          </a:p>
          <a:p>
            <a:r>
              <a:rPr lang="en-GB" sz="2400">
                <a:solidFill>
                  <a:schemeClr val="bg1">
                    <a:alpha val="80000"/>
                  </a:schemeClr>
                </a:solidFill>
              </a:rPr>
              <a:t>The benefits</a:t>
            </a:r>
          </a:p>
          <a:p>
            <a:r>
              <a:rPr lang="en-GB" sz="2400">
                <a:solidFill>
                  <a:schemeClr val="bg1">
                    <a:alpha val="80000"/>
                  </a:schemeClr>
                </a:solidFill>
              </a:rPr>
              <a:t>Infrastructure as code to the rescue</a:t>
            </a:r>
          </a:p>
        </p:txBody>
      </p:sp>
    </p:spTree>
    <p:extLst>
      <p:ext uri="{BB962C8B-B14F-4D97-AF65-F5344CB8AC3E}">
        <p14:creationId xmlns:p14="http://schemas.microsoft.com/office/powerpoint/2010/main" val="1665547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3" name="Rectangle 5130">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0D1A35-4DCE-7DBB-16ED-7D5B004B4707}"/>
              </a:ext>
            </a:extLst>
          </p:cNvPr>
          <p:cNvSpPr>
            <a:spLocks noGrp="1"/>
          </p:cNvSpPr>
          <p:nvPr>
            <p:ph type="title"/>
          </p:nvPr>
        </p:nvSpPr>
        <p:spPr>
          <a:xfrm>
            <a:off x="838201" y="345810"/>
            <a:ext cx="5120561" cy="1325563"/>
          </a:xfrm>
        </p:spPr>
        <p:txBody>
          <a:bodyPr>
            <a:normAutofit/>
          </a:bodyPr>
          <a:lstStyle/>
          <a:p>
            <a:r>
              <a:rPr lang="en-GB"/>
              <a:t>What</a:t>
            </a:r>
            <a:r>
              <a:rPr lang="en-GB" baseline="0"/>
              <a:t> is Bicep &amp; how do we use it?</a:t>
            </a:r>
            <a:endParaRPr lang="en-GB" dirty="0"/>
          </a:p>
        </p:txBody>
      </p:sp>
      <p:sp>
        <p:nvSpPr>
          <p:cNvPr id="3" name="Content Placeholder 2">
            <a:extLst>
              <a:ext uri="{FF2B5EF4-FFF2-40B4-BE49-F238E27FC236}">
                <a16:creationId xmlns:a16="http://schemas.microsoft.com/office/drawing/2014/main" id="{FE8C5E43-CA5D-9020-F05E-409835BB27A8}"/>
              </a:ext>
            </a:extLst>
          </p:cNvPr>
          <p:cNvSpPr>
            <a:spLocks noGrp="1"/>
          </p:cNvSpPr>
          <p:nvPr>
            <p:ph idx="1"/>
          </p:nvPr>
        </p:nvSpPr>
        <p:spPr>
          <a:xfrm>
            <a:off x="838201" y="1825625"/>
            <a:ext cx="5092194" cy="4351338"/>
          </a:xfrm>
        </p:spPr>
        <p:txBody>
          <a:bodyPr>
            <a:normAutofit/>
          </a:bodyPr>
          <a:lstStyle/>
          <a:p>
            <a:r>
              <a:rPr lang="en-GB"/>
              <a:t>Definition</a:t>
            </a:r>
          </a:p>
          <a:p>
            <a:r>
              <a:rPr lang="en-GB"/>
              <a:t>Benefits</a:t>
            </a:r>
          </a:p>
          <a:p>
            <a:r>
              <a:rPr lang="en-GB"/>
              <a:t>Tooling</a:t>
            </a:r>
            <a:endParaRPr lang="en-GB" dirty="0"/>
          </a:p>
        </p:txBody>
      </p:sp>
      <p:sp>
        <p:nvSpPr>
          <p:cNvPr id="5144" name="Oval 5132">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126" name="Picture 6" descr="Learn to program with Visual Studio Code">
            <a:extLst>
              <a:ext uri="{FF2B5EF4-FFF2-40B4-BE49-F238E27FC236}">
                <a16:creationId xmlns:a16="http://schemas.microsoft.com/office/drawing/2014/main" id="{18D27664-D805-B32A-BCF0-12B865FE8E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64" r="1" b="1978"/>
          <a:stretch/>
        </p:blipFill>
        <p:spPr bwMode="auto">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a:noFill/>
          <a:extLst>
            <a:ext uri="{909E8E84-426E-40DD-AFC4-6F175D3DCCD1}">
              <a14:hiddenFill xmlns:a14="http://schemas.microsoft.com/office/drawing/2010/main">
                <a:solidFill>
                  <a:srgbClr val="FFFFFF"/>
                </a:solidFill>
              </a14:hiddenFill>
            </a:ext>
          </a:extLst>
        </p:spPr>
      </p:pic>
      <p:sp>
        <p:nvSpPr>
          <p:cNvPr id="5145" name="Arc 5134">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122" name="Picture 2" descr="Wilfried Woivré &amp; Azure | Azure Bicep - Infrastructure as code, next step">
            <a:extLst>
              <a:ext uri="{FF2B5EF4-FFF2-40B4-BE49-F238E27FC236}">
                <a16:creationId xmlns:a16="http://schemas.microsoft.com/office/drawing/2014/main" id="{1E815491-541F-FAE3-6295-58E7DBCE29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4532" r="-2" b="-2"/>
          <a:stretch/>
        </p:blipFill>
        <p:spPr bwMode="auto">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906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B146D9-1871-FF34-FC60-C05D915D88F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Auto Preview</a:t>
            </a:r>
          </a:p>
        </p:txBody>
      </p:sp>
      <p:pic>
        <p:nvPicPr>
          <p:cNvPr id="5" name="Picture 4">
            <a:extLst>
              <a:ext uri="{FF2B5EF4-FFF2-40B4-BE49-F238E27FC236}">
                <a16:creationId xmlns:a16="http://schemas.microsoft.com/office/drawing/2014/main" id="{CF3465B3-2E55-1E9E-22D1-C624F6262B5C}"/>
              </a:ext>
            </a:extLst>
          </p:cNvPr>
          <p:cNvPicPr>
            <a:picLocks noChangeAspect="1"/>
          </p:cNvPicPr>
          <p:nvPr/>
        </p:nvPicPr>
        <p:blipFill>
          <a:blip r:embed="rId3"/>
          <a:stretch>
            <a:fillRect/>
          </a:stretch>
        </p:blipFill>
        <p:spPr>
          <a:xfrm>
            <a:off x="4777316" y="1630950"/>
            <a:ext cx="6780700" cy="3593771"/>
          </a:xfrm>
          <a:prstGeom prst="rect">
            <a:avLst/>
          </a:prstGeom>
        </p:spPr>
      </p:pic>
    </p:spTree>
    <p:extLst>
      <p:ext uri="{BB962C8B-B14F-4D97-AF65-F5344CB8AC3E}">
        <p14:creationId xmlns:p14="http://schemas.microsoft.com/office/powerpoint/2010/main" val="1733740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4" descr="Floorplan on a table">
            <a:extLst>
              <a:ext uri="{FF2B5EF4-FFF2-40B4-BE49-F238E27FC236}">
                <a16:creationId xmlns:a16="http://schemas.microsoft.com/office/drawing/2014/main" id="{1C2DCC77-FAF2-2290-655F-F4DAECE5381A}"/>
              </a:ext>
            </a:extLst>
          </p:cNvPr>
          <p:cNvPicPr>
            <a:picLocks noChangeAspect="1"/>
          </p:cNvPicPr>
          <p:nvPr/>
        </p:nvPicPr>
        <p:blipFill rotWithShape="1">
          <a:blip r:embed="rId3"/>
          <a:srcRect t="7478" b="12735"/>
          <a:stretch/>
        </p:blipFill>
        <p:spPr>
          <a:xfrm>
            <a:off x="20" y="10"/>
            <a:ext cx="12191979" cy="6857989"/>
          </a:xfrm>
          <a:prstGeom prst="rect">
            <a:avLst/>
          </a:prstGeom>
        </p:spPr>
      </p:pic>
      <p:sp useBgFill="1">
        <p:nvSpPr>
          <p:cNvPr id="15" name="Freeform: Shape 8">
            <a:extLst>
              <a:ext uri="{FF2B5EF4-FFF2-40B4-BE49-F238E27FC236}">
                <a16:creationId xmlns:a16="http://schemas.microsoft.com/office/drawing/2014/main" id="{1BF4DD63-CE83-4A2A-994E-8598C22E6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9" y="1498601"/>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71DB96-E95D-83FF-82B7-EC1F446C4CD0}"/>
              </a:ext>
            </a:extLst>
          </p:cNvPr>
          <p:cNvSpPr>
            <a:spLocks noGrp="1"/>
          </p:cNvSpPr>
          <p:nvPr>
            <p:ph type="title"/>
          </p:nvPr>
        </p:nvSpPr>
        <p:spPr>
          <a:xfrm>
            <a:off x="1287462" y="2037441"/>
            <a:ext cx="4391024" cy="707886"/>
          </a:xfrm>
        </p:spPr>
        <p:txBody>
          <a:bodyPr anchor="t">
            <a:normAutofit/>
          </a:bodyPr>
          <a:lstStyle/>
          <a:p>
            <a:r>
              <a:rPr lang="en-GB" sz="2800">
                <a:solidFill>
                  <a:schemeClr val="bg1"/>
                </a:solidFill>
              </a:rPr>
              <a:t>Proving</a:t>
            </a:r>
            <a:r>
              <a:rPr lang="en-GB" sz="2800" baseline="0">
                <a:solidFill>
                  <a:schemeClr val="bg1"/>
                </a:solidFill>
              </a:rPr>
              <a:t> what you have done</a:t>
            </a:r>
            <a:endParaRPr lang="en-GB" sz="2800">
              <a:solidFill>
                <a:schemeClr val="bg1"/>
              </a:solidFill>
            </a:endParaRPr>
          </a:p>
        </p:txBody>
      </p:sp>
      <p:sp>
        <p:nvSpPr>
          <p:cNvPr id="3" name="Content Placeholder 2">
            <a:extLst>
              <a:ext uri="{FF2B5EF4-FFF2-40B4-BE49-F238E27FC236}">
                <a16:creationId xmlns:a16="http://schemas.microsoft.com/office/drawing/2014/main" id="{82001E58-B805-97FA-2F6F-1749F45314F4}"/>
              </a:ext>
            </a:extLst>
          </p:cNvPr>
          <p:cNvSpPr>
            <a:spLocks noGrp="1"/>
          </p:cNvSpPr>
          <p:nvPr>
            <p:ph idx="1"/>
          </p:nvPr>
        </p:nvSpPr>
        <p:spPr>
          <a:xfrm>
            <a:off x="1287463" y="2926800"/>
            <a:ext cx="4391024" cy="2291086"/>
          </a:xfrm>
        </p:spPr>
        <p:txBody>
          <a:bodyPr>
            <a:normAutofit/>
          </a:bodyPr>
          <a:lstStyle/>
          <a:p>
            <a:r>
              <a:rPr lang="en-GB" sz="2400">
                <a:solidFill>
                  <a:schemeClr val="bg1">
                    <a:alpha val="80000"/>
                  </a:schemeClr>
                </a:solidFill>
              </a:rPr>
              <a:t>Built in checking / proofing</a:t>
            </a:r>
          </a:p>
          <a:p>
            <a:r>
              <a:rPr lang="en-GB" sz="2400">
                <a:solidFill>
                  <a:schemeClr val="bg1">
                    <a:alpha val="80000"/>
                  </a:schemeClr>
                </a:solidFill>
              </a:rPr>
              <a:t>PR</a:t>
            </a:r>
            <a:r>
              <a:rPr lang="en-GB" sz="2400" baseline="0">
                <a:solidFill>
                  <a:schemeClr val="bg1">
                    <a:alpha val="80000"/>
                  </a:schemeClr>
                </a:solidFill>
              </a:rPr>
              <a:t> checks</a:t>
            </a:r>
          </a:p>
          <a:p>
            <a:r>
              <a:rPr lang="en-GB" sz="2400" baseline="0">
                <a:solidFill>
                  <a:schemeClr val="bg1">
                    <a:alpha val="80000"/>
                  </a:schemeClr>
                </a:solidFill>
              </a:rPr>
              <a:t>Running the scripts manually</a:t>
            </a:r>
          </a:p>
          <a:p>
            <a:r>
              <a:rPr lang="en-GB" sz="2400" baseline="0">
                <a:solidFill>
                  <a:schemeClr val="bg1">
                    <a:alpha val="80000"/>
                  </a:schemeClr>
                </a:solidFill>
              </a:rPr>
              <a:t>Validating your design with AI</a:t>
            </a:r>
          </a:p>
        </p:txBody>
      </p:sp>
      <p:sp>
        <p:nvSpPr>
          <p:cNvPr id="16" name="Freeform: Shape 10">
            <a:extLst>
              <a:ext uri="{FF2B5EF4-FFF2-40B4-BE49-F238E27FC236}">
                <a16:creationId xmlns:a16="http://schemas.microsoft.com/office/drawing/2014/main" id="{127393A7-D6DA-410B-8699-AA56B57B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EC44C88-69E3-42EE-86E8-9B45F712B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94606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1998</TotalTime>
  <Words>1906</Words>
  <Application>Microsoft Office PowerPoint</Application>
  <PresentationFormat>Widescreen</PresentationFormat>
  <Paragraphs>166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Consolas</vt:lpstr>
      <vt:lpstr>Courier New</vt:lpstr>
      <vt:lpstr>Office Theme</vt:lpstr>
      <vt:lpstr>Shifting Left &lt;&lt;</vt:lpstr>
      <vt:lpstr>Intro</vt:lpstr>
      <vt:lpstr>What am I going to talk about?</vt:lpstr>
      <vt:lpstr>What is shifting left?</vt:lpstr>
      <vt:lpstr>PowerPoint Presentation</vt:lpstr>
      <vt:lpstr>The joy of being manual</vt:lpstr>
      <vt:lpstr>What is Bicep &amp; how do we use it?</vt:lpstr>
      <vt:lpstr>Auto Preview</vt:lpstr>
      <vt:lpstr>Proving what you have done</vt:lpstr>
      <vt:lpstr>Demonstration overview</vt:lpstr>
      <vt:lpstr>How do I get started?</vt:lpstr>
      <vt:lpstr>Best practices</vt:lpstr>
      <vt:lpstr>Questions?</vt:lpstr>
      <vt:lpstr>&lt;/Presentation-1&gt;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Baggaley</dc:creator>
  <cp:lastModifiedBy>Jon Baggaley</cp:lastModifiedBy>
  <cp:revision>13</cp:revision>
  <dcterms:created xsi:type="dcterms:W3CDTF">2023-04-24T20:32:41Z</dcterms:created>
  <dcterms:modified xsi:type="dcterms:W3CDTF">2023-05-04T17:36:05Z</dcterms:modified>
</cp:coreProperties>
</file>