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54" r:id="rId3"/>
    <p:sldId id="452" r:id="rId4"/>
    <p:sldId id="457" r:id="rId5"/>
    <p:sldId id="453" r:id="rId6"/>
    <p:sldId id="460" r:id="rId7"/>
    <p:sldId id="458" r:id="rId8"/>
    <p:sldId id="456" r:id="rId9"/>
    <p:sldId id="459" r:id="rId10"/>
    <p:sldId id="455" r:id="rId11"/>
    <p:sldId id="461" r:id="rId12"/>
    <p:sldId id="462" r:id="rId13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 gandon" initials="cg" lastIdx="11" clrIdx="0"/>
  <p:cmAuthor id="1" name="liluoluo" initials="l" lastIdx="0" clrIdx="1"/>
  <p:cmAuthor id="2" name="shisonghua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00"/>
    <a:srgbClr val="00CC66"/>
    <a:srgbClr val="0066FF"/>
    <a:srgbClr val="FF9933"/>
    <a:srgbClr val="EEDC54"/>
    <a:srgbClr val="F2C450"/>
    <a:srgbClr val="524F45"/>
    <a:srgbClr val="CC0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68245" autoAdjust="0"/>
  </p:normalViewPr>
  <p:slideViewPr>
    <p:cSldViewPr snapToGrid="0">
      <p:cViewPr>
        <p:scale>
          <a:sx n="75" d="100"/>
          <a:sy n="75" d="100"/>
        </p:scale>
        <p:origin x="-2112" y="-282"/>
      </p:cViewPr>
      <p:guideLst>
        <p:guide orient="horz" pos="2458"/>
        <p:guide orient="horz" pos="534"/>
        <p:guide orient="horz" pos="107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264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FACC-0047-4059-A78B-05C2D093614B}" type="datetimeFigureOut">
              <a:rPr lang="zh-CN" altLang="en-US" smtClean="0"/>
              <a:pPr/>
              <a:t>2015/1/9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8380B-20D7-41D8-8E57-1E43949A7E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Set the </a:t>
            </a:r>
            <a:r>
              <a:rPr lang="fr-FR" dirty="0" err="1" smtClean="0"/>
              <a:t>mood</a:t>
            </a:r>
            <a:r>
              <a:rPr lang="fr-FR" baseline="0" dirty="0" smtClean="0"/>
              <a:t> in the first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attract</a:t>
            </a:r>
            <a:r>
              <a:rPr lang="fr-FR" baseline="0" dirty="0" smtClean="0"/>
              <a:t> the audience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Use custom font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Use background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380B-20D7-41D8-8E57-1E43949A7E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9250" indent="6350" algn="l" defTabSz="355600">
              <a:spcBef>
                <a:spcPct val="20000"/>
              </a:spcBef>
              <a:defRPr/>
            </a:pPr>
            <a:endParaRPr lang="en-US" altLang="zh-TW" sz="12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380B-20D7-41D8-8E57-1E43949A7E8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380B-20D7-41D8-8E57-1E43949A7E8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8380B-20D7-41D8-8E57-1E43949A7E8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979757" y="500049"/>
            <a:ext cx="3163887" cy="758826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571472" y="2214558"/>
            <a:ext cx="6429420" cy="71438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 1451 Engschrift" pitchFamily="34" charset="0"/>
              </a:defRPr>
            </a:lvl1pPr>
          </a:lstStyle>
          <a:p>
            <a:r>
              <a:rPr lang="en-US" smtClean="0"/>
              <a:t>Click to add title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9"/>
            <a:ext cx="4071966" cy="377163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DIN 1451 Engschrift" pitchFamily="34" charset="0"/>
              </a:defRPr>
            </a:lvl1pPr>
            <a:lvl2pPr algn="l">
              <a:defRPr sz="2400">
                <a:latin typeface="DIN 1451 Engschrift" pitchFamily="34" charset="0"/>
              </a:defRPr>
            </a:lvl2pPr>
            <a:lvl3pPr algn="l">
              <a:defRPr sz="2000">
                <a:latin typeface="DIN 1451 Engschrift" pitchFamily="34" charset="0"/>
              </a:defRPr>
            </a:lvl3pPr>
            <a:lvl4pPr algn="l">
              <a:defRPr sz="1800">
                <a:latin typeface="DIN 1451 Engschrift" pitchFamily="34" charset="0"/>
              </a:defRPr>
            </a:lvl4pPr>
            <a:lvl5pPr algn="l">
              <a:defRPr sz="1800">
                <a:latin typeface="DIN 1451 Engschrift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192" y="5453410"/>
            <a:ext cx="2629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dirty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42938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 dirty="0">
              <a:latin typeface="DIN 1451 Engschrift" pitchFamily="34" charset="0"/>
            </a:endParaRPr>
          </a:p>
        </p:txBody>
      </p:sp>
      <p:pic>
        <p:nvPicPr>
          <p:cNvPr id="7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538" y="225429"/>
            <a:ext cx="1263628" cy="25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 dirty="0">
              <a:latin typeface="DIN 1451 Engschrift" pitchFamily="34" charset="0"/>
            </a:endParaRPr>
          </a:p>
        </p:txBody>
      </p:sp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538" y="225429"/>
            <a:ext cx="1263628" cy="25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dirty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1" r:id="rId2"/>
    <p:sldLayoutId id="2147483692" r:id="rId3"/>
    <p:sldLayoutId id="2147483690" r:id="rId4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DIN Mittelschrift Std" pitchFamily="50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1pPr>
      <a:lvl2pPr marL="742950" indent="-285750" algn="r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2pPr>
      <a:lvl3pPr marL="1143000" indent="-228600" algn="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3pPr>
      <a:lvl4pPr marL="1600200" indent="-228600" algn="r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4pPr>
      <a:lvl5pPr marL="2057400" indent="-228600" algn="r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7480" y="5088426"/>
            <a:ext cx="6780220" cy="414948"/>
          </a:xfrm>
        </p:spPr>
        <p:txBody>
          <a:bodyPr/>
          <a:lstStyle/>
          <a:p>
            <a:r>
              <a:rPr lang="en-US" altLang="zh-CN" sz="1800" dirty="0" err="1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Zhai</a:t>
            </a:r>
            <a:endParaRPr lang="zh-CN" altLang="en-US" sz="1800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98600"/>
            <a:ext cx="9143999" cy="2717800"/>
          </a:xfrm>
        </p:spPr>
        <p:txBody>
          <a:bodyPr/>
          <a:lstStyle/>
          <a:p>
            <a:pPr algn="ctr"/>
            <a:r>
              <a:rPr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微软雅黑" pitchFamily="34" charset="-122"/>
              </a:rPr>
              <a:t>Construct 2 </a:t>
            </a:r>
            <a:r>
              <a:rPr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微软雅黑" pitchFamily="34" charset="-122"/>
              </a:rPr>
              <a:t>Mini-game Ver2.0</a:t>
            </a:r>
            <a:br>
              <a:rPr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微软雅黑" pitchFamily="34" charset="-122"/>
              </a:rPr>
            </a:br>
            <a:r>
              <a:rPr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微软雅黑" pitchFamily="34" charset="-122"/>
              </a:rPr>
              <a:t/>
            </a:r>
            <a:br>
              <a:rPr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微软雅黑" pitchFamily="34" charset="-122"/>
              </a:rPr>
            </a:br>
            <a:endParaRPr lang="zh-CN" alt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 &amp; Intention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4101" y="2076271"/>
            <a:ext cx="407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After the players collected all the stars, they clear the level</a:t>
            </a:r>
          </a:p>
          <a:p>
            <a:pPr algn="ctr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a congratulation scene shows the time record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300" y="1219200"/>
            <a:ext cx="40894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60700" y="1600200"/>
            <a:ext cx="1308100" cy="698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Star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Collected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082800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Adobe Garamond Pro Bold" pitchFamily="18" charset="0"/>
              </a:rPr>
              <a:t>Congratulation!</a:t>
            </a:r>
            <a:endParaRPr lang="zh-CN" altLang="en-US" sz="2000" dirty="0">
              <a:solidFill>
                <a:srgbClr val="FFFF00"/>
              </a:solidFill>
              <a:latin typeface="Adobe Garamond Pro Bold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09900" y="2476500"/>
            <a:ext cx="1384300" cy="54610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Another</a:t>
            </a:r>
          </a:p>
          <a:p>
            <a:pPr algn="ctr"/>
            <a:r>
              <a:rPr lang="en-US" altLang="zh-CN" dirty="0" smtClean="0"/>
              <a:t>Try?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799" y="3860800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The level design may be skipped by assigning the items randomly</a:t>
            </a:r>
          </a:p>
          <a:p>
            <a:pPr algn="ctr"/>
            <a:r>
              <a:rPr lang="en-US" altLang="zh-CN" b="1" dirty="0" smtClean="0"/>
              <a:t>(Not in Prototyping)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7469" y="119500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Leisure</a:t>
            </a:r>
          </a:p>
          <a:p>
            <a:pPr algn="ctr"/>
            <a:r>
              <a:rPr lang="en-US" altLang="zh-CN" dirty="0" smtClean="0"/>
              <a:t>Fast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5765799" y="1181099"/>
            <a:ext cx="2108200" cy="635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99300" y="622300"/>
            <a:ext cx="5969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Updated Version</a:t>
            </a:r>
            <a:endParaRPr lang="zh-CN" altLang="en-US" dirty="0"/>
          </a:p>
        </p:txBody>
      </p:sp>
      <p:pic>
        <p:nvPicPr>
          <p:cNvPr id="4" name="Picture 3" descr="addtio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2300"/>
            <a:ext cx="9144000" cy="5092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Updated Version</a:t>
            </a:r>
            <a:endParaRPr lang="zh-CN" altLang="en-US" dirty="0"/>
          </a:p>
        </p:txBody>
      </p:sp>
      <p:pic>
        <p:nvPicPr>
          <p:cNvPr id="4" name="Picture 3" descr="scen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75130"/>
            <a:ext cx="4328640" cy="4219170"/>
          </a:xfrm>
          <a:prstGeom prst="rect">
            <a:avLst/>
          </a:prstGeom>
        </p:spPr>
      </p:pic>
      <p:pic>
        <p:nvPicPr>
          <p:cNvPr id="5" name="Picture 4" descr="GameSce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6000" y="1282700"/>
            <a:ext cx="4104820" cy="355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Rules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50" y="1320800"/>
            <a:ext cx="8814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Goal: Players try to collect as many star as they can in limited time.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8837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And then whenever the character collects a star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84400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When the player starts moving, the whole scene will be totally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DARK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!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Players can only see the character &amp; its surroundings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84397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 new star appears 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The scene is lightened for 1 second</a:t>
            </a:r>
          </a:p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Or until character moves again.</a:t>
            </a:r>
            <a:endParaRPr lang="zh-CN" altLang="en-US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ntro ver2.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599" y="2043949"/>
            <a:ext cx="5062105" cy="28548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pic>
        <p:nvPicPr>
          <p:cNvPr id="16" name="Picture 15" descr="Mist15.png"/>
          <p:cNvPicPr>
            <a:picLocks noChangeAspect="1"/>
          </p:cNvPicPr>
          <p:nvPr/>
        </p:nvPicPr>
        <p:blipFill>
          <a:blip r:embed="rId4" cstate="print"/>
          <a:srcRect l="72412"/>
          <a:stretch>
            <a:fillRect/>
          </a:stretch>
        </p:blipFill>
        <p:spPr>
          <a:xfrm>
            <a:off x="0" y="509347"/>
            <a:ext cx="652646" cy="23657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13000" y="247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8600" y="1181100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Vertical Camera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9600" y="1155700"/>
            <a:ext cx="193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8-Direction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36700" y="2768600"/>
            <a:ext cx="14605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500" y="2806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Character</a:t>
            </a:r>
            <a:endParaRPr lang="zh-CN" alt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08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1674659" y="3695700"/>
            <a:ext cx="2490941" cy="57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3048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Obstacle</a:t>
            </a:r>
            <a:endParaRPr lang="zh-CN" altLang="en-US" dirty="0"/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 flipV="1">
            <a:off x="5829300" y="2971800"/>
            <a:ext cx="14097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16800" y="42291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Portal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5664200" y="4089400"/>
            <a:ext cx="1752600" cy="32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1638300" y="20066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500" y="1917700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The circle represents the character.</a:t>
            </a:r>
          </a:p>
          <a:p>
            <a:r>
              <a:rPr lang="en-US" altLang="zh-CN" b="1" dirty="0" smtClean="0"/>
              <a:t>Character is what players can control.</a:t>
            </a:r>
          </a:p>
          <a:p>
            <a:r>
              <a:rPr lang="en-US" altLang="zh-CN" b="1" dirty="0" smtClean="0"/>
              <a:t>The control method is normal 8-direction.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671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Remember character and its surroundings </a:t>
            </a:r>
          </a:p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are the only things players can see in the darkness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pPr algn="ctr"/>
            <a:endParaRPr lang="en-US" altLang="zh-CN" sz="2400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Mechanics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358900" y="1320800"/>
            <a:ext cx="838200" cy="757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5-Point Star 8"/>
          <p:cNvSpPr/>
          <p:nvPr/>
        </p:nvSpPr>
        <p:spPr>
          <a:xfrm>
            <a:off x="4000500" y="1206500"/>
            <a:ext cx="927100" cy="889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Extract 9"/>
          <p:cNvSpPr/>
          <p:nvPr/>
        </p:nvSpPr>
        <p:spPr>
          <a:xfrm>
            <a:off x="6565900" y="1295400"/>
            <a:ext cx="736600" cy="736600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1" y="2552700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Obstacle is solid </a:t>
            </a:r>
          </a:p>
          <a:p>
            <a:pPr algn="ctr"/>
            <a:r>
              <a:rPr lang="en-US" altLang="zh-CN" dirty="0" smtClean="0"/>
              <a:t>and character</a:t>
            </a:r>
          </a:p>
          <a:p>
            <a:pPr algn="ctr"/>
            <a:r>
              <a:rPr lang="en-US" altLang="zh-CN" dirty="0" smtClean="0"/>
              <a:t>can’t surpass.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1000" y="2540000"/>
            <a:ext cx="298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When character collects a star the whole scene lights up until the character moves again.</a:t>
            </a:r>
          </a:p>
          <a:p>
            <a:pPr algn="ctr"/>
            <a:r>
              <a:rPr lang="en-US" altLang="zh-CN" dirty="0" smtClean="0"/>
              <a:t>And a new star appears.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2501900"/>
            <a:ext cx="246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When character hits the Portal, it will be teleported to the pair portal.</a:t>
            </a:r>
          </a:p>
          <a:p>
            <a:pPr algn="ctr"/>
            <a:r>
              <a:rPr lang="en-US" altLang="zh-CN" dirty="0" smtClean="0"/>
              <a:t>And portal is a 2-way portal.</a:t>
            </a:r>
          </a:p>
          <a:p>
            <a:pPr algn="ctr"/>
            <a:endParaRPr lang="zh-CN" altLang="en-US" dirty="0"/>
          </a:p>
        </p:txBody>
      </p:sp>
      <p:sp>
        <p:nvSpPr>
          <p:cNvPr id="18" name="Flowchart: Extract 17"/>
          <p:cNvSpPr/>
          <p:nvPr/>
        </p:nvSpPr>
        <p:spPr>
          <a:xfrm>
            <a:off x="7581900" y="1295400"/>
            <a:ext cx="736600" cy="736600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19"/>
          <p:cNvCxnSpPr>
            <a:stCxn id="10" idx="3"/>
            <a:endCxn id="18" idx="1"/>
          </p:cNvCxnSpPr>
          <p:nvPr/>
        </p:nvCxnSpPr>
        <p:spPr>
          <a:xfrm>
            <a:off x="7118350" y="16637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7879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When character moves go out of the boundary, it will appear just on the other side of the layout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17800" y="39751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171700" y="41102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71700" y="45674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71700" y="43515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46300" y="39197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184400" y="47325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900" y="408940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IF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006600" y="478686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Character</a:t>
            </a:r>
          </a:p>
          <a:p>
            <a:pPr algn="ctr"/>
            <a:r>
              <a:rPr lang="en-US" altLang="zh-CN" dirty="0" smtClean="0"/>
              <a:t>start moving</a:t>
            </a:r>
            <a:endParaRPr lang="zh-CN" alt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041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From the starting, the whole scene is visible</a:t>
            </a:r>
            <a:endParaRPr lang="zh-CN" altLang="en-US" sz="2000" b="1" dirty="0"/>
          </a:p>
        </p:txBody>
      </p:sp>
      <p:sp>
        <p:nvSpPr>
          <p:cNvPr id="22" name="Down Arrow 21"/>
          <p:cNvSpPr/>
          <p:nvPr/>
        </p:nvSpPr>
        <p:spPr>
          <a:xfrm>
            <a:off x="2933700" y="3124200"/>
            <a:ext cx="2603500" cy="4064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759200" y="4013200"/>
            <a:ext cx="876300" cy="1041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26300" y="4127500"/>
            <a:ext cx="12573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/>
          <p:cNvSpPr/>
          <p:nvPr/>
        </p:nvSpPr>
        <p:spPr>
          <a:xfrm>
            <a:off x="7327900" y="4191000"/>
            <a:ext cx="152400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 descr="Intro ver2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644659"/>
            <a:ext cx="2369704" cy="1336422"/>
          </a:xfrm>
          <a:prstGeom prst="rect">
            <a:avLst/>
          </a:prstGeom>
        </p:spPr>
      </p:pic>
      <p:pic>
        <p:nvPicPr>
          <p:cNvPr id="29" name="Picture 28" descr="Intro ver2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929" y="4165600"/>
            <a:ext cx="1209976" cy="68238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6273800" y="4445000"/>
            <a:ext cx="673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500" y="952500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They will give some feedback when character hit them</a:t>
            </a:r>
            <a:endParaRPr lang="zh-CN" altLang="en-US" sz="2000" i="1" dirty="0"/>
          </a:p>
        </p:txBody>
      </p:sp>
      <p:sp>
        <p:nvSpPr>
          <p:cNvPr id="26" name="5-Point Star 25"/>
          <p:cNvSpPr/>
          <p:nvPr/>
        </p:nvSpPr>
        <p:spPr>
          <a:xfrm>
            <a:off x="2349500" y="2120900"/>
            <a:ext cx="927100" cy="8890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1612900" y="22606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ight Arrow 28"/>
          <p:cNvSpPr/>
          <p:nvPr/>
        </p:nvSpPr>
        <p:spPr>
          <a:xfrm>
            <a:off x="3949700" y="2222500"/>
            <a:ext cx="13462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46539" y="1549400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Players can see the whole scene</a:t>
            </a:r>
          </a:p>
          <a:p>
            <a:pPr algn="ctr"/>
            <a:r>
              <a:rPr lang="en-US" altLang="zh-CN" dirty="0" smtClean="0"/>
              <a:t>And a new star appears</a:t>
            </a:r>
            <a:endParaRPr lang="zh-CN" altLang="en-US" dirty="0"/>
          </a:p>
        </p:txBody>
      </p:sp>
      <p:sp>
        <p:nvSpPr>
          <p:cNvPr id="32" name="Oval 31"/>
          <p:cNvSpPr/>
          <p:nvPr/>
        </p:nvSpPr>
        <p:spPr>
          <a:xfrm>
            <a:off x="2247900" y="40894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701800" y="42245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01800" y="46817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01800" y="44658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676400" y="40340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4500" y="4846832"/>
            <a:ext cx="490733" cy="1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6000" y="420370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IF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536700" y="490116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(Move again)</a:t>
            </a:r>
            <a:endParaRPr lang="zh-CN" altLang="en-US" dirty="0" smtClean="0"/>
          </a:p>
        </p:txBody>
      </p:sp>
      <p:pic>
        <p:nvPicPr>
          <p:cNvPr id="46" name="Picture 45" descr="In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899" y="4206966"/>
            <a:ext cx="1228537" cy="69284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553200" y="4203700"/>
            <a:ext cx="12573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65800" y="4584700"/>
            <a:ext cx="673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>
            <a:off x="3594100" y="3530600"/>
            <a:ext cx="2019300" cy="3683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3187700" y="4241800"/>
            <a:ext cx="1016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Feedback</a:t>
            </a:r>
            <a:endParaRPr lang="zh-CN" alt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731000" y="4305300"/>
            <a:ext cx="152400" cy="15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 descr="Intro ver2.0Ste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6972" y="2286000"/>
            <a:ext cx="1975632" cy="1114180"/>
          </a:xfrm>
          <a:prstGeom prst="rect">
            <a:avLst/>
          </a:prstGeom>
        </p:spPr>
      </p:pic>
      <p:pic>
        <p:nvPicPr>
          <p:cNvPr id="25" name="Picture 24" descr="Intro ver2.0Ste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203420"/>
            <a:ext cx="1397000" cy="7878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 - Feedback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0" y="1168400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/>
              <a:t>They will give some feedback when character hit them</a:t>
            </a:r>
            <a:endParaRPr lang="zh-CN" alt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778000" y="2120900"/>
            <a:ext cx="838200" cy="757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1016000" y="21463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508000" y="36957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lowchart: Extract 8"/>
          <p:cNvSpPr/>
          <p:nvPr/>
        </p:nvSpPr>
        <p:spPr>
          <a:xfrm>
            <a:off x="1143000" y="3670300"/>
            <a:ext cx="736600" cy="736600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3175000" y="2057400"/>
            <a:ext cx="13462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pic>
        <p:nvPicPr>
          <p:cNvPr id="11" name="Picture 10" descr="Colli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5542" y="1812596"/>
            <a:ext cx="1471940" cy="11674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135" y="1879600"/>
            <a:ext cx="2377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1.Shows in the </a:t>
            </a:r>
          </a:p>
          <a:p>
            <a:r>
              <a:rPr lang="en-US" altLang="zh-CN" dirty="0" smtClean="0"/>
              <a:t>middle of the screen.</a:t>
            </a:r>
          </a:p>
          <a:p>
            <a:r>
              <a:rPr lang="en-US" altLang="zh-CN" dirty="0" smtClean="0"/>
              <a:t>2.And transform from</a:t>
            </a:r>
          </a:p>
          <a:p>
            <a:r>
              <a:rPr lang="en-US" altLang="zh-CN" dirty="0" smtClean="0"/>
              <a:t>little to big(animation)</a:t>
            </a:r>
            <a:endParaRPr lang="zh-CN" alt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81400" y="3390900"/>
            <a:ext cx="13462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Feedback</a:t>
            </a:r>
            <a:endParaRPr lang="zh-CN" altLang="en-US" dirty="0"/>
          </a:p>
        </p:txBody>
      </p:sp>
      <p:sp>
        <p:nvSpPr>
          <p:cNvPr id="15" name="Oval 14"/>
          <p:cNvSpPr/>
          <p:nvPr/>
        </p:nvSpPr>
        <p:spPr>
          <a:xfrm>
            <a:off x="2679700" y="3657600"/>
            <a:ext cx="749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lowchart: Extract 15"/>
          <p:cNvSpPr/>
          <p:nvPr/>
        </p:nvSpPr>
        <p:spPr>
          <a:xfrm>
            <a:off x="2082800" y="3670300"/>
            <a:ext cx="736600" cy="736600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>
          <a:xfrm>
            <a:off x="1695450" y="40386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8100" y="2895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Obstacle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621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Portal</a:t>
            </a:r>
            <a:endParaRPr lang="zh-CN" altLang="en-US" dirty="0"/>
          </a:p>
        </p:txBody>
      </p:sp>
      <p:pic>
        <p:nvPicPr>
          <p:cNvPr id="23" name="Picture 22" descr="telepor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5920" y="3166967"/>
            <a:ext cx="1324160" cy="1362265"/>
          </a:xfrm>
          <a:prstGeom prst="rect">
            <a:avLst/>
          </a:prstGeom>
        </p:spPr>
      </p:pic>
      <p:pic>
        <p:nvPicPr>
          <p:cNvPr id="24" name="Picture 23" descr="telepor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0920" y="3164567"/>
            <a:ext cx="1324160" cy="13622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72000" y="44831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1.Shows in the middle of the screen.</a:t>
            </a:r>
          </a:p>
          <a:p>
            <a:r>
              <a:rPr lang="en-US" altLang="zh-CN" dirty="0" smtClean="0"/>
              <a:t>2.And transform from left to right(animation)</a:t>
            </a:r>
          </a:p>
          <a:p>
            <a:r>
              <a:rPr lang="en-US" altLang="zh-CN" dirty="0" smtClean="0"/>
              <a:t>p.s. This animation should be very</a:t>
            </a:r>
            <a:r>
              <a:rPr lang="en-US" altLang="zh-CN" b="1" i="1" dirty="0" smtClean="0"/>
              <a:t> fast</a:t>
            </a:r>
            <a:endParaRPr lang="zh-CN" altLang="en-US" b="1" i="1" dirty="0"/>
          </a:p>
        </p:txBody>
      </p:sp>
      <p:cxnSp>
        <p:nvCxnSpPr>
          <p:cNvPr id="27" name="Straight Arrow Connector 26"/>
          <p:cNvCxnSpPr>
            <a:stCxn id="23" idx="3"/>
            <a:endCxn id="24" idx="1"/>
          </p:cNvCxnSpPr>
          <p:nvPr/>
        </p:nvCxnSpPr>
        <p:spPr>
          <a:xfrm flipV="1">
            <a:off x="6250080" y="3845700"/>
            <a:ext cx="730840" cy="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ntro ver2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077" y="2539999"/>
            <a:ext cx="4256144" cy="24003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Mechanic</a:t>
            </a:r>
            <a:endParaRPr lang="zh-CN" alt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637058" y="1181089"/>
            <a:ext cx="4071966" cy="37716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DIN 1451 Engschrift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1905000"/>
            <a:ext cx="21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Star Counter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48301" y="3149600"/>
            <a:ext cx="93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Timer</a:t>
            </a:r>
            <a:endParaRPr lang="zh-CN" altLang="en-US" sz="2000" b="1" dirty="0"/>
          </a:p>
        </p:txBody>
      </p:sp>
      <p:pic>
        <p:nvPicPr>
          <p:cNvPr id="7" name="Picture 6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142" y="2611367"/>
            <a:ext cx="574369" cy="563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9100" y="4254500"/>
            <a:ext cx="7617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12:00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1663700" y="2305110"/>
            <a:ext cx="146050" cy="38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6200" y="2705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4800601" y="3349655"/>
            <a:ext cx="647700" cy="866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838200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About some global variable</a:t>
            </a:r>
            <a:endParaRPr lang="zh-CN" altLang="en-US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95307" y="175260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 Counter counts the stars player has collected.</a:t>
            </a:r>
          </a:p>
          <a:p>
            <a:r>
              <a:rPr lang="en-US" altLang="zh-CN" dirty="0" smtClean="0"/>
              <a:t>When it equals to the number of the stars, the level is cleared.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3441700"/>
            <a:ext cx="31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Timer records the time </a:t>
            </a:r>
          </a:p>
          <a:p>
            <a:r>
              <a:rPr lang="en-US" altLang="zh-CN" dirty="0" smtClean="0"/>
              <a:t>player has spent in this level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irtu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Virtuos</Template>
  <TotalTime>22579</TotalTime>
  <Words>405</Words>
  <Application>Microsoft Office PowerPoint</Application>
  <PresentationFormat>On-screen Show (16:10)</PresentationFormat>
  <Paragraphs>93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Virtuos</vt:lpstr>
      <vt:lpstr>Construct 2 Mini-game Ver2.0  </vt:lpstr>
      <vt:lpstr>Basic Rules</vt:lpstr>
      <vt:lpstr>Scene</vt:lpstr>
      <vt:lpstr>Control</vt:lpstr>
      <vt:lpstr>Mechanics</vt:lpstr>
      <vt:lpstr>Mechanic</vt:lpstr>
      <vt:lpstr>Mechanic</vt:lpstr>
      <vt:lpstr>Mechanic - Feedback</vt:lpstr>
      <vt:lpstr>Mechanic</vt:lpstr>
      <vt:lpstr>Mechanic &amp; Intention</vt:lpstr>
      <vt:lpstr>Updated Version</vt:lpstr>
      <vt:lpstr>Updated Version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Solution Proposal for Rovio</dc:title>
  <dc:creator>shisonghua</dc:creator>
  <cp:lastModifiedBy>gstudent</cp:lastModifiedBy>
  <cp:revision>1484</cp:revision>
  <dcterms:created xsi:type="dcterms:W3CDTF">2012-11-30T02:26:33Z</dcterms:created>
  <dcterms:modified xsi:type="dcterms:W3CDTF">2015-01-09T10:51:03Z</dcterms:modified>
</cp:coreProperties>
</file>