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ixie One"/>
      <p:regular r:id="rId15"/>
    </p:embeddedFont>
    <p:embeddedFont>
      <p:font typeface="Varela Round"/>
      <p:regular r:id="rId16"/>
    </p:embeddedFont>
    <p:embeddedFont>
      <p:font typeface="Oswald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FDB6E0-1153-4D8C-9E6B-954037044217}">
  <a:tblStyle styleId="{89FDB6E0-1153-4D8C-9E6B-9540370442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ixieOne-regular.fntdata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VarelaRound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e1bdbc5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e1bdbc5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1e1bdbc5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1e1bdbc5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e1bdbc5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e1bdbc5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caafe59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2caafe59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1fc179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1fc179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1e1bdbc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1e1bdbc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e577a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2e577a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2e577a13a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2e577a1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3" name="Google Shape;19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2444000" y="1300800"/>
            <a:ext cx="5275500" cy="21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Alarma 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Inteligente (SPRINT 2)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2851550" y="10636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Funcionalidad que tiene: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1306950" y="1610075"/>
            <a:ext cx="73920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funcionamiento que tiene es darle una buena comodidad a la vida cotidiana del cliente.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le </a:t>
            </a: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agregó</a:t>
            </a: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HC-05 BT para poder controlar el proyecto.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</a:t>
            </a: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cambió</a:t>
            </a: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</a:t>
            </a:r>
            <a:r>
              <a:rPr lang="e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tal modo que se pueda visualizar la hora y se pueda usar la apk para sonar la alerta.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controla a través del Apk generando un entorno de emergencia.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cambió el configuración del HC-05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APK se desarrolló en APP INVENTOR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2306650" y="295250"/>
            <a:ext cx="61626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del proyecto 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525" y="965000"/>
            <a:ext cx="4757175" cy="417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6"/>
          <p:cNvSpPr txBox="1"/>
          <p:nvPr/>
        </p:nvSpPr>
        <p:spPr>
          <a:xfrm>
            <a:off x="1312625" y="2931100"/>
            <a:ext cx="1272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Arduino Uno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1723725" y="1166125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Buzzer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6555350" y="1754400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RTC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6641600" y="2325175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I2C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7524600" y="3121125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LCD 2 X 16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6509425" y="4173600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Protoboard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6641600" y="1028875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HC-05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7384750" y="1115450"/>
            <a:ext cx="1621500" cy="1373700"/>
          </a:xfrm>
          <a:prstGeom prst="wedgeRoundRectCallout">
            <a:avLst>
              <a:gd fmla="val -59554" name="adj1"/>
              <a:gd fmla="val -3454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 implementación de HC-05 </a:t>
            </a:r>
            <a:r>
              <a:rPr lang="es"/>
              <a:t>Bluetooth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2791275" y="621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HC-05</a:t>
            </a:r>
            <a:endParaRPr/>
          </a:p>
        </p:txBody>
      </p:sp>
      <p:pic>
        <p:nvPicPr>
          <p:cNvPr id="225" name="Google Shape;2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" y="876250"/>
            <a:ext cx="4135500" cy="41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4112325" y="761850"/>
            <a:ext cx="4811400" cy="3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Características:</a:t>
            </a:r>
            <a:endParaRPr>
              <a:solidFill>
                <a:srgbClr val="FF99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Puede configurarse como maestro, esclavo,mediante comandos AT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Chip de radio: CSR BC417143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Alcance 5 m a 10 m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Velocidad: Asincrónica: 2.1 Mbps (max.)/160 kbps, sincrónica: 1 Mbps/1 Mbps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Seguridad: Autenticación y encriptación (Password por defecto: 1234)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Consumo de corriente: 50 mA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rgbClr val="F5A62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Niveles lógicos: 3.3 V. Conectarlos a señales con voltajes mayores, como por ej. 5 V, puede dañar el módulo</a:t>
            </a:r>
            <a:endParaRPr sz="1000">
              <a:solidFill>
                <a:srgbClr val="F5A62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Voltaje de alimentación: 3.6 V a 6 V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Dimensiones totales: 1.7 cm x 4 cm aprox.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Char char="●"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Temperatura de operación: -20 ºC a +75 ºC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Costo S/ 20 Soles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Aumento en el Proyecto : S/ 128 + S/20 = S/148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b="9372" l="1303" r="16222" t="14431"/>
          <a:stretch/>
        </p:blipFill>
        <p:spPr>
          <a:xfrm>
            <a:off x="397350" y="124425"/>
            <a:ext cx="8476852" cy="48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2960650" y="15302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000000"/>
                </a:solidFill>
              </a:rPr>
              <a:t>CODIFICACIÓN APK EN APP INVENTOR-BOTON DE EMERGENCIA</a:t>
            </a:r>
            <a:endParaRPr b="1" i="1">
              <a:solidFill>
                <a:srgbClr val="000000"/>
              </a:solidFill>
            </a:endParaRPr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13457" l="32782" r="15074" t="27750"/>
          <a:stretch/>
        </p:blipFill>
        <p:spPr>
          <a:xfrm>
            <a:off x="3433125" y="1100350"/>
            <a:ext cx="5614475" cy="355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 b="8838" l="27832" r="43732" t="19307"/>
          <a:stretch/>
        </p:blipFill>
        <p:spPr>
          <a:xfrm>
            <a:off x="409000" y="731700"/>
            <a:ext cx="3024126" cy="429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ctrTitle"/>
          </p:nvPr>
        </p:nvSpPr>
        <p:spPr>
          <a:xfrm>
            <a:off x="329800" y="28017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rgbClr val="666666"/>
                </a:solidFill>
              </a:rPr>
              <a:t>Preparación para el SPRINT 3</a:t>
            </a:r>
            <a:endParaRPr i="1" sz="3000">
              <a:solidFill>
                <a:srgbClr val="666666"/>
              </a:solidFill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1146400" y="143997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IMPLEMENTAR UNA BATERÍA INTERNA EN CASO DE CORTES DE LUZ Y EL PROYECTO PUEDA REALIZAR LA FUNCIÓN DE ALARMA.</a:t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EMITIR NOTIFICACIONES MEDIANTE ARDUINO Y APK </a:t>
            </a: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MÓVIL</a:t>
            </a: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DEMO DE APLICATIVO PARA PC DEL CUAL SE PUEDA ENVIAR HORARIOS.</a:t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 b="34472" l="56593" r="21673" t="33623"/>
          <a:stretch/>
        </p:blipFill>
        <p:spPr>
          <a:xfrm>
            <a:off x="5741200" y="835450"/>
            <a:ext cx="2555200" cy="21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4">
            <a:alphaModFix/>
          </a:blip>
          <a:srcRect b="24574" l="8192" r="7696" t="22599"/>
          <a:stretch/>
        </p:blipFill>
        <p:spPr>
          <a:xfrm>
            <a:off x="4736650" y="2810125"/>
            <a:ext cx="2913200" cy="190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21"/>
          <p:cNvGraphicFramePr/>
          <p:nvPr/>
        </p:nvGraphicFramePr>
        <p:xfrm>
          <a:off x="1155100" y="13092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{89FDB6E0-1153-4D8C-9E6B-954037044217}</a:tableStyleId>
              </a:tblPr>
              <a:tblGrid>
                <a:gridCol w="1573725"/>
                <a:gridCol w="1573725"/>
                <a:gridCol w="1573725"/>
                <a:gridCol w="1711400"/>
              </a:tblGrid>
              <a:tr h="72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Lunes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Miércoles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Sábados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1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Sandoval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★"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Programación APK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★"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Programación APK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★"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(TODOS)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(8am-1pm)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1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Lucio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★"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Aplicativo para PC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★"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Aplicativo para PC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★"/>
                      </a:pPr>
                      <a:r>
                        <a:rPr lang="e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(TODOS)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(8am-1pm)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1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Zecarlos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★"/>
                      </a:pPr>
                      <a:r>
                        <a:rPr lang="e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Maqueta- AP para PC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★"/>
                      </a:pPr>
                      <a:r>
                        <a:rPr lang="e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Maqueta- AP para PC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★"/>
                      </a:pPr>
                      <a:r>
                        <a:rPr lang="e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(TODOS)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(8am-1pm)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4" name="Google Shape;254;p21"/>
          <p:cNvSpPr txBox="1"/>
          <p:nvPr>
            <p:ph type="title"/>
          </p:nvPr>
        </p:nvSpPr>
        <p:spPr>
          <a:xfrm>
            <a:off x="1554775" y="339575"/>
            <a:ext cx="5275500" cy="10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 de Actividades SPRINT 3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