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Nixie One"/>
      <p:regular r:id="rId15"/>
    </p:embeddedFont>
    <p:embeddedFont>
      <p:font typeface="Varela Round"/>
      <p:regular r:id="rId16"/>
    </p:embeddedFont>
    <p:embeddedFont>
      <p:font typeface="Merriweather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ixieOne-regular.fntdata"/><Relationship Id="rId14" Type="http://schemas.openxmlformats.org/officeDocument/2006/relationships/slide" Target="slides/slide9.xml"/><Relationship Id="rId17" Type="http://schemas.openxmlformats.org/officeDocument/2006/relationships/font" Target="fonts/Merriweather-regular.fntdata"/><Relationship Id="rId16" Type="http://schemas.openxmlformats.org/officeDocument/2006/relationships/font" Target="fonts/VarelaRound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erriweather-italic.fntdata"/><Relationship Id="rId6" Type="http://schemas.openxmlformats.org/officeDocument/2006/relationships/slide" Target="slides/slide1.xml"/><Relationship Id="rId18" Type="http://schemas.openxmlformats.org/officeDocument/2006/relationships/font" Target="fonts/Merriweather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61e1bdbc57_0_3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61e1bdbc57_0_3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642d3b7b8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642d3b7b8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61e1bdbc57_0_3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61e1bdbc57_0_3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61fc1799e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61fc1799e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642d3b7b87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642d3b7b87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61e1bdbc5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61e1bdbc5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708843b45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708843b45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708843b45b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708843b45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62e577a13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62e577a13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209425" y="502200"/>
            <a:ext cx="206100" cy="2061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197475" y="-802775"/>
            <a:ext cx="6749100" cy="6749100"/>
          </a:xfrm>
          <a:prstGeom prst="ellipse">
            <a:avLst/>
          </a:prstGeom>
          <a:noFill/>
          <a:ln cap="flat" cmpd="sng" w="9525">
            <a:solidFill>
              <a:srgbClr val="A1BEC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2255425" y="1991825"/>
            <a:ext cx="46332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13" name="Google Shape;13;p2"/>
          <p:cNvSpPr/>
          <p:nvPr/>
        </p:nvSpPr>
        <p:spPr>
          <a:xfrm>
            <a:off x="267550" y="-886750"/>
            <a:ext cx="2347200" cy="2347200"/>
          </a:xfrm>
          <a:prstGeom prst="donut">
            <a:avLst>
              <a:gd fmla="val 29778" name="adj"/>
            </a:avLst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348875" y="2882375"/>
            <a:ext cx="978600" cy="9786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255425" y="541800"/>
            <a:ext cx="657600" cy="6576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6752750" y="3465100"/>
            <a:ext cx="2284200" cy="2284200"/>
          </a:xfrm>
          <a:prstGeom prst="donut">
            <a:avLst>
              <a:gd fmla="val 11909" name="adj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137775" y="3193200"/>
            <a:ext cx="657600" cy="6576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376550" y="4217275"/>
            <a:ext cx="1207800" cy="1207800"/>
          </a:xfrm>
          <a:prstGeom prst="donut">
            <a:avLst>
              <a:gd fmla="val 42915" name="adj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244625" y="2541950"/>
            <a:ext cx="304800" cy="3048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7598775" y="-300250"/>
            <a:ext cx="1370700" cy="13707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8244625" y="802850"/>
            <a:ext cx="657600" cy="657600"/>
          </a:xfrm>
          <a:prstGeom prst="ellipse">
            <a:avLst/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213975" y="695900"/>
            <a:ext cx="871500" cy="871500"/>
          </a:xfrm>
          <a:prstGeom prst="ellipse">
            <a:avLst/>
          </a:prstGeom>
          <a:noFill/>
          <a:ln cap="flat" cmpd="sng" w="9525">
            <a:solidFill>
              <a:srgbClr val="00ACC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-122175" y="2933250"/>
            <a:ext cx="1177500" cy="1177500"/>
          </a:xfrm>
          <a:prstGeom prst="ellipse">
            <a:avLst/>
          </a:prstGeom>
          <a:noFill/>
          <a:ln cap="flat" cmpd="sng" w="9525">
            <a:solidFill>
              <a:srgbClr val="BBCD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8150075" y="708300"/>
            <a:ext cx="846600" cy="846600"/>
          </a:xfrm>
          <a:prstGeom prst="ellipse">
            <a:avLst/>
          </a:prstGeom>
          <a:noFill/>
          <a:ln cap="flat" cmpd="sng" w="9525">
            <a:solidFill>
              <a:srgbClr val="65BB48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1055325" y="3904575"/>
            <a:ext cx="206100" cy="2061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1"/>
          <p:cNvSpPr/>
          <p:nvPr/>
        </p:nvSpPr>
        <p:spPr>
          <a:xfrm>
            <a:off x="419100" y="-1581150"/>
            <a:ext cx="8305800" cy="8305800"/>
          </a:xfrm>
          <a:prstGeom prst="ellipse">
            <a:avLst/>
          </a:prstGeom>
          <a:noFill/>
          <a:ln cap="flat" cmpd="sng" w="9525">
            <a:solidFill>
              <a:srgbClr val="A1BEC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1"/>
          <p:cNvSpPr/>
          <p:nvPr/>
        </p:nvSpPr>
        <p:spPr>
          <a:xfrm>
            <a:off x="-164200" y="686175"/>
            <a:ext cx="550500" cy="5505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1"/>
          <p:cNvSpPr/>
          <p:nvPr/>
        </p:nvSpPr>
        <p:spPr>
          <a:xfrm>
            <a:off x="8204500" y="3898800"/>
            <a:ext cx="447000" cy="447000"/>
          </a:xfrm>
          <a:prstGeom prst="donut">
            <a:avLst>
              <a:gd fmla="val 18608" name="adj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1"/>
          <p:cNvSpPr/>
          <p:nvPr/>
        </p:nvSpPr>
        <p:spPr>
          <a:xfrm>
            <a:off x="100425" y="-196925"/>
            <a:ext cx="741600" cy="741600"/>
          </a:xfrm>
          <a:prstGeom prst="donut">
            <a:avLst>
              <a:gd fmla="val 37879" name="adj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1"/>
          <p:cNvSpPr/>
          <p:nvPr/>
        </p:nvSpPr>
        <p:spPr>
          <a:xfrm>
            <a:off x="419100" y="686175"/>
            <a:ext cx="188100" cy="1881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1"/>
          <p:cNvSpPr/>
          <p:nvPr/>
        </p:nvSpPr>
        <p:spPr>
          <a:xfrm>
            <a:off x="8333725" y="4482500"/>
            <a:ext cx="978600" cy="978600"/>
          </a:xfrm>
          <a:prstGeom prst="ellipse">
            <a:avLst/>
          </a:prstGeom>
          <a:noFill/>
          <a:ln cap="flat" cmpd="sng" w="9525">
            <a:solidFill>
              <a:srgbClr val="ED4A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1"/>
          <p:cNvSpPr/>
          <p:nvPr/>
        </p:nvSpPr>
        <p:spPr>
          <a:xfrm>
            <a:off x="741750" y="4449750"/>
            <a:ext cx="397500" cy="397500"/>
          </a:xfrm>
          <a:prstGeom prst="donut">
            <a:avLst>
              <a:gd fmla="val 8754" name="adj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1"/>
          <p:cNvSpPr/>
          <p:nvPr/>
        </p:nvSpPr>
        <p:spPr>
          <a:xfrm>
            <a:off x="8956300" y="4058696"/>
            <a:ext cx="287100" cy="2871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1"/>
          <p:cNvSpPr/>
          <p:nvPr/>
        </p:nvSpPr>
        <p:spPr>
          <a:xfrm>
            <a:off x="-164200" y="4277700"/>
            <a:ext cx="741600" cy="741600"/>
          </a:xfrm>
          <a:prstGeom prst="donut">
            <a:avLst>
              <a:gd fmla="val 39163" name="adj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1"/>
          <p:cNvSpPr/>
          <p:nvPr/>
        </p:nvSpPr>
        <p:spPr>
          <a:xfrm>
            <a:off x="8568725" y="4717500"/>
            <a:ext cx="508500" cy="5085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1"/>
          <p:cNvSpPr/>
          <p:nvPr/>
        </p:nvSpPr>
        <p:spPr>
          <a:xfrm>
            <a:off x="8077475" y="224125"/>
            <a:ext cx="304800" cy="304800"/>
          </a:xfrm>
          <a:prstGeom prst="donut">
            <a:avLst>
              <a:gd fmla="val 30568" name="adj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1"/>
          <p:cNvSpPr/>
          <p:nvPr/>
        </p:nvSpPr>
        <p:spPr>
          <a:xfrm>
            <a:off x="8553248" y="328373"/>
            <a:ext cx="585600" cy="5856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1"/>
          <p:cNvSpPr/>
          <p:nvPr/>
        </p:nvSpPr>
        <p:spPr>
          <a:xfrm>
            <a:off x="8876350" y="1187325"/>
            <a:ext cx="447000" cy="4470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1"/>
          <p:cNvSpPr/>
          <p:nvPr/>
        </p:nvSpPr>
        <p:spPr>
          <a:xfrm>
            <a:off x="8449000" y="224125"/>
            <a:ext cx="794400" cy="794400"/>
          </a:xfrm>
          <a:prstGeom prst="ellipse">
            <a:avLst/>
          </a:prstGeom>
          <a:noFill/>
          <a:ln cap="flat" cmpd="sng" w="9525">
            <a:solidFill>
              <a:srgbClr val="F8BB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1"/>
          <p:cNvSpPr/>
          <p:nvPr/>
        </p:nvSpPr>
        <p:spPr>
          <a:xfrm>
            <a:off x="100425" y="3830625"/>
            <a:ext cx="304800" cy="3048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1"/>
          <p:cNvSpPr txBox="1"/>
          <p:nvPr>
            <p:ph idx="12" type="sldNum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/>
            </a:lvl1pPr>
            <a:lvl2pPr lvl="1" rtl="0" algn="ctr">
              <a:buNone/>
              <a:defRPr/>
            </a:lvl2pPr>
            <a:lvl3pPr lvl="2" rtl="0" algn="ctr">
              <a:buNone/>
              <a:defRPr/>
            </a:lvl3pPr>
            <a:lvl4pPr lvl="3" rtl="0" algn="ctr">
              <a:buNone/>
              <a:defRPr/>
            </a:lvl4pPr>
            <a:lvl5pPr lvl="4" rtl="0" algn="ctr">
              <a:buNone/>
              <a:defRPr/>
            </a:lvl5pPr>
            <a:lvl6pPr lvl="5" rtl="0" algn="ctr">
              <a:buNone/>
              <a:defRPr/>
            </a:lvl6pPr>
            <a:lvl7pPr lvl="6" rtl="0" algn="ctr">
              <a:buNone/>
              <a:defRPr/>
            </a:lvl7pPr>
            <a:lvl8pPr lvl="7" rtl="0" algn="ctr">
              <a:buNone/>
              <a:defRPr/>
            </a:lvl8pPr>
            <a:lvl9pPr lvl="8" rtl="0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letely blank">
  <p:cSld name="BLANK_1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/>
          <p:nvPr/>
        </p:nvSpPr>
        <p:spPr>
          <a:xfrm>
            <a:off x="419100" y="-1581150"/>
            <a:ext cx="8305800" cy="8305800"/>
          </a:xfrm>
          <a:prstGeom prst="ellipse">
            <a:avLst/>
          </a:prstGeom>
          <a:noFill/>
          <a:ln cap="flat" cmpd="sng" w="9525">
            <a:solidFill>
              <a:srgbClr val="A1BEC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2"/>
          <p:cNvSpPr txBox="1"/>
          <p:nvPr>
            <p:ph idx="12" type="sldNum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/>
            </a:lvl1pPr>
            <a:lvl2pPr lvl="1" rtl="0" algn="ctr">
              <a:buNone/>
              <a:defRPr/>
            </a:lvl2pPr>
            <a:lvl3pPr lvl="2" rtl="0" algn="ctr">
              <a:buNone/>
              <a:defRPr/>
            </a:lvl3pPr>
            <a:lvl4pPr lvl="3" rtl="0" algn="ctr">
              <a:buNone/>
              <a:defRPr/>
            </a:lvl4pPr>
            <a:lvl5pPr lvl="4" rtl="0" algn="ctr">
              <a:buNone/>
              <a:defRPr/>
            </a:lvl5pPr>
            <a:lvl6pPr lvl="5" rtl="0" algn="ctr">
              <a:buNone/>
              <a:defRPr/>
            </a:lvl6pPr>
            <a:lvl7pPr lvl="6" rtl="0" algn="ctr">
              <a:buNone/>
              <a:defRPr/>
            </a:lvl7pPr>
            <a:lvl8pPr lvl="7" rtl="0" algn="ctr">
              <a:buNone/>
              <a:defRPr/>
            </a:lvl8pPr>
            <a:lvl9pPr lvl="8" rtl="0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_2">
  <p:cSld name="TITLE_2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93" name="Google Shape;193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94" name="Google Shape;194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/>
          <p:nvPr/>
        </p:nvSpPr>
        <p:spPr>
          <a:xfrm>
            <a:off x="3058200" y="-295450"/>
            <a:ext cx="3027600" cy="3027900"/>
          </a:xfrm>
          <a:prstGeom prst="ellipse">
            <a:avLst/>
          </a:prstGeom>
          <a:noFill/>
          <a:ln cap="flat" cmpd="sng" w="9525">
            <a:solidFill>
              <a:srgbClr val="A1BEC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3"/>
          <p:cNvSpPr txBox="1"/>
          <p:nvPr>
            <p:ph type="ctrTitle"/>
          </p:nvPr>
        </p:nvSpPr>
        <p:spPr>
          <a:xfrm>
            <a:off x="1773750" y="2421550"/>
            <a:ext cx="55965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9" name="Google Shape;29;p3"/>
          <p:cNvSpPr txBox="1"/>
          <p:nvPr>
            <p:ph idx="1" type="subTitle"/>
          </p:nvPr>
        </p:nvSpPr>
        <p:spPr>
          <a:xfrm>
            <a:off x="1773750" y="3449654"/>
            <a:ext cx="55965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None/>
              <a:defRPr b="1">
                <a:solidFill>
                  <a:srgbClr val="A1BECC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b="1" sz="3000">
                <a:solidFill>
                  <a:srgbClr val="A1BECC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b="1" sz="3000">
                <a:solidFill>
                  <a:srgbClr val="A1BECC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b="1" sz="3000">
                <a:solidFill>
                  <a:srgbClr val="A1BECC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b="1" sz="3000">
                <a:solidFill>
                  <a:srgbClr val="A1BECC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b="1" sz="3000">
                <a:solidFill>
                  <a:srgbClr val="A1BECC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b="1" sz="3000">
                <a:solidFill>
                  <a:srgbClr val="A1BECC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b="1" sz="3000">
                <a:solidFill>
                  <a:srgbClr val="A1BECC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b="1" sz="3000">
                <a:solidFill>
                  <a:srgbClr val="A1BECC"/>
                </a:solidFill>
              </a:defRPr>
            </a:lvl9pPr>
          </a:lstStyle>
          <a:p/>
        </p:txBody>
      </p:sp>
      <p:sp>
        <p:nvSpPr>
          <p:cNvPr id="30" name="Google Shape;30;p3"/>
          <p:cNvSpPr/>
          <p:nvPr/>
        </p:nvSpPr>
        <p:spPr>
          <a:xfrm>
            <a:off x="1414538" y="3988225"/>
            <a:ext cx="206100" cy="2061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3"/>
          <p:cNvSpPr/>
          <p:nvPr/>
        </p:nvSpPr>
        <p:spPr>
          <a:xfrm>
            <a:off x="7630150" y="2469625"/>
            <a:ext cx="2347200" cy="2347200"/>
          </a:xfrm>
          <a:prstGeom prst="donut">
            <a:avLst>
              <a:gd fmla="val 29778" name="adj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3"/>
          <p:cNvSpPr/>
          <p:nvPr/>
        </p:nvSpPr>
        <p:spPr>
          <a:xfrm>
            <a:off x="376550" y="1139200"/>
            <a:ext cx="978600" cy="9786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3"/>
          <p:cNvSpPr/>
          <p:nvPr/>
        </p:nvSpPr>
        <p:spPr>
          <a:xfrm>
            <a:off x="7240275" y="4662700"/>
            <a:ext cx="657600" cy="6576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3"/>
          <p:cNvSpPr/>
          <p:nvPr/>
        </p:nvSpPr>
        <p:spPr>
          <a:xfrm>
            <a:off x="231175" y="-571700"/>
            <a:ext cx="2284200" cy="2284200"/>
          </a:xfrm>
          <a:prstGeom prst="donut">
            <a:avLst>
              <a:gd fmla="val 11909" name="adj"/>
            </a:avLst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3"/>
          <p:cNvSpPr/>
          <p:nvPr/>
        </p:nvSpPr>
        <p:spPr>
          <a:xfrm>
            <a:off x="7507625" y="917475"/>
            <a:ext cx="657600" cy="6576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3"/>
          <p:cNvSpPr/>
          <p:nvPr/>
        </p:nvSpPr>
        <p:spPr>
          <a:xfrm>
            <a:off x="8065925" y="-295450"/>
            <a:ext cx="1207800" cy="1207800"/>
          </a:xfrm>
          <a:prstGeom prst="donut">
            <a:avLst>
              <a:gd fmla="val 42915" name="adj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3"/>
          <p:cNvSpPr/>
          <p:nvPr/>
        </p:nvSpPr>
        <p:spPr>
          <a:xfrm>
            <a:off x="1417200" y="2052650"/>
            <a:ext cx="304800" cy="3048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3"/>
          <p:cNvSpPr/>
          <p:nvPr/>
        </p:nvSpPr>
        <p:spPr>
          <a:xfrm>
            <a:off x="180500" y="4023250"/>
            <a:ext cx="1370700" cy="13707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3"/>
          <p:cNvSpPr/>
          <p:nvPr/>
        </p:nvSpPr>
        <p:spPr>
          <a:xfrm>
            <a:off x="246046" y="3365546"/>
            <a:ext cx="456000" cy="456000"/>
          </a:xfrm>
          <a:prstGeom prst="ellipse">
            <a:avLst/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7072325" y="4494725"/>
            <a:ext cx="993600" cy="993300"/>
          </a:xfrm>
          <a:prstGeom prst="ellipse">
            <a:avLst/>
          </a:prstGeom>
          <a:noFill/>
          <a:ln cap="flat" cmpd="sng" w="9525">
            <a:solidFill>
              <a:srgbClr val="00ACC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3"/>
          <p:cNvSpPr/>
          <p:nvPr/>
        </p:nvSpPr>
        <p:spPr>
          <a:xfrm>
            <a:off x="7370250" y="780100"/>
            <a:ext cx="932400" cy="932400"/>
          </a:xfrm>
          <a:prstGeom prst="ellipse">
            <a:avLst/>
          </a:prstGeom>
          <a:noFill/>
          <a:ln cap="flat" cmpd="sng" w="9525">
            <a:solidFill>
              <a:srgbClr val="BBCD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3"/>
          <p:cNvSpPr/>
          <p:nvPr/>
        </p:nvSpPr>
        <p:spPr>
          <a:xfrm>
            <a:off x="180500" y="3300000"/>
            <a:ext cx="586800" cy="586800"/>
          </a:xfrm>
          <a:prstGeom prst="ellipse">
            <a:avLst/>
          </a:prstGeom>
          <a:noFill/>
          <a:ln cap="flat" cmpd="sng" w="9525">
            <a:solidFill>
              <a:srgbClr val="65BB48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3"/>
          <p:cNvSpPr/>
          <p:nvPr/>
        </p:nvSpPr>
        <p:spPr>
          <a:xfrm>
            <a:off x="7733375" y="467300"/>
            <a:ext cx="206100" cy="2061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3"/>
          <p:cNvSpPr/>
          <p:nvPr/>
        </p:nvSpPr>
        <p:spPr>
          <a:xfrm>
            <a:off x="598175" y="-204700"/>
            <a:ext cx="1550100" cy="1550100"/>
          </a:xfrm>
          <a:prstGeom prst="ellipse">
            <a:avLst/>
          </a:prstGeom>
          <a:noFill/>
          <a:ln cap="flat" cmpd="sng" w="9525">
            <a:solidFill>
              <a:srgbClr val="E8004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3"/>
          <p:cNvSpPr txBox="1"/>
          <p:nvPr>
            <p:ph idx="12" type="sldNum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4"/>
          <p:cNvSpPr/>
          <p:nvPr/>
        </p:nvSpPr>
        <p:spPr>
          <a:xfrm>
            <a:off x="1197475" y="-802775"/>
            <a:ext cx="6749100" cy="6749100"/>
          </a:xfrm>
          <a:prstGeom prst="ellipse">
            <a:avLst/>
          </a:prstGeom>
          <a:noFill/>
          <a:ln cap="flat" cmpd="sng" w="9525">
            <a:solidFill>
              <a:srgbClr val="A1BEC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4"/>
          <p:cNvSpPr/>
          <p:nvPr/>
        </p:nvSpPr>
        <p:spPr>
          <a:xfrm>
            <a:off x="8334450" y="4139625"/>
            <a:ext cx="424800" cy="4248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4"/>
          <p:cNvSpPr/>
          <p:nvPr/>
        </p:nvSpPr>
        <p:spPr>
          <a:xfrm>
            <a:off x="4308288" y="-1078650"/>
            <a:ext cx="2347200" cy="2347200"/>
          </a:xfrm>
          <a:prstGeom prst="donut">
            <a:avLst>
              <a:gd fmla="val 17100" name="adj"/>
            </a:avLst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4"/>
          <p:cNvSpPr/>
          <p:nvPr/>
        </p:nvSpPr>
        <p:spPr>
          <a:xfrm>
            <a:off x="4047750" y="805125"/>
            <a:ext cx="1048500" cy="10485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 txBox="1"/>
          <p:nvPr>
            <p:ph idx="1" type="body"/>
          </p:nvPr>
        </p:nvSpPr>
        <p:spPr>
          <a:xfrm>
            <a:off x="1880850" y="1920300"/>
            <a:ext cx="5382300" cy="207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600"/>
              </a:spcBef>
              <a:spcAft>
                <a:spcPts val="0"/>
              </a:spcAft>
              <a:buSzPts val="2400"/>
              <a:buChar char="◎"/>
              <a:defRPr/>
            </a:lvl1pPr>
            <a:lvl2pPr indent="-381000" lvl="1" marL="914400" rtl="0" algn="ctr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2pPr>
            <a:lvl3pPr indent="-381000" lvl="2" marL="1371600" rtl="0" algn="ctr">
              <a:spcBef>
                <a:spcPts val="0"/>
              </a:spcBef>
              <a:spcAft>
                <a:spcPts val="0"/>
              </a:spcAft>
              <a:buSzPts val="2400"/>
              <a:buChar char="￮"/>
              <a:defRPr/>
            </a:lvl3pPr>
            <a:lvl4pPr indent="-381000" lvl="3" marL="18288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 rtl="0" algn="ctr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 rtl="0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 rtl="0" algn="ctr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52" name="Google Shape;52;p4"/>
          <p:cNvSpPr txBox="1"/>
          <p:nvPr/>
        </p:nvSpPr>
        <p:spPr>
          <a:xfrm>
            <a:off x="3593400" y="7813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96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  <a:endParaRPr sz="9600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3" name="Google Shape;53;p4"/>
          <p:cNvSpPr/>
          <p:nvPr/>
        </p:nvSpPr>
        <p:spPr>
          <a:xfrm>
            <a:off x="229225" y="2988350"/>
            <a:ext cx="802800" cy="8031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4"/>
          <p:cNvSpPr/>
          <p:nvPr/>
        </p:nvSpPr>
        <p:spPr>
          <a:xfrm>
            <a:off x="-442225" y="3999900"/>
            <a:ext cx="1695900" cy="1695900"/>
          </a:xfrm>
          <a:prstGeom prst="donut">
            <a:avLst>
              <a:gd fmla="val 10084" name="adj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4"/>
          <p:cNvSpPr/>
          <p:nvPr/>
        </p:nvSpPr>
        <p:spPr>
          <a:xfrm>
            <a:off x="1334025" y="-231725"/>
            <a:ext cx="1666800" cy="16668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4"/>
          <p:cNvSpPr/>
          <p:nvPr/>
        </p:nvSpPr>
        <p:spPr>
          <a:xfrm>
            <a:off x="550525" y="710300"/>
            <a:ext cx="481500" cy="481800"/>
          </a:xfrm>
          <a:prstGeom prst="donut">
            <a:avLst>
              <a:gd fmla="val 37274" name="adj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4"/>
          <p:cNvSpPr/>
          <p:nvPr/>
        </p:nvSpPr>
        <p:spPr>
          <a:xfrm>
            <a:off x="1032025" y="3791450"/>
            <a:ext cx="304800" cy="3048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4"/>
          <p:cNvSpPr/>
          <p:nvPr/>
        </p:nvSpPr>
        <p:spPr>
          <a:xfrm>
            <a:off x="1217050" y="1311325"/>
            <a:ext cx="304800" cy="3048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4"/>
          <p:cNvSpPr/>
          <p:nvPr/>
        </p:nvSpPr>
        <p:spPr>
          <a:xfrm>
            <a:off x="7744475" y="1473300"/>
            <a:ext cx="1048500" cy="10485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4"/>
          <p:cNvSpPr/>
          <p:nvPr/>
        </p:nvSpPr>
        <p:spPr>
          <a:xfrm>
            <a:off x="8050675" y="2042175"/>
            <a:ext cx="1520100" cy="1520100"/>
          </a:xfrm>
          <a:prstGeom prst="donut">
            <a:avLst>
              <a:gd fmla="val 5022" name="adj"/>
            </a:avLst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4"/>
          <p:cNvSpPr/>
          <p:nvPr/>
        </p:nvSpPr>
        <p:spPr>
          <a:xfrm>
            <a:off x="7969775" y="3713850"/>
            <a:ext cx="597900" cy="598200"/>
          </a:xfrm>
          <a:prstGeom prst="donut">
            <a:avLst>
              <a:gd fmla="val 43984" name="adj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4"/>
          <p:cNvSpPr/>
          <p:nvPr/>
        </p:nvSpPr>
        <p:spPr>
          <a:xfrm>
            <a:off x="8608775" y="1192100"/>
            <a:ext cx="184200" cy="1842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4"/>
          <p:cNvSpPr txBox="1"/>
          <p:nvPr>
            <p:ph idx="12" type="sldNum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/>
            </a:lvl1pPr>
            <a:lvl2pPr lvl="1" rtl="0" algn="ctr">
              <a:buNone/>
              <a:defRPr/>
            </a:lvl2pPr>
            <a:lvl3pPr lvl="2" rtl="0" algn="ctr">
              <a:buNone/>
              <a:defRPr/>
            </a:lvl3pPr>
            <a:lvl4pPr lvl="3" rtl="0" algn="ctr">
              <a:buNone/>
              <a:defRPr/>
            </a:lvl4pPr>
            <a:lvl5pPr lvl="4" rtl="0" algn="ctr">
              <a:buNone/>
              <a:defRPr/>
            </a:lvl5pPr>
            <a:lvl6pPr lvl="5" rtl="0" algn="ctr">
              <a:buNone/>
              <a:defRPr/>
            </a:lvl6pPr>
            <a:lvl7pPr lvl="6" rtl="0" algn="ctr">
              <a:buNone/>
              <a:defRPr/>
            </a:lvl7pPr>
            <a:lvl8pPr lvl="7" rtl="0" algn="ctr">
              <a:buNone/>
              <a:defRPr/>
            </a:lvl8pPr>
            <a:lvl9pPr lvl="8" rtl="0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5"/>
          <p:cNvSpPr/>
          <p:nvPr/>
        </p:nvSpPr>
        <p:spPr>
          <a:xfrm>
            <a:off x="1144200" y="2698575"/>
            <a:ext cx="893700" cy="893700"/>
          </a:xfrm>
          <a:prstGeom prst="ellipse">
            <a:avLst/>
          </a:prstGeom>
          <a:noFill/>
          <a:ln cap="flat" cmpd="sng" w="9525">
            <a:solidFill>
              <a:srgbClr val="BBCD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5"/>
          <p:cNvSpPr txBox="1"/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67" name="Google Shape;67;p5"/>
          <p:cNvSpPr txBox="1"/>
          <p:nvPr>
            <p:ph idx="1" type="body"/>
          </p:nvPr>
        </p:nvSpPr>
        <p:spPr>
          <a:xfrm>
            <a:off x="2935875" y="1525758"/>
            <a:ext cx="5275500" cy="27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◎"/>
              <a:defRPr sz="2400"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￮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68" name="Google Shape;68;p5"/>
          <p:cNvSpPr/>
          <p:nvPr/>
        </p:nvSpPr>
        <p:spPr>
          <a:xfrm>
            <a:off x="259925" y="-206300"/>
            <a:ext cx="2347200" cy="2347200"/>
          </a:xfrm>
          <a:prstGeom prst="donut">
            <a:avLst>
              <a:gd fmla="val 29778" name="adj"/>
            </a:avLst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5"/>
          <p:cNvSpPr/>
          <p:nvPr/>
        </p:nvSpPr>
        <p:spPr>
          <a:xfrm>
            <a:off x="-152925" y="1360050"/>
            <a:ext cx="978600" cy="9786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5"/>
          <p:cNvSpPr/>
          <p:nvPr/>
        </p:nvSpPr>
        <p:spPr>
          <a:xfrm>
            <a:off x="2339600" y="243625"/>
            <a:ext cx="657600" cy="6576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5"/>
          <p:cNvSpPr/>
          <p:nvPr/>
        </p:nvSpPr>
        <p:spPr>
          <a:xfrm>
            <a:off x="788725" y="2338650"/>
            <a:ext cx="811200" cy="811200"/>
          </a:xfrm>
          <a:prstGeom prst="donut">
            <a:avLst>
              <a:gd fmla="val 22275" name="adj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5"/>
          <p:cNvSpPr/>
          <p:nvPr/>
        </p:nvSpPr>
        <p:spPr>
          <a:xfrm>
            <a:off x="153675" y="4149950"/>
            <a:ext cx="1207800" cy="12078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5"/>
          <p:cNvSpPr/>
          <p:nvPr/>
        </p:nvSpPr>
        <p:spPr>
          <a:xfrm>
            <a:off x="1315800" y="3860975"/>
            <a:ext cx="550500" cy="550500"/>
          </a:xfrm>
          <a:prstGeom prst="donut">
            <a:avLst>
              <a:gd fmla="val 42915" name="adj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5"/>
          <p:cNvSpPr/>
          <p:nvPr/>
        </p:nvSpPr>
        <p:spPr>
          <a:xfrm>
            <a:off x="438575" y="2993025"/>
            <a:ext cx="304800" cy="3048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5"/>
          <p:cNvSpPr/>
          <p:nvPr/>
        </p:nvSpPr>
        <p:spPr>
          <a:xfrm>
            <a:off x="7744850" y="420475"/>
            <a:ext cx="550500" cy="5505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5"/>
          <p:cNvSpPr/>
          <p:nvPr/>
        </p:nvSpPr>
        <p:spPr>
          <a:xfrm>
            <a:off x="8839500" y="1019775"/>
            <a:ext cx="397500" cy="3975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5"/>
          <p:cNvSpPr/>
          <p:nvPr/>
        </p:nvSpPr>
        <p:spPr>
          <a:xfrm>
            <a:off x="8295350" y="-321125"/>
            <a:ext cx="741600" cy="741600"/>
          </a:xfrm>
          <a:prstGeom prst="donut">
            <a:avLst>
              <a:gd fmla="val 31897" name="adj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5"/>
          <p:cNvSpPr/>
          <p:nvPr/>
        </p:nvSpPr>
        <p:spPr>
          <a:xfrm>
            <a:off x="8651500" y="1616325"/>
            <a:ext cx="188100" cy="1881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5"/>
          <p:cNvSpPr/>
          <p:nvPr/>
        </p:nvSpPr>
        <p:spPr>
          <a:xfrm>
            <a:off x="2179100" y="83125"/>
            <a:ext cx="978600" cy="978600"/>
          </a:xfrm>
          <a:prstGeom prst="ellipse">
            <a:avLst/>
          </a:prstGeom>
          <a:noFill/>
          <a:ln cap="flat" cmpd="sng" w="9525">
            <a:solidFill>
              <a:srgbClr val="00ACC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5"/>
          <p:cNvSpPr/>
          <p:nvPr/>
        </p:nvSpPr>
        <p:spPr>
          <a:xfrm>
            <a:off x="8062825" y="688875"/>
            <a:ext cx="449700" cy="449700"/>
          </a:xfrm>
          <a:prstGeom prst="ellipse">
            <a:avLst/>
          </a:prstGeom>
          <a:noFill/>
          <a:ln cap="flat" cmpd="sng" w="9525">
            <a:solidFill>
              <a:srgbClr val="ED4A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5"/>
          <p:cNvSpPr txBox="1"/>
          <p:nvPr>
            <p:ph idx="12" type="sldNum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 column + image">
  <p:cSld name="TITLE_AND_BODY_1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6"/>
          <p:cNvSpPr txBox="1"/>
          <p:nvPr>
            <p:ph type="title"/>
          </p:nvPr>
        </p:nvSpPr>
        <p:spPr>
          <a:xfrm>
            <a:off x="4572000" y="909050"/>
            <a:ext cx="3639600" cy="64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84" name="Google Shape;84;p6"/>
          <p:cNvSpPr txBox="1"/>
          <p:nvPr>
            <p:ph idx="1" type="body"/>
          </p:nvPr>
        </p:nvSpPr>
        <p:spPr>
          <a:xfrm>
            <a:off x="4572000" y="1525754"/>
            <a:ext cx="3639600" cy="27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￮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85" name="Google Shape;85;p6"/>
          <p:cNvSpPr/>
          <p:nvPr/>
        </p:nvSpPr>
        <p:spPr>
          <a:xfrm>
            <a:off x="580275" y="751950"/>
            <a:ext cx="3639600" cy="36396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6"/>
          <p:cNvSpPr/>
          <p:nvPr/>
        </p:nvSpPr>
        <p:spPr>
          <a:xfrm>
            <a:off x="-295650" y="-356450"/>
            <a:ext cx="1057800" cy="10578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6"/>
          <p:cNvSpPr/>
          <p:nvPr/>
        </p:nvSpPr>
        <p:spPr>
          <a:xfrm>
            <a:off x="2836600" y="179825"/>
            <a:ext cx="978600" cy="978600"/>
          </a:xfrm>
          <a:prstGeom prst="donut">
            <a:avLst>
              <a:gd fmla="val 39527" name="adj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6"/>
          <p:cNvSpPr/>
          <p:nvPr/>
        </p:nvSpPr>
        <p:spPr>
          <a:xfrm>
            <a:off x="465975" y="3692750"/>
            <a:ext cx="1019400" cy="10194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6"/>
          <p:cNvSpPr/>
          <p:nvPr/>
        </p:nvSpPr>
        <p:spPr>
          <a:xfrm>
            <a:off x="1485375" y="4559750"/>
            <a:ext cx="361500" cy="361500"/>
          </a:xfrm>
          <a:prstGeom prst="donut">
            <a:avLst>
              <a:gd fmla="val 29951" name="adj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6"/>
          <p:cNvSpPr/>
          <p:nvPr/>
        </p:nvSpPr>
        <p:spPr>
          <a:xfrm>
            <a:off x="2364800" y="346950"/>
            <a:ext cx="274200" cy="2739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6"/>
          <p:cNvSpPr/>
          <p:nvPr/>
        </p:nvSpPr>
        <p:spPr>
          <a:xfrm>
            <a:off x="-472600" y="-533400"/>
            <a:ext cx="1411800" cy="1411800"/>
          </a:xfrm>
          <a:prstGeom prst="ellipse">
            <a:avLst/>
          </a:prstGeom>
          <a:noFill/>
          <a:ln cap="flat" cmpd="sng" w="9525">
            <a:solidFill>
              <a:srgbClr val="00ACC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6"/>
          <p:cNvSpPr/>
          <p:nvPr/>
        </p:nvSpPr>
        <p:spPr>
          <a:xfrm>
            <a:off x="2899000" y="242225"/>
            <a:ext cx="853800" cy="853800"/>
          </a:xfrm>
          <a:prstGeom prst="ellipse">
            <a:avLst/>
          </a:prstGeom>
          <a:noFill/>
          <a:ln cap="flat" cmpd="sng" w="9525">
            <a:solidFill>
              <a:srgbClr val="ED4A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6"/>
          <p:cNvSpPr/>
          <p:nvPr/>
        </p:nvSpPr>
        <p:spPr>
          <a:xfrm>
            <a:off x="1061150" y="142950"/>
            <a:ext cx="538500" cy="5382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6"/>
          <p:cNvSpPr txBox="1"/>
          <p:nvPr>
            <p:ph idx="12" type="sldNum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7"/>
          <p:cNvSpPr txBox="1"/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97" name="Google Shape;97;p7"/>
          <p:cNvSpPr txBox="1"/>
          <p:nvPr>
            <p:ph idx="1" type="body"/>
          </p:nvPr>
        </p:nvSpPr>
        <p:spPr>
          <a:xfrm>
            <a:off x="2935875" y="1550150"/>
            <a:ext cx="2560500" cy="337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￮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98" name="Google Shape;98;p7"/>
          <p:cNvSpPr txBox="1"/>
          <p:nvPr>
            <p:ph idx="2" type="body"/>
          </p:nvPr>
        </p:nvSpPr>
        <p:spPr>
          <a:xfrm>
            <a:off x="5650849" y="1550150"/>
            <a:ext cx="2560500" cy="337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￮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99" name="Google Shape;99;p7"/>
          <p:cNvSpPr/>
          <p:nvPr/>
        </p:nvSpPr>
        <p:spPr>
          <a:xfrm>
            <a:off x="-358950" y="2194400"/>
            <a:ext cx="2347200" cy="2347200"/>
          </a:xfrm>
          <a:prstGeom prst="donut">
            <a:avLst>
              <a:gd fmla="val 36789" name="adj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7"/>
          <p:cNvSpPr/>
          <p:nvPr/>
        </p:nvSpPr>
        <p:spPr>
          <a:xfrm>
            <a:off x="198450" y="-321125"/>
            <a:ext cx="978600" cy="978600"/>
          </a:xfrm>
          <a:prstGeom prst="ellipse">
            <a:avLst/>
          </a:prstGeom>
          <a:noFill/>
          <a:ln cap="flat" cmpd="sng" w="9525">
            <a:solidFill>
              <a:srgbClr val="E8004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7"/>
          <p:cNvSpPr/>
          <p:nvPr/>
        </p:nvSpPr>
        <p:spPr>
          <a:xfrm>
            <a:off x="198450" y="420475"/>
            <a:ext cx="657600" cy="6576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7"/>
          <p:cNvSpPr/>
          <p:nvPr/>
        </p:nvSpPr>
        <p:spPr>
          <a:xfrm>
            <a:off x="1177051" y="657475"/>
            <a:ext cx="846900" cy="846900"/>
          </a:xfrm>
          <a:prstGeom prst="donut">
            <a:avLst>
              <a:gd fmla="val 22275" name="adj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7"/>
          <p:cNvSpPr/>
          <p:nvPr/>
        </p:nvSpPr>
        <p:spPr>
          <a:xfrm>
            <a:off x="887650" y="4142300"/>
            <a:ext cx="1207800" cy="1207800"/>
          </a:xfrm>
          <a:prstGeom prst="ellipse">
            <a:avLst/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7"/>
          <p:cNvSpPr/>
          <p:nvPr/>
        </p:nvSpPr>
        <p:spPr>
          <a:xfrm>
            <a:off x="153675" y="4799600"/>
            <a:ext cx="550500" cy="550500"/>
          </a:xfrm>
          <a:prstGeom prst="donut">
            <a:avLst>
              <a:gd fmla="val 18606" name="adj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7"/>
          <p:cNvSpPr/>
          <p:nvPr/>
        </p:nvSpPr>
        <p:spPr>
          <a:xfrm>
            <a:off x="1172525" y="1696950"/>
            <a:ext cx="304800" cy="3048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7"/>
          <p:cNvSpPr/>
          <p:nvPr/>
        </p:nvSpPr>
        <p:spPr>
          <a:xfrm>
            <a:off x="7844250" y="619275"/>
            <a:ext cx="550500" cy="5505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7"/>
          <p:cNvSpPr/>
          <p:nvPr/>
        </p:nvSpPr>
        <p:spPr>
          <a:xfrm>
            <a:off x="7515500" y="-72500"/>
            <a:ext cx="397500" cy="397500"/>
          </a:xfrm>
          <a:prstGeom prst="donut">
            <a:avLst>
              <a:gd fmla="val 30568" name="adj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7"/>
          <p:cNvSpPr/>
          <p:nvPr/>
        </p:nvSpPr>
        <p:spPr>
          <a:xfrm>
            <a:off x="8651500" y="1030850"/>
            <a:ext cx="304800" cy="3048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7"/>
          <p:cNvSpPr/>
          <p:nvPr/>
        </p:nvSpPr>
        <p:spPr>
          <a:xfrm>
            <a:off x="8097900" y="167450"/>
            <a:ext cx="741600" cy="741600"/>
          </a:xfrm>
          <a:prstGeom prst="donut">
            <a:avLst>
              <a:gd fmla="val 8064" name="adj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7"/>
          <p:cNvSpPr/>
          <p:nvPr/>
        </p:nvSpPr>
        <p:spPr>
          <a:xfrm>
            <a:off x="8394750" y="1504375"/>
            <a:ext cx="188100" cy="1881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7"/>
          <p:cNvSpPr/>
          <p:nvPr/>
        </p:nvSpPr>
        <p:spPr>
          <a:xfrm>
            <a:off x="-205625" y="2347725"/>
            <a:ext cx="2040600" cy="2040600"/>
          </a:xfrm>
          <a:prstGeom prst="ellipse">
            <a:avLst/>
          </a:prstGeom>
          <a:noFill/>
          <a:ln cap="flat" cmpd="sng" w="9525">
            <a:solidFill>
              <a:srgbClr val="65BB48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7"/>
          <p:cNvSpPr/>
          <p:nvPr/>
        </p:nvSpPr>
        <p:spPr>
          <a:xfrm>
            <a:off x="305125" y="-214450"/>
            <a:ext cx="765300" cy="7653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7"/>
          <p:cNvSpPr/>
          <p:nvPr/>
        </p:nvSpPr>
        <p:spPr>
          <a:xfrm>
            <a:off x="8532600" y="911950"/>
            <a:ext cx="542700" cy="542700"/>
          </a:xfrm>
          <a:prstGeom prst="ellipse">
            <a:avLst/>
          </a:prstGeom>
          <a:noFill/>
          <a:ln cap="flat" cmpd="sng" w="9525">
            <a:solidFill>
              <a:srgbClr val="F8BB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7"/>
          <p:cNvSpPr txBox="1"/>
          <p:nvPr>
            <p:ph idx="12" type="sldNum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8"/>
          <p:cNvSpPr/>
          <p:nvPr/>
        </p:nvSpPr>
        <p:spPr>
          <a:xfrm>
            <a:off x="8638525" y="1472600"/>
            <a:ext cx="978600" cy="978600"/>
          </a:xfrm>
          <a:prstGeom prst="ellipse">
            <a:avLst/>
          </a:prstGeom>
          <a:noFill/>
          <a:ln cap="flat" cmpd="sng" w="9525">
            <a:solidFill>
              <a:srgbClr val="ED4A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8"/>
          <p:cNvSpPr txBox="1"/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118" name="Google Shape;118;p8"/>
          <p:cNvSpPr txBox="1"/>
          <p:nvPr>
            <p:ph idx="1" type="body"/>
          </p:nvPr>
        </p:nvSpPr>
        <p:spPr>
          <a:xfrm>
            <a:off x="2935875" y="1550150"/>
            <a:ext cx="1700400" cy="337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◎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◉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119" name="Google Shape;119;p8"/>
          <p:cNvSpPr txBox="1"/>
          <p:nvPr>
            <p:ph idx="2" type="body"/>
          </p:nvPr>
        </p:nvSpPr>
        <p:spPr>
          <a:xfrm>
            <a:off x="4723373" y="1550150"/>
            <a:ext cx="1700400" cy="337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◎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◉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120" name="Google Shape;120;p8"/>
          <p:cNvSpPr txBox="1"/>
          <p:nvPr>
            <p:ph idx="3" type="body"/>
          </p:nvPr>
        </p:nvSpPr>
        <p:spPr>
          <a:xfrm>
            <a:off x="6510871" y="1550150"/>
            <a:ext cx="1700400" cy="337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◎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◉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121" name="Google Shape;121;p8"/>
          <p:cNvSpPr/>
          <p:nvPr/>
        </p:nvSpPr>
        <p:spPr>
          <a:xfrm>
            <a:off x="1016475" y="2981600"/>
            <a:ext cx="440400" cy="440400"/>
          </a:xfrm>
          <a:prstGeom prst="ellipse">
            <a:avLst/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8"/>
          <p:cNvSpPr/>
          <p:nvPr/>
        </p:nvSpPr>
        <p:spPr>
          <a:xfrm>
            <a:off x="-68725" y="3346150"/>
            <a:ext cx="819600" cy="819600"/>
          </a:xfrm>
          <a:prstGeom prst="ellipse">
            <a:avLst/>
          </a:prstGeom>
          <a:noFill/>
          <a:ln cap="flat" cmpd="sng" w="9525">
            <a:solidFill>
              <a:srgbClr val="00D1C6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8"/>
          <p:cNvSpPr/>
          <p:nvPr/>
        </p:nvSpPr>
        <p:spPr>
          <a:xfrm>
            <a:off x="1361475" y="140725"/>
            <a:ext cx="862800" cy="863400"/>
          </a:xfrm>
          <a:prstGeom prst="donut">
            <a:avLst>
              <a:gd fmla="val 43200" name="adj"/>
            </a:avLst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8"/>
          <p:cNvSpPr/>
          <p:nvPr/>
        </p:nvSpPr>
        <p:spPr>
          <a:xfrm>
            <a:off x="1438125" y="3422000"/>
            <a:ext cx="1062000" cy="1062000"/>
          </a:xfrm>
          <a:prstGeom prst="donut">
            <a:avLst>
              <a:gd fmla="val 9905" name="adj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8"/>
          <p:cNvSpPr/>
          <p:nvPr/>
        </p:nvSpPr>
        <p:spPr>
          <a:xfrm>
            <a:off x="2059425" y="1112475"/>
            <a:ext cx="304800" cy="3048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8"/>
          <p:cNvSpPr/>
          <p:nvPr/>
        </p:nvSpPr>
        <p:spPr>
          <a:xfrm>
            <a:off x="8723500" y="270225"/>
            <a:ext cx="550500" cy="5505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8"/>
          <p:cNvSpPr/>
          <p:nvPr/>
        </p:nvSpPr>
        <p:spPr>
          <a:xfrm>
            <a:off x="8546800" y="608625"/>
            <a:ext cx="397500" cy="397500"/>
          </a:xfrm>
          <a:prstGeom prst="donut">
            <a:avLst>
              <a:gd fmla="val 8754" name="adj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8"/>
          <p:cNvSpPr/>
          <p:nvPr/>
        </p:nvSpPr>
        <p:spPr>
          <a:xfrm>
            <a:off x="8211275" y="1152650"/>
            <a:ext cx="397500" cy="3975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8"/>
          <p:cNvSpPr/>
          <p:nvPr/>
        </p:nvSpPr>
        <p:spPr>
          <a:xfrm>
            <a:off x="7599600" y="-275250"/>
            <a:ext cx="741600" cy="741600"/>
          </a:xfrm>
          <a:prstGeom prst="donut">
            <a:avLst>
              <a:gd fmla="val 39163" name="adj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8"/>
          <p:cNvSpPr/>
          <p:nvPr/>
        </p:nvSpPr>
        <p:spPr>
          <a:xfrm>
            <a:off x="9033775" y="1867850"/>
            <a:ext cx="188100" cy="1881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8"/>
          <p:cNvSpPr/>
          <p:nvPr/>
        </p:nvSpPr>
        <p:spPr>
          <a:xfrm>
            <a:off x="-480225" y="243625"/>
            <a:ext cx="2347200" cy="2347200"/>
          </a:xfrm>
          <a:prstGeom prst="donut">
            <a:avLst>
              <a:gd fmla="val 21094" name="adj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8"/>
          <p:cNvSpPr/>
          <p:nvPr/>
        </p:nvSpPr>
        <p:spPr>
          <a:xfrm>
            <a:off x="1016475" y="4091700"/>
            <a:ext cx="1207800" cy="12078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8"/>
          <p:cNvSpPr/>
          <p:nvPr/>
        </p:nvSpPr>
        <p:spPr>
          <a:xfrm>
            <a:off x="204075" y="927925"/>
            <a:ext cx="978600" cy="978600"/>
          </a:xfrm>
          <a:prstGeom prst="ellipse">
            <a:avLst/>
          </a:prstGeom>
          <a:noFill/>
          <a:ln cap="flat" cmpd="sng" w="9525">
            <a:solidFill>
              <a:srgbClr val="BBCD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8"/>
          <p:cNvSpPr txBox="1"/>
          <p:nvPr>
            <p:ph idx="12" type="sldNum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9"/>
          <p:cNvSpPr txBox="1"/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137" name="Google Shape;137;p9"/>
          <p:cNvSpPr/>
          <p:nvPr/>
        </p:nvSpPr>
        <p:spPr>
          <a:xfrm>
            <a:off x="1280688" y="3669150"/>
            <a:ext cx="206100" cy="2061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9"/>
          <p:cNvSpPr/>
          <p:nvPr/>
        </p:nvSpPr>
        <p:spPr>
          <a:xfrm>
            <a:off x="180500" y="4023250"/>
            <a:ext cx="1370700" cy="13707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9"/>
          <p:cNvSpPr/>
          <p:nvPr/>
        </p:nvSpPr>
        <p:spPr>
          <a:xfrm>
            <a:off x="246046" y="3213146"/>
            <a:ext cx="456000" cy="456000"/>
          </a:xfrm>
          <a:prstGeom prst="ellipse">
            <a:avLst/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9"/>
          <p:cNvSpPr/>
          <p:nvPr/>
        </p:nvSpPr>
        <p:spPr>
          <a:xfrm>
            <a:off x="71500" y="3038600"/>
            <a:ext cx="804900" cy="804900"/>
          </a:xfrm>
          <a:prstGeom prst="ellipse">
            <a:avLst/>
          </a:prstGeom>
          <a:noFill/>
          <a:ln cap="flat" cmpd="sng" w="9525">
            <a:solidFill>
              <a:srgbClr val="65BB48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9"/>
          <p:cNvSpPr/>
          <p:nvPr/>
        </p:nvSpPr>
        <p:spPr>
          <a:xfrm>
            <a:off x="1280700" y="1608475"/>
            <a:ext cx="1043400" cy="1044000"/>
          </a:xfrm>
          <a:prstGeom prst="donut">
            <a:avLst>
              <a:gd fmla="val 43200" name="adj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9"/>
          <p:cNvSpPr/>
          <p:nvPr/>
        </p:nvSpPr>
        <p:spPr>
          <a:xfrm>
            <a:off x="1640475" y="-201875"/>
            <a:ext cx="750300" cy="7503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9"/>
          <p:cNvSpPr/>
          <p:nvPr/>
        </p:nvSpPr>
        <p:spPr>
          <a:xfrm>
            <a:off x="-480225" y="243625"/>
            <a:ext cx="2347200" cy="2347200"/>
          </a:xfrm>
          <a:prstGeom prst="donut">
            <a:avLst>
              <a:gd fmla="val 6129" name="adj"/>
            </a:avLst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9"/>
          <p:cNvSpPr/>
          <p:nvPr/>
        </p:nvSpPr>
        <p:spPr>
          <a:xfrm>
            <a:off x="-222975" y="500875"/>
            <a:ext cx="1832700" cy="1832700"/>
          </a:xfrm>
          <a:prstGeom prst="ellipse">
            <a:avLst/>
          </a:prstGeom>
          <a:noFill/>
          <a:ln cap="flat" cmpd="sng" w="9525">
            <a:solidFill>
              <a:srgbClr val="ED4A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9"/>
          <p:cNvSpPr/>
          <p:nvPr/>
        </p:nvSpPr>
        <p:spPr>
          <a:xfrm>
            <a:off x="1280700" y="3950125"/>
            <a:ext cx="750300" cy="7503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9"/>
          <p:cNvSpPr/>
          <p:nvPr/>
        </p:nvSpPr>
        <p:spPr>
          <a:xfrm>
            <a:off x="7913000" y="600225"/>
            <a:ext cx="550500" cy="5505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9"/>
          <p:cNvSpPr/>
          <p:nvPr/>
        </p:nvSpPr>
        <p:spPr>
          <a:xfrm>
            <a:off x="8703400" y="1608475"/>
            <a:ext cx="287100" cy="287100"/>
          </a:xfrm>
          <a:prstGeom prst="donut">
            <a:avLst>
              <a:gd fmla="val 18608" name="adj"/>
            </a:avLst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9"/>
          <p:cNvSpPr/>
          <p:nvPr/>
        </p:nvSpPr>
        <p:spPr>
          <a:xfrm>
            <a:off x="8809377" y="886439"/>
            <a:ext cx="416400" cy="4164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9"/>
          <p:cNvSpPr/>
          <p:nvPr/>
        </p:nvSpPr>
        <p:spPr>
          <a:xfrm>
            <a:off x="8118000" y="-244550"/>
            <a:ext cx="741600" cy="741600"/>
          </a:xfrm>
          <a:prstGeom prst="donut">
            <a:avLst>
              <a:gd fmla="val 37879" name="adj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9"/>
          <p:cNvSpPr/>
          <p:nvPr/>
        </p:nvSpPr>
        <p:spPr>
          <a:xfrm>
            <a:off x="7813725" y="312775"/>
            <a:ext cx="188100" cy="1881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9"/>
          <p:cNvSpPr/>
          <p:nvPr/>
        </p:nvSpPr>
        <p:spPr>
          <a:xfrm>
            <a:off x="8646900" y="723963"/>
            <a:ext cx="741600" cy="741600"/>
          </a:xfrm>
          <a:prstGeom prst="ellipse">
            <a:avLst/>
          </a:prstGeom>
          <a:noFill/>
          <a:ln cap="flat" cmpd="sng" w="9525">
            <a:solidFill>
              <a:srgbClr val="F8BB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9"/>
          <p:cNvSpPr txBox="1"/>
          <p:nvPr>
            <p:ph idx="12" type="sldNum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0"/>
          <p:cNvSpPr/>
          <p:nvPr/>
        </p:nvSpPr>
        <p:spPr>
          <a:xfrm>
            <a:off x="1197475" y="-802775"/>
            <a:ext cx="6749100" cy="6749100"/>
          </a:xfrm>
          <a:prstGeom prst="ellipse">
            <a:avLst/>
          </a:prstGeom>
          <a:noFill/>
          <a:ln cap="flat" cmpd="sng" w="9525">
            <a:solidFill>
              <a:srgbClr val="A1BEC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0"/>
          <p:cNvSpPr txBox="1"/>
          <p:nvPr>
            <p:ph idx="1" type="body"/>
          </p:nvPr>
        </p:nvSpPr>
        <p:spPr>
          <a:xfrm>
            <a:off x="1246225" y="4177700"/>
            <a:ext cx="6651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600"/>
              <a:buNone/>
              <a:defRPr sz="1600"/>
            </a:lvl1pPr>
          </a:lstStyle>
          <a:p/>
        </p:txBody>
      </p:sp>
      <p:sp>
        <p:nvSpPr>
          <p:cNvPr id="156" name="Google Shape;156;p10"/>
          <p:cNvSpPr/>
          <p:nvPr/>
        </p:nvSpPr>
        <p:spPr>
          <a:xfrm rot="10800000">
            <a:off x="8705950" y="3777263"/>
            <a:ext cx="617400" cy="6174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0"/>
          <p:cNvSpPr/>
          <p:nvPr/>
        </p:nvSpPr>
        <p:spPr>
          <a:xfrm rot="10800000">
            <a:off x="608750" y="841361"/>
            <a:ext cx="515400" cy="515400"/>
          </a:xfrm>
          <a:prstGeom prst="donut">
            <a:avLst>
              <a:gd fmla="val 18608" name="adj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0"/>
          <p:cNvSpPr/>
          <p:nvPr/>
        </p:nvSpPr>
        <p:spPr>
          <a:xfrm rot="10800000">
            <a:off x="8195021" y="4553300"/>
            <a:ext cx="831600" cy="831600"/>
          </a:xfrm>
          <a:prstGeom prst="donut">
            <a:avLst>
              <a:gd fmla="val 37879" name="adj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0"/>
          <p:cNvSpPr/>
          <p:nvPr/>
        </p:nvSpPr>
        <p:spPr>
          <a:xfrm rot="10800000">
            <a:off x="8458384" y="4183763"/>
            <a:ext cx="210900" cy="2109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0"/>
          <p:cNvSpPr/>
          <p:nvPr/>
        </p:nvSpPr>
        <p:spPr>
          <a:xfrm rot="10800000">
            <a:off x="-153147" y="-444547"/>
            <a:ext cx="1128300" cy="1128300"/>
          </a:xfrm>
          <a:prstGeom prst="ellipse">
            <a:avLst/>
          </a:prstGeom>
          <a:noFill/>
          <a:ln cap="flat" cmpd="sng" w="9525">
            <a:solidFill>
              <a:srgbClr val="ED4A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0"/>
          <p:cNvSpPr/>
          <p:nvPr/>
        </p:nvSpPr>
        <p:spPr>
          <a:xfrm rot="10800000">
            <a:off x="8012016" y="133391"/>
            <a:ext cx="434700" cy="434700"/>
          </a:xfrm>
          <a:prstGeom prst="donut">
            <a:avLst>
              <a:gd fmla="val 8754" name="adj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0"/>
          <p:cNvSpPr/>
          <p:nvPr/>
        </p:nvSpPr>
        <p:spPr>
          <a:xfrm rot="10800000">
            <a:off x="-73577" y="841500"/>
            <a:ext cx="330900" cy="3309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0"/>
          <p:cNvSpPr/>
          <p:nvPr/>
        </p:nvSpPr>
        <p:spPr>
          <a:xfrm rot="10800000">
            <a:off x="8512150" y="133404"/>
            <a:ext cx="811200" cy="811200"/>
          </a:xfrm>
          <a:prstGeom prst="donut">
            <a:avLst>
              <a:gd fmla="val 39163" name="adj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0"/>
          <p:cNvSpPr/>
          <p:nvPr/>
        </p:nvSpPr>
        <p:spPr>
          <a:xfrm rot="10800000">
            <a:off x="117998" y="-173402"/>
            <a:ext cx="586200" cy="5862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0"/>
          <p:cNvSpPr/>
          <p:nvPr/>
        </p:nvSpPr>
        <p:spPr>
          <a:xfrm rot="10800000">
            <a:off x="748825" y="4695050"/>
            <a:ext cx="345000" cy="345000"/>
          </a:xfrm>
          <a:prstGeom prst="donut">
            <a:avLst>
              <a:gd fmla="val 30568" name="adj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0"/>
          <p:cNvSpPr/>
          <p:nvPr/>
        </p:nvSpPr>
        <p:spPr>
          <a:xfrm rot="10800000">
            <a:off x="-107786" y="4259033"/>
            <a:ext cx="663000" cy="6630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0"/>
          <p:cNvSpPr/>
          <p:nvPr/>
        </p:nvSpPr>
        <p:spPr>
          <a:xfrm rot="10800000">
            <a:off x="-316662" y="3443534"/>
            <a:ext cx="506100" cy="5061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0"/>
          <p:cNvSpPr/>
          <p:nvPr/>
        </p:nvSpPr>
        <p:spPr>
          <a:xfrm rot="10800000">
            <a:off x="-226169" y="4140650"/>
            <a:ext cx="899400" cy="899400"/>
          </a:xfrm>
          <a:prstGeom prst="ellipse">
            <a:avLst/>
          </a:prstGeom>
          <a:noFill/>
          <a:ln cap="flat" cmpd="sng" w="9525">
            <a:solidFill>
              <a:srgbClr val="F8BB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0"/>
          <p:cNvSpPr/>
          <p:nvPr/>
        </p:nvSpPr>
        <p:spPr>
          <a:xfrm rot="10800000">
            <a:off x="8700641" y="1100250"/>
            <a:ext cx="333300" cy="3333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0"/>
          <p:cNvSpPr txBox="1"/>
          <p:nvPr>
            <p:ph idx="12" type="sldNum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/>
            </a:lvl1pPr>
            <a:lvl2pPr lvl="1" rtl="0" algn="ctr">
              <a:buNone/>
              <a:defRPr/>
            </a:lvl2pPr>
            <a:lvl3pPr lvl="2" rtl="0" algn="ctr">
              <a:buNone/>
              <a:defRPr/>
            </a:lvl3pPr>
            <a:lvl4pPr lvl="3" rtl="0" algn="ctr">
              <a:buNone/>
              <a:defRPr/>
            </a:lvl4pPr>
            <a:lvl5pPr lvl="4" rtl="0" algn="ctr">
              <a:buNone/>
              <a:defRPr/>
            </a:lvl5pPr>
            <a:lvl6pPr lvl="5" rtl="0" algn="ctr">
              <a:buNone/>
              <a:defRPr/>
            </a:lvl6pPr>
            <a:lvl7pPr lvl="6" rtl="0" algn="ctr">
              <a:buNone/>
              <a:defRPr/>
            </a:lvl7pPr>
            <a:lvl8pPr lvl="7" rtl="0" algn="ctr">
              <a:buNone/>
              <a:defRPr/>
            </a:lvl8pPr>
            <a:lvl9pPr lvl="8" rtl="0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935875" y="1525758"/>
            <a:ext cx="5275500" cy="27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◎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◉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￮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●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○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■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●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○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■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0.png"/><Relationship Id="rId5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4"/>
          <p:cNvSpPr txBox="1"/>
          <p:nvPr>
            <p:ph type="title"/>
          </p:nvPr>
        </p:nvSpPr>
        <p:spPr>
          <a:xfrm>
            <a:off x="2444000" y="1300800"/>
            <a:ext cx="5275500" cy="219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0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Alarma </a:t>
            </a:r>
            <a:endParaRPr b="1" sz="60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0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Inteligente (SPRINT 3)</a:t>
            </a:r>
            <a:endParaRPr b="1" sz="60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00" name="Google Shape;200;p14"/>
          <p:cNvSpPr txBox="1"/>
          <p:nvPr/>
        </p:nvSpPr>
        <p:spPr>
          <a:xfrm>
            <a:off x="1973975" y="3620200"/>
            <a:ext cx="5790900" cy="11220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19BBD5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pPr indent="-342900" lvl="0" marL="4572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ixie One"/>
              <a:buChar char="➢"/>
            </a:pPr>
            <a:r>
              <a:rPr lang="es" sz="1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Victor Sandoval Rosales </a:t>
            </a:r>
            <a:endParaRPr sz="1800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pPr indent="-342900" lvl="0" marL="4572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ixie One"/>
              <a:buChar char="➢"/>
            </a:pPr>
            <a:r>
              <a:rPr lang="es" sz="1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Lucio Huamán Tirado</a:t>
            </a:r>
            <a:endParaRPr sz="1800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pPr indent="-342900" lvl="0" marL="4572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ixie One"/>
              <a:buChar char="➢"/>
            </a:pPr>
            <a:r>
              <a:rPr lang="es" sz="1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Zecarlos Cuya Vicente</a:t>
            </a:r>
            <a:endParaRPr sz="1800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rgbClr val="19BBD5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5"/>
          <p:cNvSpPr txBox="1"/>
          <p:nvPr>
            <p:ph type="title"/>
          </p:nvPr>
        </p:nvSpPr>
        <p:spPr>
          <a:xfrm>
            <a:off x="2529450" y="391000"/>
            <a:ext cx="6169500" cy="64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Funcionalidad que tiene:</a:t>
            </a:r>
            <a:endParaRPr sz="3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6" name="Google Shape;206;p15"/>
          <p:cNvSpPr txBox="1"/>
          <p:nvPr>
            <p:ph idx="1" type="body"/>
          </p:nvPr>
        </p:nvSpPr>
        <p:spPr>
          <a:xfrm>
            <a:off x="1104200" y="1032100"/>
            <a:ext cx="7931700" cy="349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just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Char char="➢"/>
            </a:pPr>
            <a:r>
              <a:rPr lang="e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 controla a través del Apk generando un entorno de emergencia y entorno programar alarmas .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➢"/>
            </a:pPr>
            <a:r>
              <a:rPr lang="e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 cambió el configuración del HC-05.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➢"/>
            </a:pPr>
            <a:r>
              <a:rPr lang="e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 integró los avances de los trabajos que se les ha asignado a cada integrante: Lucio(Conexión de PC y ARDUINO), Zecarlos(Nueva Maqueta con nuevos atributos de tamaño y adaptación),  Victor(Desarrollo de aplicacion APK que permite programar alarma mediante BLUETOOTH).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➢"/>
            </a:pPr>
            <a:r>
              <a:rPr lang="e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Implementación de batería para el prototipo para mejor automatización(en caso de cortes de energía).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6"/>
          <p:cNvSpPr txBox="1"/>
          <p:nvPr>
            <p:ph type="title"/>
          </p:nvPr>
        </p:nvSpPr>
        <p:spPr>
          <a:xfrm>
            <a:off x="2306650" y="295250"/>
            <a:ext cx="6162600" cy="50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Implementación del proyecto  </a:t>
            </a:r>
            <a:endParaRPr sz="3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2" name="Google Shape;21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5525" y="965000"/>
            <a:ext cx="4757175" cy="4178499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16"/>
          <p:cNvSpPr txBox="1"/>
          <p:nvPr/>
        </p:nvSpPr>
        <p:spPr>
          <a:xfrm>
            <a:off x="1312625" y="2931100"/>
            <a:ext cx="12729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Varela Round"/>
                <a:ea typeface="Varela Round"/>
                <a:cs typeface="Varela Round"/>
                <a:sym typeface="Varela Round"/>
              </a:rPr>
              <a:t>Arduino Uno</a:t>
            </a:r>
            <a:endParaRPr b="1"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14" name="Google Shape;214;p16"/>
          <p:cNvSpPr txBox="1"/>
          <p:nvPr/>
        </p:nvSpPr>
        <p:spPr>
          <a:xfrm>
            <a:off x="1723725" y="1166125"/>
            <a:ext cx="11517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Varela Round"/>
                <a:ea typeface="Varela Round"/>
                <a:cs typeface="Varela Round"/>
                <a:sym typeface="Varela Round"/>
              </a:rPr>
              <a:t>Buzzer</a:t>
            </a:r>
            <a:endParaRPr b="1"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15" name="Google Shape;215;p16"/>
          <p:cNvSpPr txBox="1"/>
          <p:nvPr/>
        </p:nvSpPr>
        <p:spPr>
          <a:xfrm>
            <a:off x="6555350" y="1754400"/>
            <a:ext cx="11517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Varela Round"/>
                <a:ea typeface="Varela Round"/>
                <a:cs typeface="Varela Round"/>
                <a:sym typeface="Varela Round"/>
              </a:rPr>
              <a:t>RTC</a:t>
            </a:r>
            <a:endParaRPr b="1"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16" name="Google Shape;216;p16"/>
          <p:cNvSpPr txBox="1"/>
          <p:nvPr/>
        </p:nvSpPr>
        <p:spPr>
          <a:xfrm>
            <a:off x="6641600" y="2325175"/>
            <a:ext cx="11517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Varela Round"/>
                <a:ea typeface="Varela Round"/>
                <a:cs typeface="Varela Round"/>
                <a:sym typeface="Varela Round"/>
              </a:rPr>
              <a:t>I2C</a:t>
            </a:r>
            <a:endParaRPr b="1"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17" name="Google Shape;217;p16"/>
          <p:cNvSpPr txBox="1"/>
          <p:nvPr/>
        </p:nvSpPr>
        <p:spPr>
          <a:xfrm>
            <a:off x="7524600" y="3121125"/>
            <a:ext cx="11517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Varela Round"/>
                <a:ea typeface="Varela Round"/>
                <a:cs typeface="Varela Round"/>
                <a:sym typeface="Varela Round"/>
              </a:rPr>
              <a:t>LCD 2 X 16</a:t>
            </a:r>
            <a:endParaRPr b="1"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18" name="Google Shape;218;p16"/>
          <p:cNvSpPr txBox="1"/>
          <p:nvPr/>
        </p:nvSpPr>
        <p:spPr>
          <a:xfrm>
            <a:off x="6509425" y="4173600"/>
            <a:ext cx="11517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Varela Round"/>
                <a:ea typeface="Varela Round"/>
                <a:cs typeface="Varela Round"/>
                <a:sym typeface="Varela Round"/>
              </a:rPr>
              <a:t>Protoboard</a:t>
            </a:r>
            <a:endParaRPr b="1"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19" name="Google Shape;219;p16"/>
          <p:cNvSpPr txBox="1"/>
          <p:nvPr/>
        </p:nvSpPr>
        <p:spPr>
          <a:xfrm>
            <a:off x="6641600" y="1028875"/>
            <a:ext cx="11517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Varela Round"/>
                <a:ea typeface="Varela Round"/>
                <a:cs typeface="Varela Round"/>
                <a:sym typeface="Varela Round"/>
              </a:rPr>
              <a:t>HC-05</a:t>
            </a:r>
            <a:endParaRPr b="1"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20" name="Google Shape;220;p16"/>
          <p:cNvSpPr/>
          <p:nvPr/>
        </p:nvSpPr>
        <p:spPr>
          <a:xfrm>
            <a:off x="490500" y="3609900"/>
            <a:ext cx="1621500" cy="1373700"/>
          </a:xfrm>
          <a:prstGeom prst="wedgeRoundRectCallout">
            <a:avLst>
              <a:gd fmla="val -38768" name="adj1"/>
              <a:gd fmla="val -112479" name="adj2"/>
              <a:gd fmla="val 0" name="adj3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Nueva implementación </a:t>
            </a:r>
            <a:r>
              <a:rPr lang="es"/>
              <a:t>Batería</a:t>
            </a:r>
            <a:r>
              <a:rPr lang="es"/>
              <a:t> de duración.</a:t>
            </a:r>
            <a:endParaRPr/>
          </a:p>
        </p:txBody>
      </p:sp>
      <p:pic>
        <p:nvPicPr>
          <p:cNvPr id="221" name="Google Shape;22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2000" y="1115450"/>
            <a:ext cx="1661300" cy="1661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2" name="Google Shape;222;p16"/>
          <p:cNvCxnSpPr/>
          <p:nvPr/>
        </p:nvCxnSpPr>
        <p:spPr>
          <a:xfrm>
            <a:off x="1394675" y="1968375"/>
            <a:ext cx="1206600" cy="6726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7"/>
          <p:cNvSpPr txBox="1"/>
          <p:nvPr>
            <p:ph type="ctrTitle"/>
          </p:nvPr>
        </p:nvSpPr>
        <p:spPr>
          <a:xfrm>
            <a:off x="2255425" y="1991825"/>
            <a:ext cx="46332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8" name="Google Shape;22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8350" y="106999"/>
            <a:ext cx="4896933" cy="115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90125" y="1266800"/>
            <a:ext cx="6053874" cy="366546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17"/>
          <p:cNvPicPr preferRelativeResize="0"/>
          <p:nvPr/>
        </p:nvPicPr>
        <p:blipFill rotWithShape="1">
          <a:blip r:embed="rId5">
            <a:alphaModFix/>
          </a:blip>
          <a:srcRect b="0" l="33252" r="35545" t="3072"/>
          <a:stretch/>
        </p:blipFill>
        <p:spPr>
          <a:xfrm>
            <a:off x="276475" y="241875"/>
            <a:ext cx="2666674" cy="4659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8"/>
          <p:cNvSpPr txBox="1"/>
          <p:nvPr>
            <p:ph type="title"/>
          </p:nvPr>
        </p:nvSpPr>
        <p:spPr>
          <a:xfrm>
            <a:off x="2520450" y="127650"/>
            <a:ext cx="5275500" cy="64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CÓDIGO</a:t>
            </a:r>
            <a:r>
              <a:rPr lang="es"/>
              <a:t> OPTIMIZADO</a:t>
            </a:r>
            <a:endParaRPr/>
          </a:p>
        </p:txBody>
      </p:sp>
      <p:pic>
        <p:nvPicPr>
          <p:cNvPr id="236" name="Google Shape;23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8600" y="834300"/>
            <a:ext cx="7126800" cy="400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9"/>
          <p:cNvSpPr txBox="1"/>
          <p:nvPr>
            <p:ph type="title"/>
          </p:nvPr>
        </p:nvSpPr>
        <p:spPr>
          <a:xfrm>
            <a:off x="2960650" y="153025"/>
            <a:ext cx="5275500" cy="64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">
                <a:solidFill>
                  <a:srgbClr val="000000"/>
                </a:solidFill>
              </a:rPr>
              <a:t>CODIFICACIÓN APK EN APP INVENTOR-Programa tu Alarma ;)</a:t>
            </a:r>
            <a:endParaRPr b="1" i="1">
              <a:solidFill>
                <a:srgbClr val="000000"/>
              </a:solidFill>
            </a:endParaRPr>
          </a:p>
        </p:txBody>
      </p:sp>
      <p:pic>
        <p:nvPicPr>
          <p:cNvPr id="242" name="Google Shape;24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150" y="560550"/>
            <a:ext cx="2552325" cy="4513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01463" y="860550"/>
            <a:ext cx="4993876" cy="4143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0"/>
          <p:cNvSpPr txBox="1"/>
          <p:nvPr/>
        </p:nvSpPr>
        <p:spPr>
          <a:xfrm>
            <a:off x="2739075" y="433800"/>
            <a:ext cx="4945200" cy="4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Realización</a:t>
            </a:r>
            <a:r>
              <a:rPr lang="es" sz="2400"/>
              <a:t> del aplicativo en JAVA:</a:t>
            </a:r>
            <a:endParaRPr sz="2400"/>
          </a:p>
        </p:txBody>
      </p:sp>
      <p:pic>
        <p:nvPicPr>
          <p:cNvPr id="249" name="Google Shape;24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225" y="1524000"/>
            <a:ext cx="3863250" cy="209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65225" y="1524000"/>
            <a:ext cx="4858450" cy="333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1"/>
          <p:cNvSpPr txBox="1"/>
          <p:nvPr>
            <p:ph type="title"/>
          </p:nvPr>
        </p:nvSpPr>
        <p:spPr>
          <a:xfrm flipH="1">
            <a:off x="2478025" y="116125"/>
            <a:ext cx="4764600" cy="32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000000"/>
                </a:solidFill>
              </a:rPr>
              <a:t>Modelo de la </a:t>
            </a:r>
            <a:r>
              <a:rPr b="1" lang="es">
                <a:solidFill>
                  <a:srgbClr val="000000"/>
                </a:solidFill>
              </a:rPr>
              <a:t>página</a:t>
            </a:r>
            <a:r>
              <a:rPr b="1" lang="es">
                <a:solidFill>
                  <a:srgbClr val="000000"/>
                </a:solidFill>
              </a:rPr>
              <a:t> Web</a:t>
            </a:r>
            <a:endParaRPr b="1">
              <a:solidFill>
                <a:srgbClr val="000000"/>
              </a:solidFill>
            </a:endParaRPr>
          </a:p>
        </p:txBody>
      </p:sp>
      <p:pic>
        <p:nvPicPr>
          <p:cNvPr id="256" name="Google Shape;256;p21"/>
          <p:cNvPicPr preferRelativeResize="0"/>
          <p:nvPr/>
        </p:nvPicPr>
        <p:blipFill rotWithShape="1">
          <a:blip r:embed="rId3">
            <a:alphaModFix/>
          </a:blip>
          <a:srcRect b="19661" l="14061" r="21108" t="12957"/>
          <a:stretch/>
        </p:blipFill>
        <p:spPr>
          <a:xfrm>
            <a:off x="446200" y="644500"/>
            <a:ext cx="7919727" cy="4027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2"/>
          <p:cNvSpPr txBox="1"/>
          <p:nvPr>
            <p:ph type="ctrTitle"/>
          </p:nvPr>
        </p:nvSpPr>
        <p:spPr>
          <a:xfrm>
            <a:off x="329800" y="280175"/>
            <a:ext cx="46332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3000">
                <a:solidFill>
                  <a:srgbClr val="666666"/>
                </a:solidFill>
              </a:rPr>
              <a:t>Preparación para el SPRINT 4</a:t>
            </a:r>
            <a:endParaRPr i="1" sz="3000">
              <a:solidFill>
                <a:srgbClr val="666666"/>
              </a:solidFill>
            </a:endParaRPr>
          </a:p>
        </p:txBody>
      </p:sp>
      <p:sp>
        <p:nvSpPr>
          <p:cNvPr id="262" name="Google Shape;262;p22"/>
          <p:cNvSpPr txBox="1"/>
          <p:nvPr/>
        </p:nvSpPr>
        <p:spPr>
          <a:xfrm>
            <a:off x="1146400" y="1439975"/>
            <a:ext cx="3000000" cy="3000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highlight>
                <a:srgbClr val="FFFFFF"/>
              </a:highlight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highlight>
                <a:srgbClr val="FFFFFF"/>
              </a:highlight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Font typeface="Varela Round"/>
              <a:buChar char="●"/>
            </a:pPr>
            <a:r>
              <a:rPr b="1" lang="es">
                <a:highlight>
                  <a:srgbClr val="FFFFFF"/>
                </a:highlight>
                <a:latin typeface="Varela Round"/>
                <a:ea typeface="Varela Round"/>
                <a:cs typeface="Varela Round"/>
                <a:sym typeface="Varela Round"/>
              </a:rPr>
              <a:t>Implementar el reloj del Arduino en el la APK.La APK tenga la opción de emitir registros de los horarios.(Sandoval)</a:t>
            </a:r>
            <a:endParaRPr b="1">
              <a:highlight>
                <a:srgbClr val="FFFFFF"/>
              </a:highlight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Font typeface="Varela Round"/>
              <a:buChar char="●"/>
            </a:pPr>
            <a:r>
              <a:rPr b="1" lang="es">
                <a:highlight>
                  <a:srgbClr val="FFFFFF"/>
                </a:highlight>
                <a:latin typeface="Varela Round"/>
                <a:ea typeface="Varela Round"/>
                <a:cs typeface="Varela Round"/>
                <a:sym typeface="Varela Round"/>
              </a:rPr>
              <a:t>Elaboración de la </a:t>
            </a:r>
            <a:r>
              <a:rPr b="1" lang="es">
                <a:highlight>
                  <a:srgbClr val="FFFFFF"/>
                </a:highlight>
                <a:latin typeface="Varela Round"/>
                <a:ea typeface="Varela Round"/>
                <a:cs typeface="Varela Round"/>
                <a:sym typeface="Varela Round"/>
              </a:rPr>
              <a:t>página</a:t>
            </a:r>
            <a:r>
              <a:rPr b="1" lang="es">
                <a:highlight>
                  <a:srgbClr val="FFFFFF"/>
                </a:highlight>
                <a:latin typeface="Varela Round"/>
                <a:ea typeface="Varela Round"/>
                <a:cs typeface="Varela Round"/>
                <a:sym typeface="Varela Round"/>
              </a:rPr>
              <a:t> web (Zecarlos).</a:t>
            </a:r>
            <a:endParaRPr b="1">
              <a:highlight>
                <a:srgbClr val="FFFFFF"/>
              </a:highlight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Font typeface="Varela Round"/>
              <a:buChar char="●"/>
            </a:pPr>
            <a:r>
              <a:rPr b="1" lang="es">
                <a:highlight>
                  <a:srgbClr val="FFFFFF"/>
                </a:highlight>
                <a:latin typeface="Varela Round"/>
                <a:ea typeface="Varela Round"/>
                <a:cs typeface="Varela Round"/>
                <a:sym typeface="Varela Round"/>
              </a:rPr>
              <a:t>Java con Arduino(Lucio).</a:t>
            </a:r>
            <a:endParaRPr b="1">
              <a:highlight>
                <a:srgbClr val="FFFFFF"/>
              </a:highlight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highlight>
                <a:srgbClr val="FFFFFF"/>
              </a:highlight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ctr"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 b="1">
              <a:highlight>
                <a:srgbClr val="FFFFFF"/>
              </a:highlight>
              <a:latin typeface="Varela Round"/>
              <a:ea typeface="Varela Round"/>
              <a:cs typeface="Varela Round"/>
              <a:sym typeface="Varela Round"/>
            </a:endParaRPr>
          </a:p>
        </p:txBody>
      </p:sp>
      <p:pic>
        <p:nvPicPr>
          <p:cNvPr id="263" name="Google Shape;263;p22"/>
          <p:cNvPicPr preferRelativeResize="0"/>
          <p:nvPr/>
        </p:nvPicPr>
        <p:blipFill rotWithShape="1">
          <a:blip r:embed="rId3">
            <a:alphaModFix/>
          </a:blip>
          <a:srcRect b="34472" l="56593" r="21673" t="33623"/>
          <a:stretch/>
        </p:blipFill>
        <p:spPr>
          <a:xfrm>
            <a:off x="5741200" y="835450"/>
            <a:ext cx="2555200" cy="215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22"/>
          <p:cNvPicPr preferRelativeResize="0"/>
          <p:nvPr/>
        </p:nvPicPr>
        <p:blipFill rotWithShape="1">
          <a:blip r:embed="rId4">
            <a:alphaModFix/>
          </a:blip>
          <a:srcRect b="24574" l="8192" r="7696" t="22599"/>
          <a:stretch/>
        </p:blipFill>
        <p:spPr>
          <a:xfrm>
            <a:off x="5383200" y="2938700"/>
            <a:ext cx="2913200" cy="1904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uck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