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914400"/>
            <a:ext cx="7772400" cy="1470025"/>
          </a:xfrm>
        </p:spPr>
        <p:txBody>
          <a:bodyPr/>
          <a:lstStyle/>
          <a:p>
            <a:r>
              <a:t>Cook Islands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2384425"/>
            <a:ext cx="5718810" cy="3812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975" y="105728"/>
            <a:ext cx="8229600" cy="1143000"/>
          </a:xfrm>
        </p:spPr>
        <p:txBody>
          <a:bodyPr/>
          <a:lstStyle/>
          <a:p>
            <a:r>
              <a:t>Application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960" y="1528445"/>
            <a:ext cx="4116705" cy="4438650"/>
          </a:xfrm>
        </p:spPr>
        <p:txBody>
          <a:bodyPr>
            <a:normAutofit fontScale="70000"/>
          </a:bodyPr>
          <a:lstStyle/>
          <a:p>
            <a:r>
              <a:t>1. Interactive Shiny application showcasing data about the Cook Islands.</a:t>
            </a:r>
          </a:p>
          <a:p>
            <a:r>
              <a:t>2. Features include:</a:t>
            </a:r>
          </a:p>
          <a:p>
            <a:r>
              <a:t>   - Maps and geospatial visualizations.</a:t>
            </a:r>
          </a:p>
          <a:p>
            <a:r>
              <a:t>   - Statistical insights and dynamic charts.</a:t>
            </a:r>
          </a:p>
          <a:p>
            <a:r>
              <a:t>3. Focus: Highlighting trends in tourism, economics, and demographics.</a:t>
            </a:r>
          </a:p>
        </p:txBody>
      </p:sp>
      <p:pic>
        <p:nvPicPr>
          <p:cNvPr id="4" name="Picture 3" descr="administrative_division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" y="1141095"/>
            <a:ext cx="4424680" cy="4988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535" y="1424305"/>
            <a:ext cx="3644265" cy="4702175"/>
          </a:xfrm>
        </p:spPr>
        <p:txBody>
          <a:bodyPr>
            <a:normAutofit fontScale="70000"/>
          </a:bodyPr>
          <a:lstStyle/>
          <a:p>
            <a:r>
              <a:t>1. Geospatial Visualizations:</a:t>
            </a:r>
          </a:p>
          <a:p>
            <a:r>
              <a:t>   - Interactive maps displaying island data.</a:t>
            </a:r>
          </a:p>
          <a:p>
            <a:r>
              <a:t>2. Statistical Analysis:</a:t>
            </a:r>
          </a:p>
          <a:p>
            <a:r>
              <a:t>   - Tourism trends.</a:t>
            </a:r>
          </a:p>
          <a:p>
            <a:r>
              <a:t>   - Economic indicators and demographic breakdowns.</a:t>
            </a:r>
          </a:p>
          <a:p>
            <a:r>
              <a:t>3. Dynamic Filtering:</a:t>
            </a:r>
          </a:p>
          <a:p>
            <a:r>
              <a:t>   - Users can filter and explore data in real-time.</a:t>
            </a:r>
          </a:p>
        </p:txBody>
      </p:sp>
      <p:pic>
        <p:nvPicPr>
          <p:cNvPr id="4" name="Picture 3" descr="fmiddl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828800"/>
            <a:ext cx="4513580" cy="4097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3295" y="1540510"/>
            <a:ext cx="3913505" cy="4585970"/>
          </a:xfrm>
        </p:spPr>
        <p:txBody>
          <a:bodyPr>
            <a:normAutofit fontScale="70000"/>
          </a:bodyPr>
          <a:lstStyle/>
          <a:p>
            <a:r>
              <a:t>1. Intuitive interface with interactive elements.</a:t>
            </a:r>
          </a:p>
          <a:p>
            <a:r>
              <a:t>2. Key use cases:</a:t>
            </a:r>
          </a:p>
          <a:p>
            <a:r>
              <a:t>   - Academic research.</a:t>
            </a:r>
          </a:p>
          <a:p>
            <a:r>
              <a:t>   - Policy planning for the Cook Islands.</a:t>
            </a:r>
          </a:p>
          <a:p>
            <a:r>
              <a:t>   - General audience exploring Cook Islands insights.</a:t>
            </a:r>
          </a:p>
          <a:p>
            <a:r>
              <a:t>3. Real-time data updates enhance engagement.</a:t>
            </a:r>
          </a:p>
        </p:txBody>
      </p:sp>
      <p:pic>
        <p:nvPicPr>
          <p:cNvPr id="4" name="Picture 3" descr="fleft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8288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The application provides valuable insights into the Cook Islands.</a:t>
            </a:r>
          </a:p>
          <a:p>
            <a:r>
              <a:t>2. Opportunities for future improvements:</a:t>
            </a:r>
          </a:p>
          <a:p>
            <a:r>
              <a:t>   - Expanding datasets (e.g., climate, historical trends).</a:t>
            </a:r>
          </a:p>
          <a:p>
            <a:r>
              <a:t>   - Adding predictive analytics.</a:t>
            </a:r>
          </a:p>
          <a:p>
            <a:r>
              <a:t>3. Potential for broader applications in regional planning and tourism.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WPS 文字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Arial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Theme</vt:lpstr>
      <vt:lpstr>Cook Islands Data Visualization</vt:lpstr>
      <vt:lpstr>Application Overview</vt:lpstr>
      <vt:lpstr>Key Features</vt:lpstr>
      <vt:lpstr>User Experience</vt:lpstr>
      <vt:lpstr>Conclusion and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Moonlight.</cp:lastModifiedBy>
  <cp:revision>3</cp:revision>
  <dcterms:created xsi:type="dcterms:W3CDTF">2024-12-14T21:32:36Z</dcterms:created>
  <dcterms:modified xsi:type="dcterms:W3CDTF">2024-12-14T21:32:36Z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9D20916E6C63F7C174F95D6758D45FE0_43</vt:lpwstr>
  </property>
  <property fmtid="{D5CDD505-2E9C-101B-9397-08002B2CF9AE}" pid="3" name="KSOProductBuildVer">
    <vt:lpwstr>2052-6.0.0.8068</vt:lpwstr>
  </property>
</Properties>
</file>