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322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73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1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37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4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6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83A864-1912-4D94-B484-385435451A2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B8B39-4314-49DD-ABB1-061F8D8B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7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F88D-56CD-4305-9568-2EC4F5E6A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Fitness Something Something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4F3F8-C395-40DD-A08F-51AF988CC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Zecheru Ionut-Roberto Grupa 612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E7F5-0A40-439D-8042-371DB09D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7646-2D20-4A3A-9A2B-8E324471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Making the back-end work as intended</a:t>
            </a:r>
          </a:p>
          <a:p>
            <a:pPr lvl="1"/>
            <a:r>
              <a:rPr lang="ro-RO" dirty="0"/>
              <a:t>A lot of things could be improved.</a:t>
            </a:r>
          </a:p>
          <a:p>
            <a:r>
              <a:rPr lang="ro-RO" dirty="0"/>
              <a:t>Implement basic functions that were needed.</a:t>
            </a:r>
          </a:p>
          <a:p>
            <a:r>
              <a:rPr lang="ro-RO" dirty="0"/>
              <a:t>Having a functional sign in and sign up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A87F-A048-4703-A1F0-3F8017F1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00442-4876-4EBF-9BEF-DD252C9B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Html files</a:t>
            </a:r>
          </a:p>
          <a:p>
            <a:pPr lvl="1"/>
            <a:r>
              <a:rPr lang="ro-RO" dirty="0"/>
              <a:t>At first i had two home pages, one that was used for users that came from sign up and one for the sign in. This was due to the fact that i tried to store the data from sign up in localStorage when the user was created.</a:t>
            </a:r>
          </a:p>
          <a:p>
            <a:pPr lvl="1"/>
            <a:r>
              <a:rPr lang="ro-RO" dirty="0"/>
              <a:t>Later i realised it wasn’t necessary, so i changed it up so that a user who used sign up page would be redirected to the sign in page and then to user_home_signin page.</a:t>
            </a:r>
          </a:p>
          <a:p>
            <a:pPr lvl="1"/>
            <a:r>
              <a:rPr lang="ro-RO" dirty="0"/>
              <a:t>The sign in and sign up are self explanatory.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8541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32CD-6B36-4E65-9336-841DCD46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8F1F-77A5-45AC-AAE5-D1AAA74B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2353236"/>
            <a:ext cx="8946541" cy="4195481"/>
          </a:xfrm>
        </p:spPr>
        <p:txBody>
          <a:bodyPr/>
          <a:lstStyle/>
          <a:p>
            <a:r>
              <a:rPr lang="ro-RO" dirty="0"/>
              <a:t>Python files</a:t>
            </a:r>
          </a:p>
          <a:p>
            <a:pPr lvl="1"/>
            <a:r>
              <a:rPr lang="ro-RO" dirty="0"/>
              <a:t>The functions that were implemented entirely by me were user_data which handles the request to get data from the database, delete handles the request of deleting a certain user. I also implemented the functions related to those in databaseFunctions.py (delete_user and get_user_data)</a:t>
            </a:r>
          </a:p>
          <a:p>
            <a:pPr lvl="1"/>
            <a:r>
              <a:rPr lang="ro-RO" dirty="0"/>
              <a:t>The rest of the functions were slightly altered by me.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E4C6DF-3277-4EDF-AEE2-4EE774677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'/user-data'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user_data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9956C3-1D18-44C3-ACB1-352144FA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36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'/delete'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3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94A4-DEF3-4397-BE7D-03C0643D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Issues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FA4C-8E5C-4436-A44A-7F9B9EF2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 had problems with GET request, probably the most time i have spent on this project is related to this thing.</a:t>
            </a:r>
          </a:p>
          <a:p>
            <a:r>
              <a:rPr lang="ro-RO" dirty="0"/>
              <a:t>Lack of content on home page is due to me never coding in html and javascript.</a:t>
            </a:r>
          </a:p>
          <a:p>
            <a:pPr lvl="1"/>
            <a:r>
              <a:rPr lang="ro-RO" dirty="0"/>
              <a:t>It was hard to even think of things that are relevant to show on that page, i am not good at front-end.</a:t>
            </a:r>
          </a:p>
          <a:p>
            <a:r>
              <a:rPr lang="ro-RO" dirty="0"/>
              <a:t>You have to reload the home page sometimes because the page is loaded faster than the request arrives so „undefined” is shown.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0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B3B-06AE-499F-9FDB-16B3AFCD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Further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4273-0FA1-4D7C-A648-184F78EA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Functionality</a:t>
            </a:r>
          </a:p>
          <a:p>
            <a:pPr lvl="1"/>
            <a:r>
              <a:rPr lang="ro-RO" dirty="0"/>
              <a:t>Having the user decide what is his goal instead of giving him all information available.</a:t>
            </a:r>
          </a:p>
          <a:p>
            <a:pPr lvl="1"/>
            <a:r>
              <a:rPr lang="ro-RO" dirty="0"/>
              <a:t>Having some charts with past activity of the user or past milestons.</a:t>
            </a:r>
          </a:p>
          <a:p>
            <a:pPr lvl="1"/>
            <a:r>
              <a:rPr lang="ro-RO" dirty="0"/>
              <a:t>A table dedicated to storing data related to body weight or food logged for the day.</a:t>
            </a:r>
          </a:p>
          <a:p>
            <a:pPr lvl="1"/>
            <a:r>
              <a:rPr lang="ro-RO" dirty="0"/>
              <a:t>A customizable macro ratio calculator. (macro meaning the three most important macronutrients, protein, carbohydrates and fat)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703E-6188-420A-9091-F6E59C9A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Further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DE3B-4702-42C4-9F12-D0DE06F2F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Deployment</a:t>
            </a:r>
          </a:p>
          <a:p>
            <a:pPr lvl="1"/>
            <a:r>
              <a:rPr lang="ro-RO" dirty="0"/>
              <a:t>Would be nice to acces the app without having to run it on local host.</a:t>
            </a:r>
          </a:p>
          <a:p>
            <a:r>
              <a:rPr lang="ro-RO" dirty="0"/>
              <a:t>Design</a:t>
            </a:r>
          </a:p>
          <a:p>
            <a:pPr lvl="1"/>
            <a:r>
              <a:rPr lang="ro-RO" dirty="0"/>
              <a:t>Sign in and sign up could have a better design.</a:t>
            </a:r>
          </a:p>
          <a:p>
            <a:pPr lvl="1"/>
            <a:r>
              <a:rPr lang="ro-RO" dirty="0"/>
              <a:t>Home page is dry and just shows some numbers so a better design would improve it a 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456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Consolas</vt:lpstr>
      <vt:lpstr>Wingdings 3</vt:lpstr>
      <vt:lpstr>Ion</vt:lpstr>
      <vt:lpstr>Fitness Something Something </vt:lpstr>
      <vt:lpstr>Objectives</vt:lpstr>
      <vt:lpstr>Implementation </vt:lpstr>
      <vt:lpstr>Implementation</vt:lpstr>
      <vt:lpstr>Issues </vt:lpstr>
      <vt:lpstr>Further work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Something Something</dc:title>
  <dc:creator>m20385</dc:creator>
  <cp:lastModifiedBy>m20385</cp:lastModifiedBy>
  <cp:revision>5</cp:revision>
  <dcterms:created xsi:type="dcterms:W3CDTF">2022-01-22T18:15:16Z</dcterms:created>
  <dcterms:modified xsi:type="dcterms:W3CDTF">2022-01-22T18:46:36Z</dcterms:modified>
</cp:coreProperties>
</file>