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8" r:id="rId7"/>
    <p:sldId id="265" r:id="rId8"/>
    <p:sldId id="267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9E31"/>
    <a:srgbClr val="05852A"/>
    <a:srgbClr val="54F258"/>
    <a:srgbClr val="99F799"/>
    <a:srgbClr val="00F217"/>
    <a:srgbClr val="047622"/>
    <a:srgbClr val="069C31"/>
    <a:srgbClr val="069C38"/>
    <a:srgbClr val="046C22"/>
    <a:srgbClr val="0579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31914-5AB4-49B9-9428-753761B68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DC2AD5-DB86-4F69-9C66-D4F478B6E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A1EE64-CCB7-47FA-BDA0-6AEB8611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045B-5807-4C9D-A4FF-61FFD7961F37}" type="datetimeFigureOut">
              <a:rPr lang="pt-BR" smtClean="0"/>
              <a:t>03/12/2017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204152-41FD-40EC-A488-AAFC7EBAD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545A90-DF3F-4CFF-BF08-9BC55BC9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E9EB-2545-4F4F-BF69-9A0A08839B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922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CD4AD-81CF-49DE-B6EA-B863EC14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203C2B-8E39-46EA-A62D-BB6714D3B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8404CD-0ABF-4A8F-AD30-00E9A3FD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045B-5807-4C9D-A4FF-61FFD7961F37}" type="datetimeFigureOut">
              <a:rPr lang="pt-BR" smtClean="0"/>
              <a:t>03/12/2017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AA4D39-5971-4908-8511-029BFD6D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F4FDD2-F708-4F3C-A285-FF23B2F0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E9EB-2545-4F4F-BF69-9A0A08839B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357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8F6D69-07C1-42D8-9FB8-2C332CCF9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9C3D8E-2BC6-48E5-BEB3-42E63325C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F903AE-3861-4FB0-ADB3-1CFD8526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045B-5807-4C9D-A4FF-61FFD7961F37}" type="datetimeFigureOut">
              <a:rPr lang="pt-BR" smtClean="0"/>
              <a:t>03/12/2017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DA162B-A206-4EAC-8136-BC5B4F62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CE2ED1-F23B-4930-A325-AFC4F156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E9EB-2545-4F4F-BF69-9A0A08839B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699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FF5BE-03B8-4C5F-A7F0-A61A5E32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7917F6-1517-4564-8671-6A7B935E3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D6C646-9894-4E4B-9C57-FEC81CFB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045B-5807-4C9D-A4FF-61FFD7961F37}" type="datetimeFigureOut">
              <a:rPr lang="pt-BR" smtClean="0"/>
              <a:t>03/12/2017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2DD960-FD2F-4420-A3B6-99591722F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2C2B4E-522C-4F93-B3B8-C9D0F3F2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E9EB-2545-4F4F-BF69-9A0A08839B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995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B31EB-8E9A-4BA4-A8FC-C7A230FD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2DCA73-4A14-48DB-A9FB-9C449F570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625A3A-9704-4CA7-A6B4-CC16A526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045B-5807-4C9D-A4FF-61FFD7961F37}" type="datetimeFigureOut">
              <a:rPr lang="pt-BR" smtClean="0"/>
              <a:t>03/12/2017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A0AF03-E25A-4171-88A5-B94D8E1F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A59E0A-B9D1-461C-AACA-7DD1311A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E9EB-2545-4F4F-BF69-9A0A08839B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052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65277-D44A-407C-9A0B-00F651D4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8499B8-A314-4662-B0C1-B2CDCC3D7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4561E9-D9E6-4998-91C7-09134EF7A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AD0659-FD5B-4833-962E-BAE33B9F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045B-5807-4C9D-A4FF-61FFD7961F37}" type="datetimeFigureOut">
              <a:rPr lang="pt-BR" smtClean="0"/>
              <a:t>03/12/2017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0331F0-228D-48C9-8D76-65A6A574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32BA2C-9A0E-4977-B6E8-FBC4950F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E9EB-2545-4F4F-BF69-9A0A08839B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372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7D68E-5D99-4140-8FDA-1CF411A7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5DE1E0-75FF-4393-8B76-4562626B5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171113-D1E5-473A-A43A-95AB792FC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6AFA90-8BEB-4967-8F90-F0B2A235B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17346F3-8621-4E6D-8347-6C09650DC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2452D1-F4DF-424A-8911-593E2923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045B-5807-4C9D-A4FF-61FFD7961F37}" type="datetimeFigureOut">
              <a:rPr lang="pt-BR" smtClean="0"/>
              <a:t>03/12/2017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C7A0A61-7F66-45D4-AFA1-8D7AC97B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63D5021-0682-4736-8662-DC8593B2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E9EB-2545-4F4F-BF69-9A0A08839B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27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A6A9F-35BD-4ACE-AEB2-50ED06E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BEFFD1-D711-4B6B-A648-6A02257A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045B-5807-4C9D-A4FF-61FFD7961F37}" type="datetimeFigureOut">
              <a:rPr lang="pt-BR" smtClean="0"/>
              <a:t>03/12/2017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F7EB430-4511-4415-9B0C-03CF1507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92CAC1-65D1-476A-A0D5-D7998913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E9EB-2545-4F4F-BF69-9A0A08839B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05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6490A6-3FA2-4172-A5A5-C534F792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045B-5807-4C9D-A4FF-61FFD7961F37}" type="datetimeFigureOut">
              <a:rPr lang="pt-BR" smtClean="0"/>
              <a:t>03/12/2017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594C37B-86C3-4DF5-87A2-3F8D9A1D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4CAE64-BC1E-4714-8322-E25EB0E6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E9EB-2545-4F4F-BF69-9A0A08839B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73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400F1-B538-4D98-8CC8-475C68E3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9DDC82-9D2E-4222-A0B9-AF525EB4E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A2E48-47AA-4759-B066-D9A469FCB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BAB438-8BEB-4812-9D41-BAB2F50A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045B-5807-4C9D-A4FF-61FFD7961F37}" type="datetimeFigureOut">
              <a:rPr lang="pt-BR" smtClean="0"/>
              <a:t>03/12/2017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9905EC-C7C2-4C9C-8D4A-2E99246C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CC60D9-2F32-4C6E-BF89-739C3C79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E9EB-2545-4F4F-BF69-9A0A08839B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872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2AC37-88FF-479C-967C-B5A64361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85760B2-5A24-411E-A58A-31B35F566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4E2E8B-507E-4B0A-B6F9-8EAAD30BF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EE5E98-35BA-46EE-8F38-C6EB2DFE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045B-5807-4C9D-A4FF-61FFD7961F37}" type="datetimeFigureOut">
              <a:rPr lang="pt-BR" smtClean="0"/>
              <a:t>03/12/2017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4225B5-2F1A-4EFD-8213-EC87C469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7DADEA-45BE-4F45-BAF2-E2430073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E9EB-2545-4F4F-BF69-9A0A08839B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390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76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81E176-E737-4DCC-8239-53AC73C1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CE04B4-41A4-4FAC-ADE5-A09A6AC4C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12A1B4-845D-4D63-9618-605202B84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E045B-5807-4C9D-A4FF-61FFD7961F37}" type="datetimeFigureOut">
              <a:rPr lang="pt-BR" smtClean="0"/>
              <a:t>03/12/2017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34EC8E-DE32-4573-97E7-230647623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5B85D6-9C55-472A-B811-3DD6B68AE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9E9EB-2545-4F4F-BF69-9A0A08839B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209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A74630FA-B0EA-4566-B7D5-9290A652DB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05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138D0CE3-5CE7-4038-A003-48BA74ABA8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9F799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4472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AD0B1-3FFC-43A5-B3FF-7757A1F78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PERGUNTAS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002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33FE92F-7812-43D5-A51A-5B476813099F}"/>
              </a:ext>
            </a:extLst>
          </p:cNvPr>
          <p:cNvSpPr txBox="1"/>
          <p:nvPr/>
        </p:nvSpPr>
        <p:spPr>
          <a:xfrm>
            <a:off x="1" y="80185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AGRADECIMENTOS</a:t>
            </a:r>
            <a:endParaRPr lang="pt-BR" sz="5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9A9BECD-9093-4269-B8C3-34E30A355251}"/>
              </a:ext>
            </a:extLst>
          </p:cNvPr>
          <p:cNvSpPr txBox="1"/>
          <p:nvPr/>
        </p:nvSpPr>
        <p:spPr>
          <a:xfrm>
            <a:off x="0" y="2307102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Primeiramente agradecemos primeiramente a Deus, e a todos os professores por sua partilha de experiência, assim como todos os nosso colegas de classe que contribuíram diretamente ou indiretamente para o projeto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7257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20DFB19-36B0-4E88-A530-B3D5AE0C8F8A}"/>
              </a:ext>
            </a:extLst>
          </p:cNvPr>
          <p:cNvSpPr txBox="1"/>
          <p:nvPr/>
        </p:nvSpPr>
        <p:spPr>
          <a:xfrm>
            <a:off x="0" y="2367116"/>
            <a:ext cx="12192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79206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DC64720-25C3-4F59-A8FC-3304AFD77659}"/>
              </a:ext>
            </a:extLst>
          </p:cNvPr>
          <p:cNvSpPr txBox="1"/>
          <p:nvPr/>
        </p:nvSpPr>
        <p:spPr>
          <a:xfrm>
            <a:off x="-2708114" y="1554657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HelpHere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C2E26120-5173-4D7A-B6F3-AC25F318C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69782">
            <a:off x="-154745" y="2008020"/>
            <a:ext cx="1473817" cy="147381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3B672B3-AFEE-4EB9-A308-8FAC26E4E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69782">
            <a:off x="2680443" y="5332906"/>
            <a:ext cx="1962565" cy="196256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6AB0B61-EB6B-4912-890F-62F88B955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10613071" y="54056"/>
            <a:ext cx="1962565" cy="1962565"/>
          </a:xfrm>
          <a:prstGeom prst="rect">
            <a:avLst/>
          </a:prstGeom>
        </p:spPr>
      </p:pic>
      <p:grpSp>
        <p:nvGrpSpPr>
          <p:cNvPr id="38" name="Agrupar 37">
            <a:extLst>
              <a:ext uri="{FF2B5EF4-FFF2-40B4-BE49-F238E27FC236}">
                <a16:creationId xmlns:a16="http://schemas.microsoft.com/office/drawing/2014/main" id="{A615D5FA-14FD-4519-B8BA-17ADD412DE3C}"/>
              </a:ext>
            </a:extLst>
          </p:cNvPr>
          <p:cNvGrpSpPr/>
          <p:nvPr/>
        </p:nvGrpSpPr>
        <p:grpSpPr>
          <a:xfrm>
            <a:off x="-428465" y="-164070"/>
            <a:ext cx="12533445" cy="7186140"/>
            <a:chOff x="-718517" y="2848025"/>
            <a:chExt cx="12533445" cy="718614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2BFB6889-36EF-4BE4-AA48-EBA57FAA0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69782">
              <a:off x="1396881" y="7845899"/>
              <a:ext cx="1473817" cy="1473817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A842A23-2B2A-4D6B-B158-D1A505987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69782">
              <a:off x="3080176" y="7179639"/>
              <a:ext cx="1962565" cy="1962565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720C866F-BE3B-43B4-A46C-EACC7678E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69782">
              <a:off x="620813" y="5387100"/>
              <a:ext cx="1473817" cy="1473817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187996D1-359A-4528-A8A6-F40CCFA9D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69782">
              <a:off x="6591888" y="3384679"/>
              <a:ext cx="1893329" cy="1893329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FCC2F6CF-1DFE-40EB-9876-94045CBBF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69782">
              <a:off x="2182329" y="3108695"/>
              <a:ext cx="1473817" cy="1473817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B17DF5BE-BD10-4469-8561-E63880D48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8507960" y="7632344"/>
              <a:ext cx="1962565" cy="1962565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C6BA3346-AD97-46E8-95DF-1A25A0C97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8784614" y="3447731"/>
              <a:ext cx="1962565" cy="1962565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F53F2E29-3113-4384-A00B-4451E3A88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69782">
              <a:off x="-458745" y="8437091"/>
              <a:ext cx="1473817" cy="1473817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D5A76756-3FE5-4E1C-8EB3-4174C5E35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69782">
              <a:off x="5512330" y="6434670"/>
              <a:ext cx="1893329" cy="1893329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2911B97F-2079-49E1-841C-403A4734B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69782">
              <a:off x="1044217" y="6615533"/>
              <a:ext cx="1473817" cy="1473817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018DFF71-2F9D-4F1F-B5AE-A0C07CCFF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7705056" y="6497722"/>
              <a:ext cx="1962565" cy="1962565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B53A7A7-41FE-4972-9FAB-296E2F772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65753">
              <a:off x="5338513" y="4391595"/>
              <a:ext cx="1893329" cy="1893329"/>
            </a:xfrm>
            <a:prstGeom prst="rect">
              <a:avLst/>
            </a:prstGeom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9C5DA176-9975-4CA0-AC0E-0D041A560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69782">
              <a:off x="1321550" y="2902931"/>
              <a:ext cx="1473817" cy="1473817"/>
            </a:xfrm>
            <a:prstGeom prst="rect">
              <a:avLst/>
            </a:prstGeom>
          </p:spPr>
        </p:pic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2CB85256-E082-42E0-A0A3-39FDE5839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65753">
              <a:off x="-718517" y="3319533"/>
              <a:ext cx="1893329" cy="1893329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79B8F79B-2577-42E9-B322-8026F439A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65753">
              <a:off x="2568569" y="5725350"/>
              <a:ext cx="1893329" cy="1893329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DB459D1A-1A8E-467C-933F-50D0AC713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65753">
              <a:off x="4971712" y="8140836"/>
              <a:ext cx="1893329" cy="1893329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27D3604A-54DE-4504-AC0C-518324E5A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65753">
              <a:off x="8932076" y="4847769"/>
              <a:ext cx="1893329" cy="1893329"/>
            </a:xfrm>
            <a:prstGeom prst="rect">
              <a:avLst/>
            </a:prstGeom>
          </p:spPr>
        </p:pic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0AEA6870-D700-462B-B04A-55C255C7C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65753">
              <a:off x="3676632" y="2997686"/>
              <a:ext cx="1893329" cy="1893329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76D851BC-AF82-4499-835D-07122981A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65753">
              <a:off x="4014549" y="5571061"/>
              <a:ext cx="1893329" cy="1893329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DBE20BCA-B29C-4D09-ABC7-063D47AD6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36879">
              <a:off x="7206427" y="5275783"/>
              <a:ext cx="1484013" cy="1484013"/>
            </a:xfrm>
            <a:prstGeom prst="rect">
              <a:avLst/>
            </a:prstGeom>
          </p:spPr>
        </p:pic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496AAF2D-E36F-4C9F-8AD0-86CFE170F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36879">
              <a:off x="10330915" y="8486334"/>
              <a:ext cx="1484013" cy="1484013"/>
            </a:xfrm>
            <a:prstGeom prst="rect">
              <a:avLst/>
            </a:prstGeom>
          </p:spPr>
        </p:pic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435411A2-39A7-4A02-8B9C-9268FFF1F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36879">
              <a:off x="6937328" y="8172001"/>
              <a:ext cx="1484013" cy="1484013"/>
            </a:xfrm>
            <a:prstGeom prst="rect">
              <a:avLst/>
            </a:prstGeom>
          </p:spPr>
        </p:pic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5A64E6D3-E847-4182-A677-364219646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36879">
              <a:off x="-337786" y="7114259"/>
              <a:ext cx="1484013" cy="1484013"/>
            </a:xfrm>
            <a:prstGeom prst="rect">
              <a:avLst/>
            </a:prstGeom>
          </p:spPr>
        </p:pic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F452FA92-14CA-426E-A7B6-301A4818A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36879">
              <a:off x="8246655" y="2848025"/>
              <a:ext cx="1484013" cy="1484013"/>
            </a:xfrm>
            <a:prstGeom prst="rect">
              <a:avLst/>
            </a:prstGeom>
          </p:spPr>
        </p:pic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DA2ED216-64E1-4941-BEAE-6C35947D6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36879">
              <a:off x="9866168" y="6826656"/>
              <a:ext cx="1484013" cy="1484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1137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9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m 59">
            <a:extLst>
              <a:ext uri="{FF2B5EF4-FFF2-40B4-BE49-F238E27FC236}">
                <a16:creationId xmlns:a16="http://schemas.microsoft.com/office/drawing/2014/main" id="{DAA0F54E-D3F2-4598-B3A9-7EB77C1B98E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142" y="1442995"/>
            <a:ext cx="1625397" cy="1625397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A79229AC-86BE-4BD4-A01D-89F5DB22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475" y="1437747"/>
            <a:ext cx="1625397" cy="1625397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7FD0754D-2171-483D-A261-42C0A98E6C8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310" y="1448296"/>
            <a:ext cx="1625397" cy="1625397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12B4C403-7309-4822-A2EE-081E7D3E05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08" y="1454637"/>
            <a:ext cx="1625397" cy="1625397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DF1A3F2F-2334-4B12-B27C-68395F5F014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055" y="2111103"/>
            <a:ext cx="1625397" cy="1625397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4C5484B0-4110-4EB4-9C7C-598CE5EF46F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163" y="2113525"/>
            <a:ext cx="1625397" cy="1625397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6858B1D-ACCF-47F0-9510-8E697A97E13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569" y="2110419"/>
            <a:ext cx="1625397" cy="1625397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D2A845BF-FB2C-4A62-B209-9E1C0A77F99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79" y="2098777"/>
            <a:ext cx="1625397" cy="162539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B1CEF59-60BD-4562-A2C4-BB4071654EFA}"/>
              </a:ext>
            </a:extLst>
          </p:cNvPr>
          <p:cNvSpPr txBox="1"/>
          <p:nvPr/>
        </p:nvSpPr>
        <p:spPr>
          <a:xfrm>
            <a:off x="427704" y="124754"/>
            <a:ext cx="10043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Projeto sem fins Lucrativos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289A599-07B1-461F-A1DA-1EE50313AE8F}"/>
              </a:ext>
            </a:extLst>
          </p:cNvPr>
          <p:cNvSpPr txBox="1"/>
          <p:nvPr/>
        </p:nvSpPr>
        <p:spPr>
          <a:xfrm>
            <a:off x="6528367" y="1815451"/>
            <a:ext cx="566363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Com Foco em Ações Sociais</a:t>
            </a:r>
          </a:p>
          <a:p>
            <a:endParaRPr lang="pt-BR" sz="6600" dirty="0">
              <a:solidFill>
                <a:schemeClr val="bg1">
                  <a:lumMod val="95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5110899-5B80-4EEC-BF8B-6FBAC2986B8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310" y="2927552"/>
            <a:ext cx="1625397" cy="1625397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95309E5E-0EEF-4671-B394-3E340C7B8E8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02" y="2923481"/>
            <a:ext cx="1625397" cy="1625397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093921A-D02C-48FA-9BA7-7A357B0F6E8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127" y="2929974"/>
            <a:ext cx="1625397" cy="1625397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AACDD5CA-28DF-475B-AE8C-4466C66799B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678" y="2927552"/>
            <a:ext cx="1625397" cy="1625397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3A9B4736-5D24-4A80-A567-C069DC50B20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94" y="2098777"/>
            <a:ext cx="1625397" cy="1625397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241128B8-9768-4377-9767-9B5FF962917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17" y="2938229"/>
            <a:ext cx="1625397" cy="1625397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F691F80-2D4A-4529-B1DB-07D70F13991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2" y="2927551"/>
            <a:ext cx="1625397" cy="1625397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11199C45-0EF3-4856-9CAD-AA07AA92EE4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094" y="2925108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5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9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58A7DF2E-6175-4F4C-ADFC-15088640AC75}"/>
              </a:ext>
            </a:extLst>
          </p:cNvPr>
          <p:cNvSpPr/>
          <p:nvPr/>
        </p:nvSpPr>
        <p:spPr>
          <a:xfrm>
            <a:off x="3447099" y="1206301"/>
            <a:ext cx="6050153" cy="4445391"/>
          </a:xfrm>
          <a:prstGeom prst="ellipse">
            <a:avLst/>
          </a:prstGeom>
          <a:noFill/>
          <a:ln w="149225">
            <a:solidFill>
              <a:srgbClr val="99F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3B3BFBB-78E2-47F4-815E-880B2D2CF201}"/>
              </a:ext>
            </a:extLst>
          </p:cNvPr>
          <p:cNvSpPr/>
          <p:nvPr/>
        </p:nvSpPr>
        <p:spPr>
          <a:xfrm>
            <a:off x="8219579" y="2464492"/>
            <a:ext cx="2794821" cy="1728497"/>
          </a:xfrm>
          <a:prstGeom prst="ellipse">
            <a:avLst/>
          </a:prstGeom>
          <a:solidFill>
            <a:srgbClr val="00F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2BBAFA8-23F3-4401-A46D-D4546608CEAE}"/>
              </a:ext>
            </a:extLst>
          </p:cNvPr>
          <p:cNvSpPr/>
          <p:nvPr/>
        </p:nvSpPr>
        <p:spPr>
          <a:xfrm>
            <a:off x="2049688" y="2564747"/>
            <a:ext cx="2794821" cy="1728497"/>
          </a:xfrm>
          <a:prstGeom prst="ellipse">
            <a:avLst/>
          </a:prstGeom>
          <a:solidFill>
            <a:srgbClr val="00F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69B60EE-1E93-4DDC-A4CB-4CAA84D8EB7C}"/>
              </a:ext>
            </a:extLst>
          </p:cNvPr>
          <p:cNvSpPr txBox="1"/>
          <p:nvPr/>
        </p:nvSpPr>
        <p:spPr>
          <a:xfrm>
            <a:off x="8468751" y="2961191"/>
            <a:ext cx="2425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erlin Sans FB" panose="020E0602020502020306" pitchFamily="34" charset="0"/>
              </a:rPr>
              <a:t>Voluntariado</a:t>
            </a:r>
            <a:endParaRPr lang="pt-BR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93BCB3A-AFD0-4BFE-9247-004292EFEB9E}"/>
              </a:ext>
            </a:extLst>
          </p:cNvPr>
          <p:cNvSpPr txBox="1"/>
          <p:nvPr/>
        </p:nvSpPr>
        <p:spPr>
          <a:xfrm>
            <a:off x="2049688" y="2968175"/>
            <a:ext cx="27948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erlin Sans FB" panose="020E0602020502020306" pitchFamily="34" charset="0"/>
              </a:rPr>
              <a:t>Financiamento</a:t>
            </a:r>
          </a:p>
          <a:p>
            <a:pPr algn="ctr"/>
            <a:r>
              <a:rPr lang="pt-BR" sz="3200" b="1" dirty="0">
                <a:solidFill>
                  <a:schemeClr val="bg1"/>
                </a:solidFill>
              </a:rPr>
              <a:t> Coletivo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52AE8B6-2C52-4BAC-AFC3-22A30F6360E9}"/>
              </a:ext>
            </a:extLst>
          </p:cNvPr>
          <p:cNvSpPr txBox="1"/>
          <p:nvPr/>
        </p:nvSpPr>
        <p:spPr>
          <a:xfrm>
            <a:off x="407963" y="282968"/>
            <a:ext cx="41359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Berlin Sans FB" panose="020E0602020502020306" pitchFamily="34" charset="0"/>
              </a:rPr>
              <a:t>ATIVIDADES</a:t>
            </a:r>
          </a:p>
          <a:p>
            <a:r>
              <a:rPr lang="pt-BR" sz="5400" dirty="0">
                <a:solidFill>
                  <a:schemeClr val="bg1"/>
                </a:solidFill>
                <a:latin typeface="Berlin Sans FB" panose="020E0602020502020306" pitchFamily="34" charset="0"/>
              </a:rPr>
              <a:t>PRINCIPAIS</a:t>
            </a:r>
          </a:p>
        </p:txBody>
      </p:sp>
    </p:spTree>
    <p:extLst>
      <p:ext uri="{BB962C8B-B14F-4D97-AF65-F5344CB8AC3E}">
        <p14:creationId xmlns:p14="http://schemas.microsoft.com/office/powerpoint/2010/main" val="38666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F7D7BF5-10D3-4762-AF69-987511BD3DFE}"/>
              </a:ext>
            </a:extLst>
          </p:cNvPr>
          <p:cNvSpPr txBox="1"/>
          <p:nvPr/>
        </p:nvSpPr>
        <p:spPr>
          <a:xfrm>
            <a:off x="534862" y="294968"/>
            <a:ext cx="67505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FINACIAMENTO</a:t>
            </a:r>
            <a:r>
              <a:rPr lang="pt-BR" sz="4400" dirty="0">
                <a:latin typeface="Berlin Sans FB" panose="020E0602020502020306" pitchFamily="34" charset="0"/>
              </a:rPr>
              <a:t> </a:t>
            </a:r>
            <a:r>
              <a:rPr lang="pt-BR" sz="44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COLETIVO</a:t>
            </a:r>
          </a:p>
        </p:txBody>
      </p:sp>
    </p:spTree>
    <p:extLst>
      <p:ext uri="{BB962C8B-B14F-4D97-AF65-F5344CB8AC3E}">
        <p14:creationId xmlns:p14="http://schemas.microsoft.com/office/powerpoint/2010/main" val="2849443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F7D7BF5-10D3-4762-AF69-987511BD3DFE}"/>
              </a:ext>
            </a:extLst>
          </p:cNvPr>
          <p:cNvSpPr txBox="1"/>
          <p:nvPr/>
        </p:nvSpPr>
        <p:spPr>
          <a:xfrm>
            <a:off x="3925" y="294968"/>
            <a:ext cx="12188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FINACIAMENTO</a:t>
            </a:r>
            <a:r>
              <a:rPr lang="pt-BR" sz="3600" dirty="0">
                <a:latin typeface="Berlin Sans FB" panose="020E0602020502020306" pitchFamily="34" charset="0"/>
              </a:rPr>
              <a:t> </a:t>
            </a:r>
            <a:r>
              <a:rPr lang="pt-BR" sz="44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COLETIVO REGRAS DE NEGOCIO</a:t>
            </a:r>
            <a:endParaRPr lang="pt-BR" sz="3600" dirty="0">
              <a:solidFill>
                <a:schemeClr val="bg1">
                  <a:lumMod val="95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72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E6E8D8C-11C9-4931-A942-8F29F6898DC0}"/>
              </a:ext>
            </a:extLst>
          </p:cNvPr>
          <p:cNvSpPr txBox="1"/>
          <p:nvPr/>
        </p:nvSpPr>
        <p:spPr>
          <a:xfrm>
            <a:off x="988142" y="516194"/>
            <a:ext cx="43059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VOLUNTARIADO</a:t>
            </a:r>
            <a:endParaRPr lang="pt-BR" dirty="0">
              <a:solidFill>
                <a:schemeClr val="bg1">
                  <a:lumMod val="95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38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E6E8D8C-11C9-4931-A942-8F29F6898DC0}"/>
              </a:ext>
            </a:extLst>
          </p:cNvPr>
          <p:cNvSpPr txBox="1"/>
          <p:nvPr/>
        </p:nvSpPr>
        <p:spPr>
          <a:xfrm>
            <a:off x="988142" y="516194"/>
            <a:ext cx="97802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VOLUNTARIADO REGRAS DE NEGÓCIO</a:t>
            </a:r>
            <a:endParaRPr lang="pt-BR" dirty="0">
              <a:solidFill>
                <a:schemeClr val="bg1">
                  <a:lumMod val="95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984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B40D209-D01D-4F7A-92FA-6B86D4098727}"/>
              </a:ext>
            </a:extLst>
          </p:cNvPr>
          <p:cNvSpPr txBox="1"/>
          <p:nvPr/>
        </p:nvSpPr>
        <p:spPr>
          <a:xfrm>
            <a:off x="1415845" y="708830"/>
            <a:ext cx="124575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SEPARAR POR CASO DE USO E DESCREVER COMO FOI FEITO</a:t>
            </a:r>
            <a:endParaRPr lang="pt-BR" sz="5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017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74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Berlin Sans FB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PERGUNTAS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Tela descanso </dc:title>
  <dc:creator>diego selzzo</dc:creator>
  <cp:lastModifiedBy>diego selzzo</cp:lastModifiedBy>
  <cp:revision>15</cp:revision>
  <dcterms:created xsi:type="dcterms:W3CDTF">2017-11-27T11:41:12Z</dcterms:created>
  <dcterms:modified xsi:type="dcterms:W3CDTF">2017-12-04T01:22:23Z</dcterms:modified>
</cp:coreProperties>
</file>