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4" r:id="rId7"/>
    <p:sldId id="268" r:id="rId8"/>
    <p:sldId id="265" r:id="rId9"/>
    <p:sldId id="267" r:id="rId10"/>
    <p:sldId id="269" r:id="rId11"/>
    <p:sldId id="260" r:id="rId12"/>
    <p:sldId id="261" r:id="rId13"/>
    <p:sldId id="272" r:id="rId14"/>
    <p:sldId id="273" r:id="rId15"/>
    <p:sldId id="270" r:id="rId16"/>
    <p:sldId id="262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711"/>
    <a:srgbClr val="E20000"/>
    <a:srgbClr val="12E817"/>
    <a:srgbClr val="54F258"/>
    <a:srgbClr val="99F799"/>
    <a:srgbClr val="069E31"/>
    <a:srgbClr val="05852A"/>
    <a:srgbClr val="00F217"/>
    <a:srgbClr val="047622"/>
    <a:srgbClr val="069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31914-5AB4-49B9-9428-753761B68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C2AD5-DB86-4F69-9C66-D4F478B6E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EE64-CCB7-47FA-BDA0-6AEB8611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04152-41FD-40EC-A488-AAFC7EBA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45A90-DF3F-4CFF-BF08-9BC55BC9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2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CD4AD-81CF-49DE-B6EA-B863EC1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203C2B-8E39-46EA-A62D-BB6714D3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404CD-0ABF-4A8F-AD30-00E9A3F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A4D39-5971-4908-8511-029BFD6D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4FDD2-F708-4F3C-A285-FF23B2F0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57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F6D69-07C1-42D8-9FB8-2C332CCF9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C3D8E-2BC6-48E5-BEB3-42E63325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903AE-3861-4FB0-ADB3-1CFD8526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162B-A206-4EAC-8136-BC5B4F62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E2ED1-F23B-4930-A325-AFC4F156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9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F5BE-03B8-4C5F-A7F0-A61A5E32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917F6-1517-4564-8671-6A7B935E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6C646-9894-4E4B-9C57-FEC81CFB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DD960-FD2F-4420-A3B6-99591722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C2B4E-522C-4F93-B3B8-C9D0F3F2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31EB-8E9A-4BA4-A8FC-C7A230FD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DCA73-4A14-48DB-A9FB-9C449F57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25A3A-9704-4CA7-A6B4-CC16A52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0AF03-E25A-4171-88A5-B94D8E1F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59E0A-B9D1-461C-AACA-7DD1311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5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65277-D44A-407C-9A0B-00F651D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499B8-A314-4662-B0C1-B2CDCC3D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4561E9-D9E6-4998-91C7-09134EF7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D0659-FD5B-4833-962E-BAE33B9F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0331F0-228D-48C9-8D76-65A6A574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32BA2C-9A0E-4977-B6E8-FBC4950F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7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D68E-5D99-4140-8FDA-1CF411A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5DE1E0-75FF-4393-8B76-4562626B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171113-D1E5-473A-A43A-95AB792F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6AFA90-8BEB-4967-8F90-F0B2A235B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7346F3-8621-4E6D-8347-6C09650D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2452D1-F4DF-424A-8911-593E292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7A0A61-7F66-45D4-AFA1-8D7AC97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3D5021-0682-4736-8662-DC8593B2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A6A9F-35BD-4ACE-AEB2-50ED06E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BEFFD1-D711-4B6B-A648-6A02257A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B430-4511-4415-9B0C-03CF1507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2CAC1-65D1-476A-A0D5-D7998913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0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6490A6-3FA2-4172-A5A5-C534F792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94C37B-86C3-4DF5-87A2-3F8D9A1D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CAE64-BC1E-4714-8322-E25EB0E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400F1-B538-4D98-8CC8-475C68E3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DDC82-9D2E-4222-A0B9-AF525EB4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A2E48-47AA-4759-B066-D9A469FC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AB438-8BEB-4812-9D41-BAB2F50A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9905EC-C7C2-4C9C-8D4A-2E99246C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C60D9-2F32-4C6E-BF89-739C3C79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72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2AC37-88FF-479C-967C-B5A64361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5760B2-5A24-411E-A58A-31B35F566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4E2E8B-507E-4B0A-B6F9-8EAAD30B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E5E98-35BA-46EE-8F38-C6EB2DFE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4225B5-2F1A-4EFD-8213-EC87C46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DADEA-45BE-4F45-BAF2-E2430073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9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81E176-E737-4DCC-8239-53AC73C1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E04B4-41A4-4FAC-ADE5-A09A6AC4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2A1B4-845D-4D63-9618-605202B8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045B-5807-4C9D-A4FF-61FFD7961F37}" type="datetimeFigureOut">
              <a:rPr lang="pt-BR" smtClean="0"/>
              <a:t>04/12/2017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4EC8E-DE32-4573-97E7-230647623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B85D6-9C55-472A-B811-3DD6B68AE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74630FA-B0EA-4566-B7D5-9290A652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38D0CE3-5CE7-4038-A003-48BA74ABA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9F799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47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40D209-D01D-4F7A-92FA-6B86D4098727}"/>
              </a:ext>
            </a:extLst>
          </p:cNvPr>
          <p:cNvSpPr txBox="1"/>
          <p:nvPr/>
        </p:nvSpPr>
        <p:spPr>
          <a:xfrm>
            <a:off x="395516" y="1441942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DIAGRAMAS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E115F5-9055-4353-B9E5-F1B38F81D44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6" y="2009672"/>
            <a:ext cx="4049485" cy="40494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11D8B5-259A-4D1C-B7E4-F75F2558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26" y="3029857"/>
            <a:ext cx="3828143" cy="38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205626-D0BA-45F8-9FD5-33C48693E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6699" r="2773" b="5421"/>
          <a:stretch/>
        </p:blipFill>
        <p:spPr>
          <a:xfrm>
            <a:off x="3812345" y="77673"/>
            <a:ext cx="8032652" cy="66748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40D209-D01D-4F7A-92FA-6B86D4098727}"/>
              </a:ext>
            </a:extLst>
          </p:cNvPr>
          <p:cNvSpPr txBox="1"/>
          <p:nvPr/>
        </p:nvSpPr>
        <p:spPr>
          <a:xfrm>
            <a:off x="2" y="708830"/>
            <a:ext cx="3397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CASOS DE USO</a:t>
            </a:r>
            <a:endParaRPr lang="pt-BR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1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D0B1-3FFC-43A5-B3FF-7757A1F78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2529"/>
            <a:ext cx="9144000" cy="1167619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0" y="1828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CLASSES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01002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185830" y="3100630"/>
            <a:ext cx="4937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(MODELO ENTIDADE RELACIONAMENTO)</a:t>
            </a:r>
            <a:endParaRPr lang="pt-BR" sz="4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007921-EEE0-4176-9F2C-1F746EEE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 t="24731"/>
          <a:stretch/>
        </p:blipFill>
        <p:spPr>
          <a:xfrm>
            <a:off x="5419009" y="66843"/>
            <a:ext cx="6633449" cy="670675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0750FF-5BD3-4615-8D09-7ECA4EA058CD}"/>
              </a:ext>
            </a:extLst>
          </p:cNvPr>
          <p:cNvSpPr txBox="1"/>
          <p:nvPr/>
        </p:nvSpPr>
        <p:spPr>
          <a:xfrm>
            <a:off x="0" y="1213009"/>
            <a:ext cx="4937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M.E.R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73858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0" y="28634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TECNOLOGIAS USADAS NO PROJETO</a:t>
            </a:r>
            <a:endParaRPr lang="pt-BR" sz="6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E1918F-6FE7-498E-8700-194B7DEF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81" y="3610597"/>
            <a:ext cx="2658552" cy="8922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B0DA13-FD51-4FA6-8711-3EA1B1D3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81" y="2568963"/>
            <a:ext cx="2658552" cy="5803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C91AA0-C533-41FF-9C2F-9A757123A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81" y="5097435"/>
            <a:ext cx="2669716" cy="95397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2AE6E61-35C9-4DD2-883A-C359947C2E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4" r="24908"/>
          <a:stretch/>
        </p:blipFill>
        <p:spPr>
          <a:xfrm>
            <a:off x="5002576" y="4502889"/>
            <a:ext cx="1505243" cy="15525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4844-F820-4C99-A77B-D551BBB5F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0" y="2400662"/>
            <a:ext cx="1505243" cy="155292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EC387EA-51D0-4F45-A3E7-A937C1611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40" y="2582273"/>
            <a:ext cx="1905000" cy="142875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9A27800-8966-4D50-BC0F-006D55C1F993}"/>
              </a:ext>
            </a:extLst>
          </p:cNvPr>
          <p:cNvSpPr txBox="1"/>
          <p:nvPr/>
        </p:nvSpPr>
        <p:spPr>
          <a:xfrm>
            <a:off x="5224442" y="6051413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GITHUB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CBDB749-5248-4C25-9932-3BB79E2931C3}"/>
              </a:ext>
            </a:extLst>
          </p:cNvPr>
          <p:cNvSpPr txBox="1"/>
          <p:nvPr/>
        </p:nvSpPr>
        <p:spPr>
          <a:xfrm>
            <a:off x="7397897" y="4093747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BRMODELO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F69D849-AF20-4678-8BFD-D11C98FDC5B9}"/>
              </a:ext>
            </a:extLst>
          </p:cNvPr>
          <p:cNvSpPr txBox="1"/>
          <p:nvPr/>
        </p:nvSpPr>
        <p:spPr>
          <a:xfrm>
            <a:off x="4945819" y="3967869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POSTGRESQL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5C499C4-B64C-4179-AA3E-74BB42787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96" y="4713824"/>
            <a:ext cx="1347566" cy="134756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5EF1031-29C5-4DA2-A795-5E2741D40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87" y="2622865"/>
            <a:ext cx="1347566" cy="13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8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D6D81F-6DD8-4AFA-9FB6-9C36D2E7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88" y="978299"/>
            <a:ext cx="4957673" cy="49576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072E52-38A6-4E0A-8598-BE26B539A10C}"/>
              </a:ext>
            </a:extLst>
          </p:cNvPr>
          <p:cNvSpPr txBox="1"/>
          <p:nvPr/>
        </p:nvSpPr>
        <p:spPr>
          <a:xfrm>
            <a:off x="0" y="3024555"/>
            <a:ext cx="6288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32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33FE92F-7812-43D5-A51A-5B476813099F}"/>
              </a:ext>
            </a:extLst>
          </p:cNvPr>
          <p:cNvSpPr txBox="1"/>
          <p:nvPr/>
        </p:nvSpPr>
        <p:spPr>
          <a:xfrm>
            <a:off x="1" y="8018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AGRADECIMENTOS</a:t>
            </a:r>
            <a:endParaRPr lang="pt-BR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A9BECD-9093-4269-B8C3-34E30A355251}"/>
              </a:ext>
            </a:extLst>
          </p:cNvPr>
          <p:cNvSpPr txBox="1"/>
          <p:nvPr/>
        </p:nvSpPr>
        <p:spPr>
          <a:xfrm>
            <a:off x="2580968" y="2307102"/>
            <a:ext cx="69022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Primeiramente agradecemos primeiramente a Deus, e a todos os professores por sua partilha de experiência, assim como todos os nosso colegas de classe que contribuíram diretamente ou indiretamente para o projeto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25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0DFB19-36B0-4E88-A530-B3D5AE0C8F8A}"/>
              </a:ext>
            </a:extLst>
          </p:cNvPr>
          <p:cNvSpPr txBox="1"/>
          <p:nvPr/>
        </p:nvSpPr>
        <p:spPr>
          <a:xfrm>
            <a:off x="0" y="236711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9206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DC64720-25C3-4F59-A8FC-3304AFD77659}"/>
              </a:ext>
            </a:extLst>
          </p:cNvPr>
          <p:cNvSpPr txBox="1"/>
          <p:nvPr/>
        </p:nvSpPr>
        <p:spPr>
          <a:xfrm>
            <a:off x="-2708114" y="155465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HelpHere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2E26120-5173-4D7A-B6F3-AC25F31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9782">
            <a:off x="-154745" y="2008020"/>
            <a:ext cx="1473817" cy="147381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3B672B3-AFEE-4EB9-A308-8FAC26E4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9782">
            <a:off x="2680443" y="5332906"/>
            <a:ext cx="1962565" cy="19625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6AB0B61-EB6B-4912-890F-62F88B95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0613071" y="54056"/>
            <a:ext cx="1962565" cy="1962565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615D5FA-14FD-4519-B8BA-17ADD412DE3C}"/>
              </a:ext>
            </a:extLst>
          </p:cNvPr>
          <p:cNvGrpSpPr/>
          <p:nvPr/>
        </p:nvGrpSpPr>
        <p:grpSpPr>
          <a:xfrm>
            <a:off x="-428465" y="-164070"/>
            <a:ext cx="12533445" cy="7186140"/>
            <a:chOff x="-718517" y="2848025"/>
            <a:chExt cx="12533445" cy="718614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BFB6889-36EF-4BE4-AA48-EBA57FAA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396881" y="7845899"/>
              <a:ext cx="1473817" cy="147381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A842A23-2B2A-4D6B-B158-D1A50598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3080176" y="7179639"/>
              <a:ext cx="1962565" cy="196256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20C866F-BE3B-43B4-A46C-EACC7678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620813" y="5387100"/>
              <a:ext cx="1473817" cy="147381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87996D1-359A-4528-A8A6-F40CCFA9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6591888" y="3384679"/>
              <a:ext cx="1893329" cy="189332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CC2F6CF-1DFE-40EB-9876-94045CBBF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2182329" y="3108695"/>
              <a:ext cx="1473817" cy="1473817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17DF5BE-BD10-4469-8561-E63880D4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507960" y="7632344"/>
              <a:ext cx="1962565" cy="196256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6BA3346-AD97-46E8-95DF-1A25A0C9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784614" y="3447731"/>
              <a:ext cx="1962565" cy="1962565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53F2E29-3113-4384-A00B-4451E3A88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-458745" y="8437091"/>
              <a:ext cx="1473817" cy="1473817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5A76756-3FE5-4E1C-8EB3-4174C5E35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5512330" y="6434670"/>
              <a:ext cx="1893329" cy="189332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911B97F-2079-49E1-841C-403A4734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044217" y="6615533"/>
              <a:ext cx="1473817" cy="1473817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18DFF71-2F9D-4F1F-B5AE-A0C07CCF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7705056" y="6497722"/>
              <a:ext cx="1962565" cy="1962565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B53A7A7-41FE-4972-9FAB-296E2F77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5338513" y="4391595"/>
              <a:ext cx="1893329" cy="189332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C5DA176-9975-4CA0-AC0E-0D041A56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321550" y="2902931"/>
              <a:ext cx="1473817" cy="1473817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CB85256-E082-42E0-A0A3-39FDE5839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-718517" y="3319533"/>
              <a:ext cx="1893329" cy="189332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9B8F79B-2577-42E9-B322-8026F439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2568569" y="5725350"/>
              <a:ext cx="1893329" cy="1893329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B459D1A-1A8E-467C-933F-50D0AC71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4971712" y="8140836"/>
              <a:ext cx="1893329" cy="1893329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7D3604A-54DE-4504-AC0C-518324E5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8932076" y="4847769"/>
              <a:ext cx="1893329" cy="1893329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0AEA6870-D700-462B-B04A-55C255C7C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3676632" y="2997686"/>
              <a:ext cx="1893329" cy="1893329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6D851BC-AF82-4499-835D-07122981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4014549" y="5571061"/>
              <a:ext cx="1893329" cy="1893329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DBE20BCA-B29C-4D09-ABC7-063D47AD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7206427" y="5275783"/>
              <a:ext cx="1484013" cy="1484013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96AAF2D-E36F-4C9F-8AD0-86CFE170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10330915" y="8486334"/>
              <a:ext cx="1484013" cy="1484013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35411A2-39A7-4A02-8B9C-9268FFF1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6937328" y="8172001"/>
              <a:ext cx="1484013" cy="1484013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5A64E6D3-E847-4182-A677-36421964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-337786" y="7114259"/>
              <a:ext cx="1484013" cy="1484013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F452FA92-14CA-426E-A7B6-301A4818A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8246655" y="2848025"/>
              <a:ext cx="1484013" cy="1484013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2ED216-64E1-4941-BEAE-6C35947D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9866168" y="6826656"/>
              <a:ext cx="1484013" cy="148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59">
            <a:extLst>
              <a:ext uri="{FF2B5EF4-FFF2-40B4-BE49-F238E27FC236}">
                <a16:creationId xmlns:a16="http://schemas.microsoft.com/office/drawing/2014/main" id="{DAA0F54E-D3F2-4598-B3A9-7EB77C1B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42" y="1442995"/>
            <a:ext cx="1625397" cy="162539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A79229AC-86BE-4BD4-A01D-89F5DB22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75" y="1437747"/>
            <a:ext cx="1625397" cy="162539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7FD0754D-2171-483D-A261-42C0A98E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10" y="1448296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12B4C403-7309-4822-A2EE-081E7D3E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8" y="1454637"/>
            <a:ext cx="1625397" cy="162539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F1A3F2F-2334-4B12-B27C-68395F5F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55" y="2111103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4C5484B0-4110-4EB4-9C7C-598CE5EF46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63" y="2113525"/>
            <a:ext cx="1625397" cy="162539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6858B1D-ACCF-47F0-9510-8E697A97E1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69" y="2110419"/>
            <a:ext cx="1625397" cy="162539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2A845BF-FB2C-4A62-B209-9E1C0A77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2098777"/>
            <a:ext cx="1625397" cy="16253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1CEF59-60BD-4562-A2C4-BB4071654EFA}"/>
              </a:ext>
            </a:extLst>
          </p:cNvPr>
          <p:cNvSpPr txBox="1"/>
          <p:nvPr/>
        </p:nvSpPr>
        <p:spPr>
          <a:xfrm>
            <a:off x="427704" y="124754"/>
            <a:ext cx="1004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Projeto sem fins Lucrativos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89A599-07B1-461F-A1DA-1EE50313AE8F}"/>
              </a:ext>
            </a:extLst>
          </p:cNvPr>
          <p:cNvSpPr txBox="1"/>
          <p:nvPr/>
        </p:nvSpPr>
        <p:spPr>
          <a:xfrm>
            <a:off x="6528367" y="1815451"/>
            <a:ext cx="56636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Com Foco em Ações Sociais</a:t>
            </a:r>
          </a:p>
          <a:p>
            <a:endParaRPr lang="pt-BR" sz="6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110899-5B80-4EEC-BF8B-6FBAC2986B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10" y="2927552"/>
            <a:ext cx="1625397" cy="1625397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95309E5E-0EEF-4671-B394-3E340C7B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2" y="2923481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93921A-D02C-48FA-9BA7-7A357B0F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27" y="2929974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ACDD5CA-28DF-475B-AE8C-4466C667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78" y="2927552"/>
            <a:ext cx="1625397" cy="1625397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3A9B4736-5D24-4A80-A567-C069DC50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" y="2098777"/>
            <a:ext cx="1625397" cy="1625397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241128B8-9768-4377-9767-9B5FF962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17" y="2938229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691F80-2D4A-4529-B1DB-07D70F13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2" y="2927551"/>
            <a:ext cx="1625397" cy="1625397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11199C45-0EF3-4856-9CAD-AA07AA92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4" y="292510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5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B1CEF59-60BD-4562-A2C4-BB4071654EFA}"/>
              </a:ext>
            </a:extLst>
          </p:cNvPr>
          <p:cNvSpPr txBox="1"/>
          <p:nvPr/>
        </p:nvSpPr>
        <p:spPr>
          <a:xfrm>
            <a:off x="0" y="-844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Pagina Inicial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A980BA-7B3A-4576-A805-AD76CFBF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04" y="829992"/>
            <a:ext cx="5543456" cy="5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8A7DF2E-6175-4F4C-ADFC-15088640AC75}"/>
              </a:ext>
            </a:extLst>
          </p:cNvPr>
          <p:cNvSpPr/>
          <p:nvPr/>
        </p:nvSpPr>
        <p:spPr>
          <a:xfrm>
            <a:off x="3447099" y="1206301"/>
            <a:ext cx="6050153" cy="4445391"/>
          </a:xfrm>
          <a:prstGeom prst="ellipse">
            <a:avLst/>
          </a:prstGeom>
          <a:noFill/>
          <a:ln w="149225">
            <a:solidFill>
              <a:srgbClr val="99F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B3BFBB-78E2-47F4-815E-880B2D2CF201}"/>
              </a:ext>
            </a:extLst>
          </p:cNvPr>
          <p:cNvSpPr/>
          <p:nvPr/>
        </p:nvSpPr>
        <p:spPr>
          <a:xfrm>
            <a:off x="8219579" y="2464492"/>
            <a:ext cx="2794821" cy="1728497"/>
          </a:xfrm>
          <a:prstGeom prst="ellipse">
            <a:avLst/>
          </a:prstGeom>
          <a:solidFill>
            <a:srgbClr val="00F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2BBAFA8-23F3-4401-A46D-D4546608CEAE}"/>
              </a:ext>
            </a:extLst>
          </p:cNvPr>
          <p:cNvSpPr/>
          <p:nvPr/>
        </p:nvSpPr>
        <p:spPr>
          <a:xfrm>
            <a:off x="2049688" y="2564747"/>
            <a:ext cx="2794821" cy="1728497"/>
          </a:xfrm>
          <a:prstGeom prst="ellipse">
            <a:avLst/>
          </a:prstGeom>
          <a:solidFill>
            <a:srgbClr val="00F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9B60EE-1E93-4DDC-A4CB-4CAA84D8EB7C}"/>
              </a:ext>
            </a:extLst>
          </p:cNvPr>
          <p:cNvSpPr txBox="1"/>
          <p:nvPr/>
        </p:nvSpPr>
        <p:spPr>
          <a:xfrm>
            <a:off x="8468751" y="3045599"/>
            <a:ext cx="2425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Voluntariado</a:t>
            </a:r>
            <a:endParaRPr lang="pt-B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3BCB3A-AFD0-4BFE-9247-004292EFEB9E}"/>
              </a:ext>
            </a:extLst>
          </p:cNvPr>
          <p:cNvSpPr txBox="1"/>
          <p:nvPr/>
        </p:nvSpPr>
        <p:spPr>
          <a:xfrm>
            <a:off x="2049688" y="2968175"/>
            <a:ext cx="2794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Financiamento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</a:rPr>
              <a:t> Coletivo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2AE8B6-2C52-4BAC-AFC3-22A30F6360E9}"/>
              </a:ext>
            </a:extLst>
          </p:cNvPr>
          <p:cNvSpPr txBox="1"/>
          <p:nvPr/>
        </p:nvSpPr>
        <p:spPr>
          <a:xfrm>
            <a:off x="407963" y="282968"/>
            <a:ext cx="413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ATIVIDADES</a:t>
            </a:r>
          </a:p>
          <a:p>
            <a:r>
              <a:rPr lang="pt-BR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PRINCIPAIS</a:t>
            </a:r>
          </a:p>
        </p:txBody>
      </p:sp>
    </p:spTree>
    <p:extLst>
      <p:ext uri="{BB962C8B-B14F-4D97-AF65-F5344CB8AC3E}">
        <p14:creationId xmlns:p14="http://schemas.microsoft.com/office/powerpoint/2010/main" val="38666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7D7BF5-10D3-4762-AF69-987511BD3DFE}"/>
              </a:ext>
            </a:extLst>
          </p:cNvPr>
          <p:cNvSpPr txBox="1"/>
          <p:nvPr/>
        </p:nvSpPr>
        <p:spPr>
          <a:xfrm>
            <a:off x="534862" y="294968"/>
            <a:ext cx="6750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FINACIAMENTO</a:t>
            </a:r>
            <a:r>
              <a:rPr lang="pt-BR" sz="4400" dirty="0">
                <a:latin typeface="Berlin Sans FB" panose="020E0602020502020306" pitchFamily="34" charset="0"/>
              </a:rPr>
              <a:t> 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COLETIVO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BD1FB-FDA8-4EF0-ACFF-A1C670D0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5" y="1539240"/>
            <a:ext cx="1004651" cy="10046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518014-C14F-460E-BB48-797B22D2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4" y="3356347"/>
            <a:ext cx="1004651" cy="10046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CDBB20-3C3A-4D6F-A6D0-66127616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4" y="5173454"/>
            <a:ext cx="1004651" cy="10046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66D2C3-0C5C-48CB-92BA-2EC94C1DA5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2" y="1228866"/>
            <a:ext cx="1625397" cy="16253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492E89-8398-42E5-AAB3-B98A7C34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1" y="3015203"/>
            <a:ext cx="1625397" cy="162539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55E50AD-1112-41CD-A4E8-548FFC00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8" y="4826158"/>
            <a:ext cx="1625397" cy="1625397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CA7657-9945-4A39-978D-2F8192399170}"/>
              </a:ext>
            </a:extLst>
          </p:cNvPr>
          <p:cNvCxnSpPr>
            <a:cxnSpLocks/>
          </p:cNvCxnSpPr>
          <p:nvPr/>
        </p:nvCxnSpPr>
        <p:spPr>
          <a:xfrm>
            <a:off x="3910145" y="2041564"/>
            <a:ext cx="3006849" cy="1314783"/>
          </a:xfrm>
          <a:prstGeom prst="straightConnector1">
            <a:avLst/>
          </a:prstGeom>
          <a:ln w="1016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EAC1A53-B0DD-4EC8-B21F-E16F6D415539}"/>
              </a:ext>
            </a:extLst>
          </p:cNvPr>
          <p:cNvCxnSpPr>
            <a:cxnSpLocks/>
          </p:cNvCxnSpPr>
          <p:nvPr/>
        </p:nvCxnSpPr>
        <p:spPr>
          <a:xfrm flipV="1">
            <a:off x="3910145" y="4640600"/>
            <a:ext cx="3139584" cy="1043434"/>
          </a:xfrm>
          <a:prstGeom prst="straightConnector1">
            <a:avLst/>
          </a:prstGeom>
          <a:ln w="1016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1587C2-F980-4210-8DEC-8D6B69ADDF4D}"/>
              </a:ext>
            </a:extLst>
          </p:cNvPr>
          <p:cNvCxnSpPr>
            <a:cxnSpLocks/>
          </p:cNvCxnSpPr>
          <p:nvPr/>
        </p:nvCxnSpPr>
        <p:spPr>
          <a:xfrm flipV="1">
            <a:off x="3910145" y="3858672"/>
            <a:ext cx="2829868" cy="139858"/>
          </a:xfrm>
          <a:prstGeom prst="straightConnector1">
            <a:avLst/>
          </a:prstGeom>
          <a:ln w="1016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alão de Pensamento: Nuvem 29">
            <a:extLst>
              <a:ext uri="{FF2B5EF4-FFF2-40B4-BE49-F238E27FC236}">
                <a16:creationId xmlns:a16="http://schemas.microsoft.com/office/drawing/2014/main" id="{25BDDD40-7CF8-4A88-83C8-EAB164CBA40E}"/>
              </a:ext>
            </a:extLst>
          </p:cNvPr>
          <p:cNvSpPr/>
          <p:nvPr/>
        </p:nvSpPr>
        <p:spPr>
          <a:xfrm>
            <a:off x="7186254" y="108565"/>
            <a:ext cx="4417874" cy="2906638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CA5D100-AEDF-43EB-8832-0710901F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08" y="3115902"/>
            <a:ext cx="1625397" cy="162539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155F2E4-EBCD-4487-843F-AB5F246308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16" y="956413"/>
            <a:ext cx="711645" cy="71164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CD77CCA-0048-404D-9AAF-C3E96662E7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377" y="1942892"/>
            <a:ext cx="911371" cy="911371"/>
          </a:xfrm>
          <a:prstGeom prst="rect">
            <a:avLst/>
          </a:prstGeom>
        </p:spPr>
      </p:pic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E0FFC017-9B3D-497F-B861-1615B59239B2}"/>
              </a:ext>
            </a:extLst>
          </p:cNvPr>
          <p:cNvSpPr/>
          <p:nvPr/>
        </p:nvSpPr>
        <p:spPr>
          <a:xfrm>
            <a:off x="8896927" y="1067059"/>
            <a:ext cx="600999" cy="600999"/>
          </a:xfrm>
          <a:prstGeom prst="rightArrow">
            <a:avLst/>
          </a:prstGeom>
          <a:solidFill>
            <a:srgbClr val="0DA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Sinal de Multiplicação 32">
            <a:extLst>
              <a:ext uri="{FF2B5EF4-FFF2-40B4-BE49-F238E27FC236}">
                <a16:creationId xmlns:a16="http://schemas.microsoft.com/office/drawing/2014/main" id="{42B45285-2347-4A87-A37F-96FCF08FC525}"/>
              </a:ext>
            </a:extLst>
          </p:cNvPr>
          <p:cNvSpPr/>
          <p:nvPr/>
        </p:nvSpPr>
        <p:spPr>
          <a:xfrm rot="2700000">
            <a:off x="9631611" y="849113"/>
            <a:ext cx="1004045" cy="1004045"/>
          </a:xfrm>
          <a:prstGeom prst="mathMultiply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44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7D7BF5-10D3-4762-AF69-987511BD3DFE}"/>
              </a:ext>
            </a:extLst>
          </p:cNvPr>
          <p:cNvSpPr txBox="1"/>
          <p:nvPr/>
        </p:nvSpPr>
        <p:spPr>
          <a:xfrm>
            <a:off x="3925" y="294968"/>
            <a:ext cx="1218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REGRAS FINACIAMENTO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COLETIVO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C90990-4EFD-4BF9-83D8-EF89C29565D8}"/>
              </a:ext>
            </a:extLst>
          </p:cNvPr>
          <p:cNvSpPr txBox="1"/>
          <p:nvPr/>
        </p:nvSpPr>
        <p:spPr>
          <a:xfrm>
            <a:off x="2351091" y="1760363"/>
            <a:ext cx="7246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Restrição em cancelamentos</a:t>
            </a:r>
          </a:p>
          <a:p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Limite para financiamentos simultaneamente cadastrados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Se destina a pessoas físicas e jurídicas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2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7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6E8D8C-11C9-4931-A942-8F29F6898DC0}"/>
              </a:ext>
            </a:extLst>
          </p:cNvPr>
          <p:cNvSpPr txBox="1"/>
          <p:nvPr/>
        </p:nvSpPr>
        <p:spPr>
          <a:xfrm>
            <a:off x="988142" y="516194"/>
            <a:ext cx="4305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VOLUNTARIADO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45376D-6A6C-427A-A9C7-E878B5CB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542" y="1162226"/>
            <a:ext cx="2163400" cy="2163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0758C1-252F-44B1-A08D-0FECE90F3C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10" y="210238"/>
            <a:ext cx="1522032" cy="1522032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D6ED0144-AE86-4F2D-9E90-A148E4E9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1" y="4051495"/>
            <a:ext cx="3057177" cy="3057177"/>
          </a:xfrm>
          <a:prstGeom prst="rect">
            <a:avLst/>
          </a:prstGeom>
        </p:spPr>
      </p:pic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4F3B034F-6EC7-42CD-9622-EF8C934F3B18}"/>
              </a:ext>
            </a:extLst>
          </p:cNvPr>
          <p:cNvSpPr/>
          <p:nvPr/>
        </p:nvSpPr>
        <p:spPr>
          <a:xfrm>
            <a:off x="2025748" y="1575582"/>
            <a:ext cx="8018584" cy="2813690"/>
          </a:xfrm>
          <a:custGeom>
            <a:avLst/>
            <a:gdLst>
              <a:gd name="connsiteX0" fmla="*/ 0 w 8018584"/>
              <a:gd name="connsiteY0" fmla="*/ 2799470 h 2813690"/>
              <a:gd name="connsiteX1" fmla="*/ 2504049 w 8018584"/>
              <a:gd name="connsiteY1" fmla="*/ 140676 h 2813690"/>
              <a:gd name="connsiteX2" fmla="*/ 5359790 w 8018584"/>
              <a:gd name="connsiteY2" fmla="*/ 2813538 h 2813690"/>
              <a:gd name="connsiteX3" fmla="*/ 8018584 w 8018584"/>
              <a:gd name="connsiteY3" fmla="*/ 0 h 281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8584" h="2813690">
                <a:moveTo>
                  <a:pt x="0" y="2799470"/>
                </a:moveTo>
                <a:cubicBezTo>
                  <a:pt x="805375" y="1468900"/>
                  <a:pt x="1610751" y="138331"/>
                  <a:pt x="2504049" y="140676"/>
                </a:cubicBezTo>
                <a:cubicBezTo>
                  <a:pt x="3397347" y="143021"/>
                  <a:pt x="4440701" y="2836984"/>
                  <a:pt x="5359790" y="2813538"/>
                </a:cubicBezTo>
                <a:cubicBezTo>
                  <a:pt x="6278879" y="2790092"/>
                  <a:pt x="7563729" y="365760"/>
                  <a:pt x="8018584" y="0"/>
                </a:cubicBezTo>
              </a:path>
            </a:pathLst>
          </a:custGeom>
          <a:noFill/>
          <a:ln w="1143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3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7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6E8D8C-11C9-4931-A942-8F29F6898DC0}"/>
              </a:ext>
            </a:extLst>
          </p:cNvPr>
          <p:cNvSpPr txBox="1"/>
          <p:nvPr/>
        </p:nvSpPr>
        <p:spPr>
          <a:xfrm>
            <a:off x="988142" y="516194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REGRAS VOLUNTARIADO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B357C-02FF-4AFC-A7BC-D71FBD3A8843}"/>
              </a:ext>
            </a:extLst>
          </p:cNvPr>
          <p:cNvSpPr txBox="1"/>
          <p:nvPr/>
        </p:nvSpPr>
        <p:spPr>
          <a:xfrm>
            <a:off x="2472995" y="1550204"/>
            <a:ext cx="72460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Penalidade para faltas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Certificado de presença e contribuição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O</a:t>
            </a: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 responsável por validar a presença será o organizador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Se destina a pessoas físicas como voluntários(somente participa não cria) e a jurídicas como organizador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8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134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descanso</dc:title>
  <dc:creator>diego selzzo</dc:creator>
  <cp:lastModifiedBy>diego selzzo</cp:lastModifiedBy>
  <cp:revision>36</cp:revision>
  <dcterms:created xsi:type="dcterms:W3CDTF">2017-11-27T11:41:12Z</dcterms:created>
  <dcterms:modified xsi:type="dcterms:W3CDTF">2017-12-05T03:26:02Z</dcterms:modified>
</cp:coreProperties>
</file>