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69.xml"/>
  <Override ContentType="application/vnd.openxmlformats-officedocument.presentationml.slideLayout+xml" PartName="/ppt/slideLayouts/slideLayout285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250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277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234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242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262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89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93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57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238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28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66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249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27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253.xml"/>
  <Override ContentType="application/vnd.openxmlformats-officedocument.presentationml.slideLayout+xml" PartName="/ppt/slideLayouts/slideLayout296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278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23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51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68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94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288.xml"/>
  <Override ContentType="application/vnd.openxmlformats-officedocument.presentationml.slideLayout+xml" PartName="/ppt/slideLayouts/slideLayout24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74.xml"/>
  <Override ContentType="application/vnd.openxmlformats-officedocument.presentationml.slideLayout+xml" PartName="/ppt/slideLayouts/slideLayout273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2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299.xml"/>
  <Override ContentType="application/vnd.openxmlformats-officedocument.presentationml.slideLayout+xml" PartName="/ppt/slideLayouts/slideLayout256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263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46.xml"/>
  <Override ContentType="application/vnd.openxmlformats-officedocument.presentationml.slideLayout+xml" PartName="/ppt/slideLayouts/slideLayout290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67.xml"/>
  <Override ContentType="application/vnd.openxmlformats-officedocument.presentationml.slideLayout+xml" PartName="/ppt/slideLayouts/slideLayout28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241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260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25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9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59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75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280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291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287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4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298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247.xml"/>
  <Override ContentType="application/vnd.openxmlformats-officedocument.presentationml.slideLayout+xml" PartName="/ppt/slideLayouts/slideLayout272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26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255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236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7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24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83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243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28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292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276.xml"/>
  <Override ContentType="application/vnd.openxmlformats-officedocument.presentationml.slideLayout+xml" PartName="/ppt/slideLayouts/slideLayout25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261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48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28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265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97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237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271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25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Uky4t49OoNJJIacDTuiCUazp0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1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189d4e45ba9_0_2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g189d4e45ba9_0_26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6a0676043e_0_7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g16a0676043e_0_79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16a0676043e_0_7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g16a0676043e_0_79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16a0676043e_0_7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g16a0676043e_0_79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16a0676043e_0_7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g16a0676043e_0_79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16a0676043e_0_7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g16a0676043e_0_7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16a0676043e_0_8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g16a0676043e_0_8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1a7cc90b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g1a7cc90b0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6a0676043e_0_5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g16a0676043e_0_5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g16a0676043e_0_7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g16a0676043e_0_7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16a0676043e_0_7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g16a0676043e_0_79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1a7cc90b079_0_26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g1a7cc90b079_0_26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16a0676043e_0_7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g16a0676043e_0_79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g16a0676043e_0_7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g16a0676043e_0_79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16a0676043e_0_7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g16a0676043e_0_79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2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2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2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Layouts/_rels/slideLayout2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2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4.png"/></Relationships>
</file>

<file path=ppt/slideLayouts/_rels/slideLayout2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4.png"/></Relationships>
</file>

<file path=ppt/slideLayouts/_rels/slideLayout2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Layouts/_rels/slideLayout2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Layouts/_rels/slideLayout2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Layouts/_rels/slideLayout2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Layouts/_rels/slideLayout2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Layouts/_rels/slideLayout2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4.png"/></Relationships>
</file>

<file path=ppt/slideLayouts/_rels/slideLayout2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4.png"/></Relationships>
</file>

<file path=ppt/slideLayouts/_rels/slideLayout2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4.png"/></Relationships>
</file>

<file path=ppt/slideLayouts/_rels/slideLayout2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4.png"/></Relationships>
</file>

<file path=ppt/slideLayouts/_rels/slideLayout2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2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2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4.png"/></Relationships>
</file>

<file path=ppt/slideLayouts/_rels/slideLayout2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4.png"/></Relationships>
</file>

<file path=ppt/slideLayouts/_rels/slideLayout2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4.png"/></Relationships>
</file>

<file path=ppt/slideLayouts/_rels/slideLayout2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2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2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Layouts/_rels/slideLayout2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2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Title Slide" showMasterSp="0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0" name="Google Shape;10;g189d4e45ba9_0_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189d4e45ba9_0_3"/>
          <p:cNvSpPr txBox="1"/>
          <p:nvPr>
            <p:ph type="title"/>
          </p:nvPr>
        </p:nvSpPr>
        <p:spPr>
          <a:xfrm>
            <a:off x="704033" y="855663"/>
            <a:ext cx="90951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None/>
              <a:defRPr b="1" sz="3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" name="Google Shape;12;g189d4e45ba9_0_3"/>
          <p:cNvSpPr txBox="1"/>
          <p:nvPr>
            <p:ph idx="1" type="body"/>
          </p:nvPr>
        </p:nvSpPr>
        <p:spPr>
          <a:xfrm>
            <a:off x="698500" y="1981200"/>
            <a:ext cx="107823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9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 sz="1900"/>
            </a:lvl9pPr>
          </a:lstStyle>
          <a:p/>
        </p:txBody>
      </p:sp>
      <p:sp>
        <p:nvSpPr>
          <p:cNvPr id="13" name="Google Shape;13;g189d4e45ba9_0_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5">
  <p:cSld name="1_Title Only_1_3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9d4e45ba9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g189d4e45ba9_0_5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0" name="Google Shape;60;g189d4e45ba9_0_50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g189d4e45ba9_0_50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g189d4e45ba9_0_50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g189d4e45ba9_0_50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64" name="Google Shape;64;g189d4e45ba9_0_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1">
  <p:cSld name="4_Blank_1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89d4e45ba9_0_78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189d4e45ba9_0_78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5" name="Google Shape;795;g189d4e45ba9_0_7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g189d4e45ba9_0_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g189d4e45ba9_0_7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2">
  <p:cSld name="19_Blank_1_12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89d4e45ba9_0_79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0" name="Google Shape;800;g189d4e45ba9_0_7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g189d4e45ba9_0_7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g189d4e45ba9_0_7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3" name="Google Shape;803;g189d4e45ba9_0_79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4" name="Google Shape;804;g189d4e45ba9_0_79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3">
  <p:cSld name="19_Blank_1_1_6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89d4e45ba9_0_79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7" name="Google Shape;807;g189d4e45ba9_0_7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g189d4e45ba9_0_7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189d4e45ba9_0_7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0" name="Google Shape;810;g189d4e45ba9_0_79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1" name="Google Shape;811;g189d4e45ba9_0_79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2" name="Google Shape;812;g189d4e45ba9_0_79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4">
  <p:cSld name="19_Blank_1_2_6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89d4e45ba9_0_80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5" name="Google Shape;815;g189d4e45ba9_0_8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g189d4e45ba9_0_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g189d4e45ba9_0_8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8" name="Google Shape;818;g189d4e45ba9_0_80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9" name="Google Shape;819;g189d4e45ba9_0_80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0" name="Google Shape;820;g189d4e45ba9_0_80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5">
  <p:cSld name="19_Blank_1_3_6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89d4e45ba9_0_81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3" name="Google Shape;823;g189d4e45ba9_0_8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g189d4e45ba9_0_8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g189d4e45ba9_0_8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g189d4e45ba9_0_81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7" name="Google Shape;827;g189d4e45ba9_0_81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8" name="Google Shape;828;g189d4e45ba9_0_81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9" name="Google Shape;829;g189d4e45ba9_0_81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0" name="Google Shape;830;g189d4e45ba9_0_81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6">
  <p:cSld name="19_Blank_1_4_6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89d4e45ba9_0_8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3" name="Google Shape;833;g189d4e45ba9_0_8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g189d4e45ba9_0_8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g189d4e45ba9_0_8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g189d4e45ba9_0_82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7" name="Google Shape;837;g189d4e45ba9_0_82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838" name="Google Shape;838;g189d4e45ba9_0_82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839" name="Google Shape;839;g189d4e45ba9_0_82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0" name="Google Shape;840;g189d4e45ba9_0_82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841" name="Google Shape;841;g189d4e45ba9_0_82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2" name="Google Shape;842;g189d4e45ba9_0_82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7">
  <p:cSld name="19_Blank_1_5_6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89d4e45ba9_0_83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5" name="Google Shape;845;g189d4e45ba9_0_8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g189d4e45ba9_0_8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g189d4e45ba9_0_8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8" name="Google Shape;848;g189d4e45ba9_0_8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9" name="Google Shape;849;g189d4e45ba9_0_83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0" name="Google Shape;850;g189d4e45ba9_0_83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1" name="Google Shape;851;g189d4e45ba9_0_83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2" name="Google Shape;852;g189d4e45ba9_0_83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3" name="Google Shape;853;g189d4e45ba9_0_83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54" name="Google Shape;854;g189d4e45ba9_0_83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8">
  <p:cSld name="19_Blank_1_6_6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89d4e45ba9_0_84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7" name="Google Shape;857;g189d4e45ba9_0_8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g189d4e45ba9_0_8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g189d4e45ba9_0_8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0" name="Google Shape;860;g189d4e45ba9_0_84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1" name="Google Shape;861;g189d4e45ba9_0_84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1">
  <p:cSld name="2_Blank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89d4e45ba9_0_85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4" name="Google Shape;864;g189d4e45ba9_0_8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g189d4e45ba9_0_8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g189d4e45ba9_0_8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7" name="Google Shape;867;g189d4e45ba9_0_855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2">
  <p:cSld name="19_Blank_1_1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9d4e45ba9_0_86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0" name="Google Shape;870;g189d4e45ba9_0_8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g189d4e45ba9_0_8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g189d4e45ba9_0_8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3" name="Google Shape;873;g189d4e45ba9_0_86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4" name="Google Shape;874;g189d4e45ba9_0_86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6">
  <p:cSld name="1_Title Only_1_3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9d4e45ba9_0_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g189d4e45ba9_0_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8" name="Google Shape;68;g189d4e45ba9_0_58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g189d4e45ba9_0_58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g189d4e45ba9_0_5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g189d4e45ba9_0_58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g189d4e45ba9_0_58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g189d4e45ba9_0_58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74" name="Google Shape;74;g189d4e45ba9_0_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3">
  <p:cSld name="19_Blank_1_1_5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89d4e45ba9_0_86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7" name="Google Shape;877;g189d4e45ba9_0_8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g189d4e45ba9_0_8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g189d4e45ba9_0_8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0" name="Google Shape;880;g189d4e45ba9_0_86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1" name="Google Shape;881;g189d4e45ba9_0_86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2" name="Google Shape;882;g189d4e45ba9_0_8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4">
  <p:cSld name="19_Blank_1_2_5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89d4e45ba9_0_87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5" name="Google Shape;885;g189d4e45ba9_0_8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g189d4e45ba9_0_8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g189d4e45ba9_0_8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8" name="Google Shape;888;g189d4e45ba9_0_8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9" name="Google Shape;889;g189d4e45ba9_0_87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890" name="Google Shape;890;g189d4e45ba9_0_87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5">
  <p:cSld name="19_Blank_1_3_5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89d4e45ba9_0_88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3" name="Google Shape;893;g189d4e45ba9_0_8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g189d4e45ba9_0_8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g189d4e45ba9_0_8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6" name="Google Shape;896;g189d4e45ba9_0_88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7" name="Google Shape;897;g189d4e45ba9_0_88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98" name="Google Shape;898;g189d4e45ba9_0_88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99" name="Google Shape;899;g189d4e45ba9_0_88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0" name="Google Shape;900;g189d4e45ba9_0_88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6">
  <p:cSld name="19_Blank_1_4_5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89d4e45ba9_0_89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3" name="Google Shape;903;g189d4e45ba9_0_8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g189d4e45ba9_0_8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g189d4e45ba9_0_8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6" name="Google Shape;906;g189d4e45ba9_0_89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7" name="Google Shape;907;g189d4e45ba9_0_89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08" name="Google Shape;908;g189d4e45ba9_0_89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09" name="Google Shape;909;g189d4e45ba9_0_89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0" name="Google Shape;910;g189d4e45ba9_0_89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11" name="Google Shape;911;g189d4e45ba9_0_89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2" name="Google Shape;912;g189d4e45ba9_0_89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7">
  <p:cSld name="19_Blank_1_5_5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89d4e45ba9_0_90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5" name="Google Shape;915;g189d4e45ba9_0_9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g189d4e45ba9_0_9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g189d4e45ba9_0_9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8" name="Google Shape;918;g189d4e45ba9_0_90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9" name="Google Shape;919;g189d4e45ba9_0_90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0" name="Google Shape;920;g189d4e45ba9_0_90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1" name="Google Shape;921;g189d4e45ba9_0_90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Google Shape;922;g189d4e45ba9_0_90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23" name="Google Shape;923;g189d4e45ba9_0_90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24" name="Google Shape;924;g189d4e45ba9_0_90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8">
  <p:cSld name="19_Blank_1_6_5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89d4e45ba9_0_9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7" name="Google Shape;927;g189d4e45ba9_0_9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g189d4e45ba9_0_9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g189d4e45ba9_0_9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0" name="Google Shape;930;g189d4e45ba9_0_91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1" name="Google Shape;931;g189d4e45ba9_0_91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1">
  <p:cSld name="3_Blank_1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9d4e45ba9_0_92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189d4e45ba9_0_92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5" name="Google Shape;935;g189d4e45ba9_0_9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g189d4e45ba9_0_9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g189d4e45ba9_0_9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2">
  <p:cSld name="19_Blank_1_10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89d4e45ba9_0_93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0" name="Google Shape;940;g189d4e45ba9_0_9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g189d4e45ba9_0_9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g189d4e45ba9_0_9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3" name="Google Shape;943;g189d4e45ba9_0_93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4" name="Google Shape;944;g189d4e45ba9_0_93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3">
  <p:cSld name="19_Blank_1_1_4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89d4e45ba9_0_93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7" name="Google Shape;947;g189d4e45ba9_0_9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g189d4e45ba9_0_9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g189d4e45ba9_0_9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0" name="Google Shape;950;g189d4e45ba9_0_93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1" name="Google Shape;951;g189d4e45ba9_0_93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2" name="Google Shape;952;g189d4e45ba9_0_93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4">
  <p:cSld name="19_Blank_1_2_4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89d4e45ba9_0_94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5" name="Google Shape;955;g189d4e45ba9_0_9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g189d4e45ba9_0_9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g189d4e45ba9_0_9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8" name="Google Shape;958;g189d4e45ba9_0_94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9" name="Google Shape;959;g189d4e45ba9_0_94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0" name="Google Shape;960;g189d4e45ba9_0_94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7">
  <p:cSld name="1_Title Only_1_3_1_3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9d4e45ba9_0_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g189d4e45ba9_0_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78" name="Google Shape;78;g189d4e45ba9_0_6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g189d4e45ba9_0_6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g189d4e45ba9_0_6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g189d4e45ba9_0_6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g189d4e45ba9_0_6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g189d4e45ba9_0_6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Google Shape;84;g189d4e45ba9_0_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5">
  <p:cSld name="19_Blank_1_3_4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89d4e45ba9_0_9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3" name="Google Shape;963;g189d4e45ba9_0_9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g189d4e45ba9_0_9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g189d4e45ba9_0_9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6" name="Google Shape;966;g189d4e45ba9_0_9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7" name="Google Shape;967;g189d4e45ba9_0_95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68" name="Google Shape;968;g189d4e45ba9_0_95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69" name="Google Shape;969;g189d4e45ba9_0_95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0" name="Google Shape;970;g189d4e45ba9_0_95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6">
  <p:cSld name="19_Blank_1_4_4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89d4e45ba9_0_96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3" name="Google Shape;973;g189d4e45ba9_0_9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g189d4e45ba9_0_9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g189d4e45ba9_0_9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6" name="Google Shape;976;g189d4e45ba9_0_96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7" name="Google Shape;977;g189d4e45ba9_0_96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78" name="Google Shape;978;g189d4e45ba9_0_96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79" name="Google Shape;979;g189d4e45ba9_0_96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0" name="Google Shape;980;g189d4e45ba9_0_96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981" name="Google Shape;981;g189d4e45ba9_0_96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2" name="Google Shape;982;g189d4e45ba9_0_96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7">
  <p:cSld name="19_Blank_1_5_4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89d4e45ba9_0_97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5" name="Google Shape;985;g189d4e45ba9_0_9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g189d4e45ba9_0_9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g189d4e45ba9_0_9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8" name="Google Shape;988;g189d4e45ba9_0_9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9" name="Google Shape;989;g189d4e45ba9_0_97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0" name="Google Shape;990;g189d4e45ba9_0_97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1" name="Google Shape;991;g189d4e45ba9_0_97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92" name="Google Shape;992;g189d4e45ba9_0_97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93" name="Google Shape;993;g189d4e45ba9_0_97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994" name="Google Shape;994;g189d4e45ba9_0_97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8">
  <p:cSld name="19_Blank_1_6_4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89d4e45ba9_0_98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7" name="Google Shape;997;g189d4e45ba9_0_9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g189d4e45ba9_0_9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g189d4e45ba9_0_9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0" name="Google Shape;1000;g189d4e45ba9_0_9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1" name="Google Shape;1001;g189d4e45ba9_0_98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1">
  <p:cSld name="5_Blank_1">
    <p:bg>
      <p:bgPr>
        <a:solidFill>
          <a:srgbClr val="DF4A5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89d4e45ba9_0_99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g189d4e45ba9_0_99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05" name="Google Shape;1005;g189d4e45ba9_0_9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g189d4e45ba9_0_9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g189d4e45ba9_0_9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2">
  <p:cSld name="19_Blank_1_9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89d4e45ba9_0_100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0" name="Google Shape;1010;g189d4e45ba9_0_10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g189d4e45ba9_0_10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g189d4e45ba9_0_10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3" name="Google Shape;1013;g189d4e45ba9_0_100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4" name="Google Shape;1014;g189d4e45ba9_0_100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3">
  <p:cSld name="19_Blank_1_1_3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89d4e45ba9_0_100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7" name="Google Shape;1017;g189d4e45ba9_0_10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g189d4e45ba9_0_10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g189d4e45ba9_0_10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0" name="Google Shape;1020;g189d4e45ba9_0_100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1" name="Google Shape;1021;g189d4e45ba9_0_100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2" name="Google Shape;1022;g189d4e45ba9_0_100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4">
  <p:cSld name="19_Blank_1_2_3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89d4e45ba9_0_101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g189d4e45ba9_0_10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g189d4e45ba9_0_10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g189d4e45ba9_0_10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8" name="Google Shape;1028;g189d4e45ba9_0_10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9" name="Google Shape;1029;g189d4e45ba9_0_101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0" name="Google Shape;1030;g189d4e45ba9_0_101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5">
  <p:cSld name="19_Blank_1_3_3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89d4e45ba9_0_10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3" name="Google Shape;1033;g189d4e45ba9_0_10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g189d4e45ba9_0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g189d4e45ba9_0_10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6" name="Google Shape;1036;g189d4e45ba9_0_102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7" name="Google Shape;1037;g189d4e45ba9_0_102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38" name="Google Shape;1038;g189d4e45ba9_0_102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39" name="Google Shape;1039;g189d4e45ba9_0_102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0" name="Google Shape;1040;g189d4e45ba9_0_102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6">
  <p:cSld name="19_Blank_1_4_3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89d4e45ba9_0_103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3" name="Google Shape;1043;g189d4e45ba9_0_10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g189d4e45ba9_0_10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g189d4e45ba9_0_10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6" name="Google Shape;1046;g189d4e45ba9_0_103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7" name="Google Shape;1047;g189d4e45ba9_0_103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" name="Google Shape;1048;g189d4e45ba9_0_103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" name="Google Shape;1049;g189d4e45ba9_0_103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0" name="Google Shape;1050;g189d4e45ba9_0_103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1" name="Google Shape;1051;g189d4e45ba9_0_103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2" name="Google Shape;1052;g189d4e45ba9_0_103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8">
  <p:cSld name="1_Title Only_1_3_1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9d4e45ba9_0_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g189d4e45ba9_0_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88" name="Google Shape;88;g189d4e45ba9_0_7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Google Shape;89;g189d4e45ba9_0_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7">
  <p:cSld name="19_Blank_1_5_3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89d4e45ba9_0_104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5" name="Google Shape;1055;g189d4e45ba9_0_10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g189d4e45ba9_0_10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g189d4e45ba9_0_10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8" name="Google Shape;1058;g189d4e45ba9_0_104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9" name="Google Shape;1059;g189d4e45ba9_0_104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0" name="Google Shape;1060;g189d4e45ba9_0_104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1" name="Google Shape;1061;g189d4e45ba9_0_104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2" name="Google Shape;1062;g189d4e45ba9_0_104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3" name="Google Shape;1063;g189d4e45ba9_0_104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4" name="Google Shape;1064;g189d4e45ba9_0_104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8">
  <p:cSld name="19_Blank_1_6_3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89d4e45ba9_0_10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7" name="Google Shape;1067;g189d4e45ba9_0_10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g189d4e45ba9_0_10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g189d4e45ba9_0_10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0" name="Google Shape;1070;g189d4e45ba9_0_10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1" name="Google Shape;1071;g189d4e45ba9_0_105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1">
  <p:cSld name="6_Blank_1"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89d4e45ba9_0_106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g189d4e45ba9_0_106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5" name="Google Shape;1075;g189d4e45ba9_0_10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g189d4e45ba9_0_10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g189d4e45ba9_0_10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2">
  <p:cSld name="19_Blank_1_8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89d4e45ba9_0_107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0" name="Google Shape;1080;g189d4e45ba9_0_10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g189d4e45ba9_0_1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g189d4e45ba9_0_10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3" name="Google Shape;1083;g189d4e45ba9_0_107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4" name="Google Shape;1084;g189d4e45ba9_0_107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3">
  <p:cSld name="19_Blank_1_1_2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89d4e45ba9_0_10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7" name="Google Shape;1087;g189d4e45ba9_0_10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g189d4e45ba9_0_10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g189d4e45ba9_0_10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0" name="Google Shape;1090;g189d4e45ba9_0_107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1" name="Google Shape;1091;g189d4e45ba9_0_107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2" name="Google Shape;1092;g189d4e45ba9_0_10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4">
  <p:cSld name="19_Blank_1_2_2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89d4e45ba9_0_108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5" name="Google Shape;1095;g189d4e45ba9_0_10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g189d4e45ba9_0_10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g189d4e45ba9_0_10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8" name="Google Shape;1098;g189d4e45ba9_0_108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9" name="Google Shape;1099;g189d4e45ba9_0_108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00" name="Google Shape;1100;g189d4e45ba9_0_108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5">
  <p:cSld name="19_Blank_1_3_2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89d4e45ba9_0_109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3" name="Google Shape;1103;g189d4e45ba9_0_10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g189d4e45ba9_0_10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g189d4e45ba9_0_10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6" name="Google Shape;1106;g189d4e45ba9_0_109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7" name="Google Shape;1107;g189d4e45ba9_0_109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08" name="Google Shape;1108;g189d4e45ba9_0_109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09" name="Google Shape;1109;g189d4e45ba9_0_109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0" name="Google Shape;1110;g189d4e45ba9_0_109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6">
  <p:cSld name="19_Blank_1_4_2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89d4e45ba9_0_110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3" name="Google Shape;1113;g189d4e45ba9_0_1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g189d4e45ba9_0_1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g189d4e45ba9_0_11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6" name="Google Shape;1116;g189d4e45ba9_0_110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7" name="Google Shape;1117;g189d4e45ba9_0_110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g189d4e45ba9_0_110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9" name="Google Shape;1119;g189d4e45ba9_0_110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0" name="Google Shape;1120;g189d4e45ba9_0_110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21" name="Google Shape;1121;g189d4e45ba9_0_110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2" name="Google Shape;1122;g189d4e45ba9_0_110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7">
  <p:cSld name="19_Blank_1_5_2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89d4e45ba9_0_111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5" name="Google Shape;1125;g189d4e45ba9_0_1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g189d4e45ba9_0_1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g189d4e45ba9_0_1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8" name="Google Shape;1128;g189d4e45ba9_0_11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9" name="Google Shape;1129;g189d4e45ba9_0_111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0" name="Google Shape;1130;g189d4e45ba9_0_111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1" name="Google Shape;1131;g189d4e45ba9_0_111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2" name="Google Shape;1132;g189d4e45ba9_0_111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3" name="Google Shape;1133;g189d4e45ba9_0_111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4" name="Google Shape;1134;g189d4e45ba9_0_111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8">
  <p:cSld name="19_Blank_1_6_2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89d4e45ba9_0_11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7" name="Google Shape;1137;g189d4e45ba9_0_1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g189d4e45ba9_0_1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g189d4e45ba9_0_1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0" name="Google Shape;1140;g189d4e45ba9_0_112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1" name="Google Shape;1141;g189d4e45ba9_0_112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1">
  <p:cSld name="Custom Layout_1_1_5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9d4e45ba9_0_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189d4e45ba9_0_83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g189d4e45ba9_0_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89d4e45ba9_0_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95" name="Google Shape;95;g189d4e45ba9_0_83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1">
  <p:cSld name="19_Blank_2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89d4e45ba9_0_113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g189d4e45ba9_0_113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5" name="Google Shape;1145;g189d4e45ba9_0_11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g189d4e45ba9_0_1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g189d4e45ba9_0_1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2">
  <p:cSld name="19_Blank_1_7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89d4e45ba9_0_114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0" name="Google Shape;1150;g189d4e45ba9_0_114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1" name="Google Shape;1151;g189d4e45ba9_0_11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g189d4e45ba9_0_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g189d4e45ba9_0_1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4" name="Google Shape;1154;g189d4e45ba9_0_114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5" name="Google Shape;1155;g189d4e45ba9_0_114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3">
  <p:cSld name="19_Blank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89d4e45ba9_0_114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8" name="Google Shape;1158;g189d4e45ba9_0_114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9" name="Google Shape;1159;g189d4e45ba9_0_1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g189d4e45ba9_0_1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g189d4e45ba9_0_11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2" name="Google Shape;1162;g189d4e45ba9_0_1149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3" name="Google Shape;1163;g189d4e45ba9_0_1149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4" name="Google Shape;1164;g189d4e45ba9_0_1149"/>
          <p:cNvSpPr txBox="1"/>
          <p:nvPr>
            <p:ph idx="3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4">
  <p:cSld name="19_Blank_1_2_1"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89d4e45ba9_0_115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g189d4e45ba9_0_11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8" name="Google Shape;1168;g189d4e45ba9_0_1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g189d4e45ba9_0_1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g189d4e45ba9_0_11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1" name="Google Shape;1171;g189d4e45ba9_0_115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2" name="Google Shape;1172;g189d4e45ba9_0_1158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3" name="Google Shape;1173;g189d4e45ba9_0_115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5">
  <p:cSld name="19_Blank_1_3_1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89d4e45ba9_0_116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g189d4e45ba9_0_116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7" name="Google Shape;1177;g189d4e45ba9_0_11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g189d4e45ba9_0_1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g189d4e45ba9_0_11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0" name="Google Shape;1180;g189d4e45ba9_0_116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1" name="Google Shape;1181;g189d4e45ba9_0_1167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2" name="Google Shape;1182;g189d4e45ba9_0_1167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3" name="Google Shape;1183;g189d4e45ba9_0_116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4" name="Google Shape;1184;g189d4e45ba9_0_1167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6">
  <p:cSld name="19_Blank_1_4_1"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89d4e45ba9_0_117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g189d4e45ba9_0_11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8" name="Google Shape;1188;g189d4e45ba9_0_11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g189d4e45ba9_0_1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g189d4e45ba9_0_11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1" name="Google Shape;1191;g189d4e45ba9_0_117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2" name="Google Shape;1192;g189d4e45ba9_0_1178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3" name="Google Shape;1193;g189d4e45ba9_0_1178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4" name="Google Shape;1194;g189d4e45ba9_0_117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5" name="Google Shape;1195;g189d4e45ba9_0_1178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6" name="Google Shape;1196;g189d4e45ba9_0_1178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7" name="Google Shape;1197;g189d4e45ba9_0_1178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7">
  <p:cSld name="19_Blank_1_5_1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89d4e45ba9_0_119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g189d4e45ba9_0_119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1" name="Google Shape;1201;g189d4e45ba9_0_1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g189d4e45ba9_0_1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g189d4e45ba9_0_11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4" name="Google Shape;1204;g189d4e45ba9_0_119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5" name="Google Shape;1205;g189d4e45ba9_0_119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6" name="Google Shape;1206;g189d4e45ba9_0_1191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7" name="Google Shape;1207;g189d4e45ba9_0_1191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208" name="Google Shape;1208;g189d4e45ba9_0_1191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209" name="Google Shape;1209;g189d4e45ba9_0_1191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210" name="Google Shape;1210;g189d4e45ba9_0_1191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8">
  <p:cSld name="19_Blank_1_6_1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89d4e45ba9_0_120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3" name="Google Shape;1213;g189d4e45ba9_0_120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4" name="Google Shape;1214;g189d4e45ba9_0_1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g189d4e45ba9_0_1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g189d4e45ba9_0_12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7" name="Google Shape;1217;g189d4e45ba9_0_1204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8" name="Google Shape;1218;g189d4e45ba9_0_1204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Title">
  <p:cSld name="18_Blank">
    <p:bg>
      <p:bgPr>
        <a:solidFill>
          <a:srgbClr val="00C18B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89d4e45ba9_0_121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21" name="Google Shape;1221;g189d4e45ba9_0_1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g189d4e45ba9_0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g189d4e45ba9_0_12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Title">
  <p:cSld name="20_Blank_1"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89d4e45ba9_0_12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g189d4e45ba9_0_121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27" name="Google Shape;1227;g189d4e45ba9_0_12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g189d4e45ba9_0_1217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29" name="Google Shape;1229;g189d4e45ba9_0_1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g189d4e45ba9_0_12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2">
  <p:cSld name="Custom Layout_1_1_4_2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9d4e45ba9_0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189d4e45ba9_0_89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g189d4e45ba9_0_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89d4e45ba9_0_8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01" name="Google Shape;101;g189d4e45ba9_0_89"/>
          <p:cNvSpPr txBox="1"/>
          <p:nvPr>
            <p:ph idx="1" type="body"/>
          </p:nvPr>
        </p:nvSpPr>
        <p:spPr>
          <a:xfrm>
            <a:off x="117000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g189d4e45ba9_0_89"/>
          <p:cNvSpPr txBox="1"/>
          <p:nvPr>
            <p:ph idx="3" type="body"/>
          </p:nvPr>
        </p:nvSpPr>
        <p:spPr>
          <a:xfrm>
            <a:off x="609345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Title">
  <p:cSld name="29_Blank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89d4e45ba9_0_122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3" name="Google Shape;1233;g189d4e45ba9_0_12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4" name="Google Shape;1234;g189d4e45ba9_0_12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g189d4e45ba9_0_1224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36" name="Google Shape;1236;g189d4e45ba9_0_1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g189d4e45ba9_0_12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Title">
  <p:cSld name="30_Blank_1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89d4e45ba9_0_123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g189d4e45ba9_0_123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41" name="Google Shape;1241;g189d4e45ba9_0_12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g189d4e45ba9_0_1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g189d4e45ba9_0_12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Title">
  <p:cSld name="31_Blank_1"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89d4e45ba9_0_123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g189d4e45ba9_0_123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7" name="Google Shape;1247;g189d4e45ba9_0_1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g189d4e45ba9_0_1237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49" name="Google Shape;1249;g189d4e45ba9_0_1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g189d4e45ba9_0_12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Title">
  <p:cSld name="32_Blank_1">
    <p:bg>
      <p:bgPr>
        <a:solidFill>
          <a:srgbClr val="DF4A5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89d4e45ba9_0_124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g189d4e45ba9_0_124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4" name="Google Shape;1254;g189d4e45ba9_0_1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g189d4e45ba9_0_1244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56" name="Google Shape;1256;g189d4e45ba9_0_1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g189d4e45ba9_0_12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Title">
  <p:cSld name="33_Blank_1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89d4e45ba9_0_125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0" name="Google Shape;1260;g189d4e45ba9_0_125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1" name="Google Shape;1261;g189d4e45ba9_0_12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g189d4e45ba9_0_1251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3" name="Google Shape;1263;g189d4e45ba9_0_1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g189d4e45ba9_0_12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Title">
  <p:cSld name="34_Blank_1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89d4e45ba9_0_125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7" name="Google Shape;1267;g189d4e45ba9_0_12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8" name="Google Shape;1268;g189d4e45ba9_0_12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54229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g189d4e45ba9_0_1258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0" name="Google Shape;1270;g189d4e45ba9_0_1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g189d4e45ba9_0_12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">
  <p:cSld name="17_Blank_1_14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g189d4e45ba9_0_12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g189d4e45ba9_0_12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5" name="Google Shape;1275;g189d4e45ba9_0_1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g189d4e45ba9_0_1265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7" name="Google Shape;1277;g189d4e45ba9_0_1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g189d4e45ba9_0_1265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1">
  <p:cSld name="17_Blank_1_14_1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" name="Google Shape;1280;g189d4e45ba9_0_1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g189d4e45ba9_0_12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2" name="Google Shape;1282;g189d4e45ba9_0_127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283" name="Google Shape;1283;g189d4e45ba9_0_1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g189d4e45ba9_0_1272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5" name="Google Shape;1285;g189d4e45ba9_0_1272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286" name="Google Shape;1286;g189d4e45ba9_0_12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2">
  <p:cSld name="17_Blank_1_8"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g189d4e45ba9_0_12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g189d4e45ba9_0_12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0" name="Google Shape;1290;g189d4e45ba9_0_128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291" name="Google Shape;1291;g189d4e45ba9_0_1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g189d4e45ba9_0_1280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3" name="Google Shape;1293;g189d4e45ba9_0_1280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4" name="Google Shape;1294;g189d4e45ba9_0_1280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295" name="Google Shape;1295;g189d4e45ba9_0_1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3">
  <p:cSld name="17_Blank_1_9"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" name="Google Shape;1297;g189d4e45ba9_0_12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g189d4e45ba9_0_12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9" name="Google Shape;1299;g189d4e45ba9_0_128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00" name="Google Shape;1300;g189d4e45ba9_0_1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g189d4e45ba9_0_1289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2" name="Google Shape;1302;g189d4e45ba9_0_1289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3" name="Google Shape;1303;g189d4e45ba9_0_1289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1304" name="Google Shape;1304;g189d4e45ba9_0_12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3">
  <p:cSld name="Custom Layout_1_1_4_1_5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9d4e45ba9_0_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189d4e45ba9_0_96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g189d4e45ba9_0_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89d4e45ba9_0_9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08" name="Google Shape;108;g189d4e45ba9_0_96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g189d4e45ba9_0_9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4">
  <p:cSld name="17_Blank_1_10"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306;g189d4e45ba9_0_12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g189d4e45ba9_0_12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8" name="Google Shape;1308;g189d4e45ba9_0_129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09" name="Google Shape;1309;g189d4e45ba9_0_1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g189d4e45ba9_0_1298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1" name="Google Shape;1311;g189d4e45ba9_0_1298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2" name="Google Shape;1312;g189d4e45ba9_0_1298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13" name="Google Shape;1313;g189d4e45ba9_0_129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14" name="Google Shape;1314;g189d4e45ba9_0_1298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315" name="Google Shape;1315;g189d4e45ba9_0_1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5">
  <p:cSld name="17_Blank_1_11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" name="Google Shape;1317;g189d4e45ba9_0_13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g189d4e45ba9_0_13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9" name="Google Shape;1319;g189d4e45ba9_0_13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20" name="Google Shape;1320;g189d4e45ba9_0_1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g189d4e45ba9_0_1309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2" name="Google Shape;1322;g189d4e45ba9_0_1309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3" name="Google Shape;1323;g189d4e45ba9_0_1309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4" name="Google Shape;1324;g189d4e45ba9_0_130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5" name="Google Shape;1325;g189d4e45ba9_0_1309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6" name="Google Shape;1326;g189d4e45ba9_0_1309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27" name="Google Shape;1327;g189d4e45ba9_0_1309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328" name="Google Shape;1328;g189d4e45ba9_0_1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6">
  <p:cSld name="17_Blank_1_12"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" name="Google Shape;1330;g189d4e45ba9_0_13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g189d4e45ba9_0_13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2" name="Google Shape;1332;g189d4e45ba9_0_132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33" name="Google Shape;1333;g189d4e45ba9_0_1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g189d4e45ba9_0_1322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5" name="Google Shape;1335;g189d4e45ba9_0_1322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36" name="Google Shape;1336;g189d4e45ba9_0_1322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37" name="Google Shape;1337;g189d4e45ba9_0_1322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38" name="Google Shape;1338;g189d4e45ba9_0_1322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39" name="Google Shape;1339;g189d4e45ba9_0_1322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40" name="Google Shape;1340;g189d4e45ba9_0_1322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1" name="Google Shape;1341;g189d4e45ba9_0_13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7">
  <p:cSld name="17_Blank_1_13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" name="Google Shape;1343;g189d4e45ba9_0_13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g189d4e45ba9_0_13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5" name="Google Shape;1345;g189d4e45ba9_0_133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1346" name="Google Shape;1346;g189d4e45ba9_0_1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g189d4e45ba9_0_1335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8" name="Google Shape;1348;g189d4e45ba9_0_1335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9" name="Google Shape;1349;g189d4e45ba9_0_1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">
  <p:cSld name="15_Blank_1"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89d4e45ba9_0_134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2" name="Google Shape;1352;g189d4e45ba9_0_13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g189d4e45ba9_0_1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g189d4e45ba9_0_1343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5" name="Google Shape;1355;g189d4e45ba9_0_1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g189d4e45ba9_0_13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1">
  <p:cSld name="17_Blank_1_7"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189d4e45ba9_0_135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9" name="Google Shape;1359;g189d4e45ba9_0_13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g189d4e45ba9_0_1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g189d4e45ba9_0_1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g189d4e45ba9_0_13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3" name="Google Shape;1363;g189d4e45ba9_0_135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4" name="Google Shape;1364;g189d4e45ba9_0_1350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2">
  <p:cSld name="17_Blank_2_7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89d4e45ba9_0_13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7" name="Google Shape;1367;g189d4e45ba9_0_13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g189d4e45ba9_0_1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g189d4e45ba9_0_13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g189d4e45ba9_0_13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1" name="Google Shape;1371;g189d4e45ba9_0_135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2" name="Google Shape;1372;g189d4e45ba9_0_135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3" name="Google Shape;1373;g189d4e45ba9_0_13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3">
  <p:cSld name="17_Blank_3_7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89d4e45ba9_0_136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6" name="Google Shape;1376;g189d4e45ba9_0_13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g189d4e45ba9_0_1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g189d4e45ba9_0_1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g189d4e45ba9_0_13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0" name="Google Shape;1380;g189d4e45ba9_0_136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1" name="Google Shape;1381;g189d4e45ba9_0_1367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82" name="Google Shape;1382;g189d4e45ba9_0_1367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4">
  <p:cSld name="17_Blank_4_7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89d4e45ba9_0_137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5" name="Google Shape;1385;g189d4e45ba9_0_13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g189d4e45ba9_0_1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g189d4e45ba9_0_1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g189d4e45ba9_0_13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9" name="Google Shape;1389;g189d4e45ba9_0_13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0" name="Google Shape;1390;g189d4e45ba9_0_1376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91" name="Google Shape;1391;g189d4e45ba9_0_1376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92" name="Google Shape;1392;g189d4e45ba9_0_1376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3" name="Google Shape;1393;g189d4e45ba9_0_1376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5">
  <p:cSld name="17_Blank_6_7"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189d4e45ba9_0_138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6" name="Google Shape;1396;g189d4e45ba9_0_13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g189d4e45ba9_0_1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g189d4e45ba9_0_13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g189d4e45ba9_0_13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0" name="Google Shape;1400;g189d4e45ba9_0_13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1" name="Google Shape;1401;g189d4e45ba9_0_1387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2" name="Google Shape;1402;g189d4e45ba9_0_1387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3" name="Google Shape;1403;g189d4e45ba9_0_138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4" name="Google Shape;1404;g189d4e45ba9_0_1387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5" name="Google Shape;1405;g189d4e45ba9_0_1387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6" name="Google Shape;1406;g189d4e45ba9_0_1387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4">
  <p:cSld name="Custom Layout_1_1_4_1_1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9d4e45ba9_0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g189d4e45ba9_0_103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g189d4e45ba9_0_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89d4e45ba9_0_1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15" name="Google Shape;115;g189d4e45ba9_0_103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g189d4e45ba9_0_103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g189d4e45ba9_0_10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g189d4e45ba9_0_103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6">
  <p:cSld name="17_Blank_7_8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89d4e45ba9_0_140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9" name="Google Shape;1409;g189d4e45ba9_0_14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g189d4e45ba9_0_1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Google Shape;1411;g189d4e45ba9_0_14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g189d4e45ba9_0_14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3" name="Google Shape;1413;g189d4e45ba9_0_140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4" name="Google Shape;1414;g189d4e45ba9_0_1400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5" name="Google Shape;1415;g189d4e45ba9_0_1400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6" name="Google Shape;1416;g189d4e45ba9_0_1400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7" name="Google Shape;1417;g189d4e45ba9_0_1400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8" name="Google Shape;1418;g189d4e45ba9_0_1400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19" name="Google Shape;1419;g189d4e45ba9_0_1400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Small Flower 7">
  <p:cSld name="17_Blank_7_1_8"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189d4e45ba9_0_141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C1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2" name="Google Shape;1422;g189d4e45ba9_0_14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g189d4e45ba9_0_1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g189d4e45ba9_0_14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g189d4e45ba9_0_14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6" name="Google Shape;1426;g189d4e45ba9_0_141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7" name="Google Shape;1427;g189d4e45ba9_0_141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">
  <p:cSld name="14_Blank_1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89d4e45ba9_0_142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g189d4e45ba9_0_14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g189d4e45ba9_0_1421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2" name="Google Shape;1432;g189d4e45ba9_0_14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g189d4e45ba9_0_1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g189d4e45ba9_0_14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1">
  <p:cSld name="17_Blank_1_6"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89d4e45ba9_0_14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7" name="Google Shape;1437;g189d4e45ba9_0_14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g189d4e45ba9_0_1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g189d4e45ba9_0_1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g189d4e45ba9_0_14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1" name="Google Shape;1441;g189d4e45ba9_0_142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2" name="Google Shape;1442;g189d4e45ba9_0_1428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2">
  <p:cSld name="17_Blank_2_6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89d4e45ba9_0_143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5" name="Google Shape;1445;g189d4e45ba9_0_14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g189d4e45ba9_0_1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g189d4e45ba9_0_14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g189d4e45ba9_0_14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9" name="Google Shape;1449;g189d4e45ba9_0_1436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0" name="Google Shape;1450;g189d4e45ba9_0_1436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1" name="Google Shape;1451;g189d4e45ba9_0_14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3">
  <p:cSld name="17_Blank_3_6"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89d4e45ba9_0_14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4" name="Google Shape;1454;g189d4e45ba9_0_14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g189d4e45ba9_0_1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g189d4e45ba9_0_14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g189d4e45ba9_0_14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8" name="Google Shape;1458;g189d4e45ba9_0_14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9" name="Google Shape;1459;g189d4e45ba9_0_1445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60" name="Google Shape;1460;g189d4e45ba9_0_1445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4">
  <p:cSld name="17_Blank_4_6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89d4e45ba9_0_14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3" name="Google Shape;1463;g189d4e45ba9_0_14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g189d4e45ba9_0_1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g189d4e45ba9_0_1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g189d4e45ba9_0_14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7" name="Google Shape;1467;g189d4e45ba9_0_14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8" name="Google Shape;1468;g189d4e45ba9_0_145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69" name="Google Shape;1469;g189d4e45ba9_0_145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70" name="Google Shape;1470;g189d4e45ba9_0_145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1" name="Google Shape;1471;g189d4e45ba9_0_145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5">
  <p:cSld name="17_Blank_6_6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89d4e45ba9_0_146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4" name="Google Shape;1474;g189d4e45ba9_0_14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g189d4e45ba9_0_1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6" name="Google Shape;1476;g189d4e45ba9_0_14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g189d4e45ba9_0_14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8" name="Google Shape;1478;g189d4e45ba9_0_14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9" name="Google Shape;1479;g189d4e45ba9_0_1465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0" name="Google Shape;1480;g189d4e45ba9_0_1465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1" name="Google Shape;1481;g189d4e45ba9_0_1465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2" name="Google Shape;1482;g189d4e45ba9_0_1465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3" name="Google Shape;1483;g189d4e45ba9_0_1465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4" name="Google Shape;1484;g189d4e45ba9_0_1465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6">
  <p:cSld name="17_Blank_7_7"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89d4e45ba9_0_14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7" name="Google Shape;1487;g189d4e45ba9_0_14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Google Shape;1488;g189d4e45ba9_0_1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g189d4e45ba9_0_14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g189d4e45ba9_0_14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1" name="Google Shape;1491;g189d4e45ba9_0_14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2" name="Google Shape;1492;g189d4e45ba9_0_147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3" name="Google Shape;1493;g189d4e45ba9_0_147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4" name="Google Shape;1494;g189d4e45ba9_0_147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95" name="Google Shape;1495;g189d4e45ba9_0_147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96" name="Google Shape;1496;g189d4e45ba9_0_147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97" name="Google Shape;1497;g189d4e45ba9_0_147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Small Flower 7">
  <p:cSld name="17_Blank_7_1_7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89d4e45ba9_0_149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0" name="Google Shape;1500;g189d4e45ba9_0_14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1" name="Google Shape;1501;g189d4e45ba9_0_1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2" name="Google Shape;1502;g189d4e45ba9_0_14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g189d4e45ba9_0_14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4" name="Google Shape;1504;g189d4e45ba9_0_149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5" name="Google Shape;1505;g189d4e45ba9_0_1491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5">
  <p:cSld name="Custom Layout_1_1_4_1_2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9d4e45ba9_0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189d4e45ba9_0_112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g189d4e45ba9_0_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89d4e45ba9_0_11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24" name="Google Shape;124;g189d4e45ba9_0_112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g189d4e45ba9_0_112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g189d4e45ba9_0_112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g189d4e45ba9_0_112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g189d4e45ba9_0_112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g189d4e45ba9_0_112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">
  <p:cSld name="11_Blank_1"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89d4e45ba9_0_149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g189d4e45ba9_0_149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g189d4e45ba9_0_1499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0" name="Google Shape;1510;g189d4e45ba9_0_14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g189d4e45ba9_0_1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g189d4e45ba9_0_14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1">
  <p:cSld name="11_Blank_1_1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89d4e45ba9_0_150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5" name="Google Shape;1515;g189d4e45ba9_0_150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6" name="Google Shape;1516;g189d4e45ba9_0_15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7" name="Google Shape;1517;g189d4e45ba9_0_1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g189d4e45ba9_0_15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9" name="Google Shape;1519;g189d4e45ba9_0_150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0" name="Google Shape;1520;g189d4e45ba9_0_150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2">
  <p:cSld name="11_Blank_1_1_1"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89d4e45ba9_0_151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3" name="Google Shape;1523;g189d4e45ba9_0_151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4" name="Google Shape;1524;g189d4e45ba9_0_15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g189d4e45ba9_0_1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g189d4e45ba9_0_15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7" name="Google Shape;1527;g189d4e45ba9_0_1514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8" name="Google Shape;1528;g189d4e45ba9_0_1514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9" name="Google Shape;1529;g189d4e45ba9_0_1514"/>
          <p:cNvSpPr txBox="1"/>
          <p:nvPr>
            <p:ph idx="3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3">
  <p:cSld name="11_Blank_1_1_1_1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9d4e45ba9_0_152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2" name="Google Shape;1532;g189d4e45ba9_0_152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3" name="Google Shape;1533;g189d4e45ba9_0_15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Google Shape;1534;g189d4e45ba9_0_1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g189d4e45ba9_0_15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6" name="Google Shape;1536;g189d4e45ba9_0_152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7" name="Google Shape;1537;g189d4e45ba9_0_1523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8" name="Google Shape;1538;g189d4e45ba9_0_1523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4">
  <p:cSld name="11_Blank_1_1_1_1_1"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89d4e45ba9_0_153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1" name="Google Shape;1541;g189d4e45ba9_0_153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2" name="Google Shape;1542;g189d4e45ba9_0_15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3" name="Google Shape;1543;g189d4e45ba9_0_1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Google Shape;1544;g189d4e45ba9_0_15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5" name="Google Shape;1545;g189d4e45ba9_0_153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6" name="Google Shape;1546;g189d4e45ba9_0_1532"/>
          <p:cNvSpPr/>
          <p:nvPr>
            <p:ph idx="3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47" name="Google Shape;1547;g189d4e45ba9_0_1532"/>
          <p:cNvSpPr/>
          <p:nvPr>
            <p:ph idx="4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48" name="Google Shape;1548;g189d4e45ba9_0_1532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9" name="Google Shape;1549;g189d4e45ba9_0_1532"/>
          <p:cNvSpPr txBox="1"/>
          <p:nvPr>
            <p:ph idx="5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5">
  <p:cSld name="11_Blank_1_1_1_1_1_1"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89d4e45ba9_0_154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2" name="Google Shape;1552;g189d4e45ba9_0_154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3" name="Google Shape;1553;g189d4e45ba9_0_15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g189d4e45ba9_0_1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g189d4e45ba9_0_15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6" name="Google Shape;1556;g189d4e45ba9_0_154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7" name="Google Shape;1557;g189d4e45ba9_0_1543"/>
          <p:cNvSpPr/>
          <p:nvPr>
            <p:ph idx="3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8" name="Google Shape;1558;g189d4e45ba9_0_1543"/>
          <p:cNvSpPr/>
          <p:nvPr>
            <p:ph idx="4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9" name="Google Shape;1559;g189d4e45ba9_0_154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0" name="Google Shape;1560;g189d4e45ba9_0_1543"/>
          <p:cNvSpPr/>
          <p:nvPr>
            <p:ph idx="5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61" name="Google Shape;1561;g189d4e45ba9_0_1543"/>
          <p:cNvSpPr txBox="1"/>
          <p:nvPr>
            <p:ph idx="6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2" name="Google Shape;1562;g189d4e45ba9_0_1543"/>
          <p:cNvSpPr txBox="1"/>
          <p:nvPr>
            <p:ph idx="7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6">
  <p:cSld name="11_Blank_1_1_1_1_1_1_1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89d4e45ba9_0_155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5" name="Google Shape;1565;g189d4e45ba9_0_155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6" name="Google Shape;1566;g189d4e45ba9_0_15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g189d4e45ba9_0_15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8" name="Google Shape;1568;g189d4e45ba9_0_15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9" name="Google Shape;1569;g189d4e45ba9_0_155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0" name="Google Shape;1570;g189d4e45ba9_0_155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1" name="Google Shape;1571;g189d4e45ba9_0_1556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2" name="Google Shape;1572;g189d4e45ba9_0_1556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3" name="Google Shape;1573;g189d4e45ba9_0_1556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4" name="Google Shape;1574;g189d4e45ba9_0_1556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5" name="Google Shape;1575;g189d4e45ba9_0_1556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Background Small Flower 7">
  <p:cSld name="11_Blank_1_1_1_1_1_1_1_1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89d4e45ba9_0_156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8" name="Google Shape;1578;g189d4e45ba9_0_156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4C1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9" name="Google Shape;1579;g189d4e45ba9_0_15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g189d4e45ba9_0_15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g189d4e45ba9_0_15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2" name="Google Shape;1582;g189d4e45ba9_0_1569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3" name="Google Shape;1583;g189d4e45ba9_0_1569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">
  <p:cSld name="9_Blank_1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189d4e45ba9_0_157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6" name="Google Shape;1586;g189d4e45ba9_0_15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g189d4e45ba9_0_1577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8" name="Google Shape;1588;g189d4e45ba9_0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g189d4e45ba9_0_15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1">
  <p:cSld name="17_Blank_1_4"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89d4e45ba9_0_158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2" name="Google Shape;1592;g189d4e45ba9_0_15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g189d4e45ba9_0_15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g189d4e45ba9_0_1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g189d4e45ba9_0_15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6" name="Google Shape;1596;g189d4e45ba9_0_15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7" name="Google Shape;1597;g189d4e45ba9_0_1583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6">
  <p:cSld name="Custom Layout_1_1_4_1_3_1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9d4e45ba9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g189d4e45ba9_0_123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g189d4e45ba9_0_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89d4e45ba9_0_1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35" name="Google Shape;135;g189d4e45ba9_0_12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g189d4e45ba9_0_123"/>
          <p:cNvSpPr txBox="1"/>
          <p:nvPr>
            <p:ph idx="3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g189d4e45ba9_0_123"/>
          <p:cNvSpPr/>
          <p:nvPr>
            <p:ph idx="4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g189d4e45ba9_0_123"/>
          <p:cNvSpPr/>
          <p:nvPr>
            <p:ph idx="5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89d4e45ba9_0_123"/>
          <p:cNvSpPr/>
          <p:nvPr>
            <p:ph idx="6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g189d4e45ba9_0_123"/>
          <p:cNvSpPr/>
          <p:nvPr>
            <p:ph idx="7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2">
  <p:cSld name="17_Blank_2_4"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89d4e45ba9_0_159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0" name="Google Shape;1600;g189d4e45ba9_0_15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g189d4e45ba9_0_1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g189d4e45ba9_0_1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g189d4e45ba9_0_15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4" name="Google Shape;1604;g189d4e45ba9_0_159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5" name="Google Shape;1605;g189d4e45ba9_0_1591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6" name="Google Shape;1606;g189d4e45ba9_0_159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3">
  <p:cSld name="17_Blank_3_4"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189d4e45ba9_0_160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9" name="Google Shape;1609;g189d4e45ba9_0_16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0" name="Google Shape;1610;g189d4e45ba9_0_1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1" name="Google Shape;1611;g189d4e45ba9_0_16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g189d4e45ba9_0_16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3" name="Google Shape;1613;g189d4e45ba9_0_160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4" name="Google Shape;1614;g189d4e45ba9_0_1600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15" name="Google Shape;1615;g189d4e45ba9_0_160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4">
  <p:cSld name="17_Blank_4_4"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189d4e45ba9_0_160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8" name="Google Shape;1618;g189d4e45ba9_0_16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9" name="Google Shape;1619;g189d4e45ba9_0_1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g189d4e45ba9_0_16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g189d4e45ba9_0_16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2" name="Google Shape;1622;g189d4e45ba9_0_16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3" name="Google Shape;1623;g189d4e45ba9_0_160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24" name="Google Shape;1624;g189d4e45ba9_0_160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25" name="Google Shape;1625;g189d4e45ba9_0_160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6" name="Google Shape;1626;g189d4e45ba9_0_160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5">
  <p:cSld name="17_Blank_6_4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89d4e45ba9_0_162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9" name="Google Shape;1629;g189d4e45ba9_0_16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0" name="Google Shape;1630;g189d4e45ba9_0_16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1" name="Google Shape;1631;g189d4e45ba9_0_16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g189d4e45ba9_0_16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3" name="Google Shape;1633;g189d4e45ba9_0_162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4" name="Google Shape;1634;g189d4e45ba9_0_1620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g189d4e45ba9_0_1620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6" name="Google Shape;1636;g189d4e45ba9_0_1620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7" name="Google Shape;1637;g189d4e45ba9_0_1620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8" name="Google Shape;1638;g189d4e45ba9_0_1620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9" name="Google Shape;1639;g189d4e45ba9_0_1620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6">
  <p:cSld name="17_Blank_7_5"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89d4e45ba9_0_163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2" name="Google Shape;1642;g189d4e45ba9_0_16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3" name="Google Shape;1643;g189d4e45ba9_0_1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4" name="Google Shape;1644;g189d4e45ba9_0_16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5" name="Google Shape;1645;g189d4e45ba9_0_16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6" name="Google Shape;1646;g189d4e45ba9_0_163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7" name="Google Shape;1647;g189d4e45ba9_0_163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8" name="Google Shape;1648;g189d4e45ba9_0_163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9" name="Google Shape;1649;g189d4e45ba9_0_163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0" name="Google Shape;1650;g189d4e45ba9_0_163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1" name="Google Shape;1651;g189d4e45ba9_0_163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2" name="Google Shape;1652;g189d4e45ba9_0_163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Background Small Flower 7">
  <p:cSld name="17_Blank_7_1_5"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89d4e45ba9_0_164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5" name="Google Shape;1655;g189d4e45ba9_0_16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6" name="Google Shape;1656;g189d4e45ba9_0_1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7" name="Google Shape;1657;g189d4e45ba9_0_16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g189d4e45ba9_0_16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9" name="Google Shape;1659;g189d4e45ba9_0_164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0" name="Google Shape;1660;g189d4e45ba9_0_164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">
  <p:cSld name="10_Blank_1"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189d4e45ba9_0_165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3" name="Google Shape;1663;g189d4e45ba9_0_16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g189d4e45ba9_0_1654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5" name="Google Shape;1665;g189d4e45ba9_0_16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Google Shape;1666;g189d4e45ba9_0_1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g189d4e45ba9_0_16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1">
  <p:cSld name="17_Blank_1_3"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189d4e45ba9_0_166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0" name="Google Shape;1670;g189d4e45ba9_0_16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g189d4e45ba9_0_16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2" name="Google Shape;1672;g189d4e45ba9_0_16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g189d4e45ba9_0_16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4" name="Google Shape;1674;g189d4e45ba9_0_166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5" name="Google Shape;1675;g189d4e45ba9_0_166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2">
  <p:cSld name="17_Blank_2_3"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89d4e45ba9_0_166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8" name="Google Shape;1678;g189d4e45ba9_0_16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g189d4e45ba9_0_16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g189d4e45ba9_0_16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g189d4e45ba9_0_16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2" name="Google Shape;1682;g189d4e45ba9_0_1669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3" name="Google Shape;1683;g189d4e45ba9_0_1669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4" name="Google Shape;1684;g189d4e45ba9_0_166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3">
  <p:cSld name="17_Blank_3_3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189d4e45ba9_0_16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7" name="Google Shape;1687;g189d4e45ba9_0_16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g189d4e45ba9_0_1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g189d4e45ba9_0_16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0" name="Google Shape;1690;g189d4e45ba9_0_16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1" name="Google Shape;1691;g189d4e45ba9_0_16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2" name="Google Shape;1692;g189d4e45ba9_0_1678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3" name="Google Shape;1693;g189d4e45ba9_0_167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Intro 1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g189d4e45ba9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189d4e45ba9_0_7"/>
          <p:cNvSpPr txBox="1"/>
          <p:nvPr>
            <p:ph type="ctrTitle"/>
          </p:nvPr>
        </p:nvSpPr>
        <p:spPr>
          <a:xfrm>
            <a:off x="662517" y="1122363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189d4e45ba9_0_7"/>
          <p:cNvSpPr txBox="1"/>
          <p:nvPr>
            <p:ph idx="1" type="subTitle"/>
          </p:nvPr>
        </p:nvSpPr>
        <p:spPr>
          <a:xfrm>
            <a:off x="662517" y="3602038"/>
            <a:ext cx="6364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g189d4e45ba9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7">
  <p:cSld name="Custom Layout_1_1_4_1_4_1"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9d4e45ba9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g189d4e45ba9_0_134"/>
          <p:cNvSpPr txBox="1"/>
          <p:nvPr>
            <p:ph idx="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g189d4e45ba9_0_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89d4e45ba9_0_13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46" name="Google Shape;146;g189d4e45ba9_0_134"/>
          <p:cNvSpPr/>
          <p:nvPr>
            <p:ph idx="3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4">
  <p:cSld name="17_Blank_4_3"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89d4e45ba9_0_168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6" name="Google Shape;1696;g189d4e45ba9_0_16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g189d4e45ba9_0_16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g189d4e45ba9_0_16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9" name="Google Shape;1699;g189d4e45ba9_0_16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0" name="Google Shape;1700;g189d4e45ba9_0_16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1" name="Google Shape;1701;g189d4e45ba9_0_1687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02" name="Google Shape;1702;g189d4e45ba9_0_1687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03" name="Google Shape;1703;g189d4e45ba9_0_168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4" name="Google Shape;1704;g189d4e45ba9_0_1687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5">
  <p:cSld name="17_Blank_6_3"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89d4e45ba9_0_169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7" name="Google Shape;1707;g189d4e45ba9_0_16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g189d4e45ba9_0_1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9" name="Google Shape;1709;g189d4e45ba9_0_16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0" name="Google Shape;1710;g189d4e45ba9_0_16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1" name="Google Shape;1711;g189d4e45ba9_0_169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2" name="Google Shape;1712;g189d4e45ba9_0_1698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3" name="Google Shape;1713;g189d4e45ba9_0_1698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4" name="Google Shape;1714;g189d4e45ba9_0_169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5" name="Google Shape;1715;g189d4e45ba9_0_1698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6" name="Google Shape;1716;g189d4e45ba9_0_1698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7" name="Google Shape;1717;g189d4e45ba9_0_1698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6">
  <p:cSld name="17_Blank_7_4"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89d4e45ba9_0_171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0" name="Google Shape;1720;g189d4e45ba9_0_17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Google Shape;1721;g189d4e45ba9_0_17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2" name="Google Shape;1722;g189d4e45ba9_0_17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g189d4e45ba9_0_17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4" name="Google Shape;1724;g189d4e45ba9_0_17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5" name="Google Shape;1725;g189d4e45ba9_0_171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6" name="Google Shape;1726;g189d4e45ba9_0_171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7" name="Google Shape;1727;g189d4e45ba9_0_171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28" name="Google Shape;1728;g189d4e45ba9_0_171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29" name="Google Shape;1729;g189d4e45ba9_0_171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0" name="Google Shape;1730;g189d4e45ba9_0_171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Background Small Flower 7">
  <p:cSld name="17_Blank_7_1_4"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89d4e45ba9_0_172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8A46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3" name="Google Shape;1733;g189d4e45ba9_0_17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g189d4e45ba9_0_17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g189d4e45ba9_0_17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g189d4e45ba9_0_17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7" name="Google Shape;1737;g189d4e45ba9_0_172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8" name="Google Shape;1738;g189d4e45ba9_0_172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">
  <p:cSld name="12_Blank_1">
    <p:bg>
      <p:bgPr>
        <a:solidFill>
          <a:srgbClr val="DF4A51"/>
        </a:solidFill>
      </p:bgPr>
    </p:bg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189d4e45ba9_0_173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1" name="Google Shape;1741;g189d4e45ba9_0_173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g189d4e45ba9_0_1732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3" name="Google Shape;1743;g189d4e45ba9_0_17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g189d4e45ba9_0_17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g189d4e45ba9_0_17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1">
  <p:cSld name="17_Blank_1_2"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89d4e45ba9_0_173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8" name="Google Shape;1748;g189d4e45ba9_0_17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g189d4e45ba9_0_17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g189d4e45ba9_0_17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g189d4e45ba9_0_17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2" name="Google Shape;1752;g189d4e45ba9_0_173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3" name="Google Shape;1753;g189d4e45ba9_0_1739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2">
  <p:cSld name="17_Blank_2_2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89d4e45ba9_0_174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6" name="Google Shape;1756;g189d4e45ba9_0_17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g189d4e45ba9_0_17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g189d4e45ba9_0_17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9" name="Google Shape;1759;g189d4e45ba9_0_17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0" name="Google Shape;1760;g189d4e45ba9_0_1747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1" name="Google Shape;1761;g189d4e45ba9_0_1747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2" name="Google Shape;1762;g189d4e45ba9_0_174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3">
  <p:cSld name="17_Blank_3_2"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89d4e45ba9_0_175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5" name="Google Shape;1765;g189d4e45ba9_0_17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g189d4e45ba9_0_17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7" name="Google Shape;1767;g189d4e45ba9_0_17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8" name="Google Shape;1768;g189d4e45ba9_0_17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9" name="Google Shape;1769;g189d4e45ba9_0_175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0" name="Google Shape;1770;g189d4e45ba9_0_175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1" name="Google Shape;1771;g189d4e45ba9_0_175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4">
  <p:cSld name="17_Blank_4_2"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89d4e45ba9_0_176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4" name="Google Shape;1774;g189d4e45ba9_0_17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g189d4e45ba9_0_17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g189d4e45ba9_0_17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g189d4e45ba9_0_17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8" name="Google Shape;1778;g189d4e45ba9_0_17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9" name="Google Shape;1779;g189d4e45ba9_0_1765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80" name="Google Shape;1780;g189d4e45ba9_0_1765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81" name="Google Shape;1781;g189d4e45ba9_0_1765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2" name="Google Shape;1782;g189d4e45ba9_0_1765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5">
  <p:cSld name="17_Blank_6_2"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89d4e45ba9_0_177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5" name="Google Shape;1785;g189d4e45ba9_0_17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g189d4e45ba9_0_17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g189d4e45ba9_0_17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8" name="Google Shape;1788;g189d4e45ba9_0_17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9" name="Google Shape;1789;g189d4e45ba9_0_17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0" name="Google Shape;1790;g189d4e45ba9_0_1776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1" name="Google Shape;1791;g189d4e45ba9_0_1776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2" name="Google Shape;1792;g189d4e45ba9_0_1776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3" name="Google Shape;1793;g189d4e45ba9_0_1776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4" name="Google Shape;1794;g189d4e45ba9_0_1776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5" name="Google Shape;1795;g189d4e45ba9_0_1776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1">
  <p:cSld name="SECTION_HEADER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189d4e45ba9_0_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89d4e45ba9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g189d4e45ba9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89d4e45ba9_0_14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52" name="Google Shape;152;g189d4e45ba9_0_140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6">
  <p:cSld name="17_Blank_7_3"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189d4e45ba9_0_178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8" name="Google Shape;1798;g189d4e45ba9_0_17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g189d4e45ba9_0_17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g189d4e45ba9_0_17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1" name="Google Shape;1801;g189d4e45ba9_0_17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2" name="Google Shape;1802;g189d4e45ba9_0_178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3" name="Google Shape;1803;g189d4e45ba9_0_1789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4" name="Google Shape;1804;g189d4e45ba9_0_1789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5" name="Google Shape;1805;g189d4e45ba9_0_1789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g189d4e45ba9_0_1789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7" name="Google Shape;1807;g189d4e45ba9_0_1789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8" name="Google Shape;1808;g189d4e45ba9_0_1789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Background Small Flower 7">
  <p:cSld name="17_Blank_7_1_3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9d4e45ba9_0_180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F4A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1" name="Google Shape;1811;g189d4e45ba9_0_18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g189d4e45ba9_0_18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3" name="Google Shape;1813;g189d4e45ba9_0_18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4" name="Google Shape;1814;g189d4e45ba9_0_18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5" name="Google Shape;1815;g189d4e45ba9_0_18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6" name="Google Shape;1816;g189d4e45ba9_0_1802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">
  <p:cSld name="13_Blank_1"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189d4e45ba9_0_181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9" name="Google Shape;1819;g189d4e45ba9_0_181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g189d4e45ba9_0_1810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1" name="Google Shape;1821;g189d4e45ba9_0_18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2" name="Google Shape;1822;g189d4e45ba9_0_18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g189d4e45ba9_0_18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1">
  <p:cSld name="17_Blank_7_1_2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89d4e45ba9_0_18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6" name="Google Shape;1826;g189d4e45ba9_0_18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g189d4e45ba9_0_18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Google Shape;1828;g189d4e45ba9_0_18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g189d4e45ba9_0_18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0" name="Google Shape;1830;g189d4e45ba9_0_181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1" name="Google Shape;1831;g189d4e45ba9_0_181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2">
  <p:cSld name="17_Blank_7_1_2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189d4e45ba9_0_182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4" name="Google Shape;1834;g189d4e45ba9_0_18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89d4e45ba9_0_18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g189d4e45ba9_0_18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g189d4e45ba9_0_18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8" name="Google Shape;1838;g189d4e45ba9_0_18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9" name="Google Shape;1839;g189d4e45ba9_0_182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0" name="Google Shape;1840;g189d4e45ba9_0_1825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3">
  <p:cSld name="17_Blank_7_1_2_2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89d4e45ba9_0_183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3" name="Google Shape;1843;g189d4e45ba9_0_18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89d4e45ba9_0_18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g189d4e45ba9_0_18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6" name="Google Shape;1846;g189d4e45ba9_0_18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7" name="Google Shape;1847;g189d4e45ba9_0_183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8" name="Google Shape;1848;g189d4e45ba9_0_1834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9" name="Google Shape;1849;g189d4e45ba9_0_183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4">
  <p:cSld name="17_Blank_7_1_2_3"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9d4e45ba9_0_184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2" name="Google Shape;1852;g189d4e45ba9_0_18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Google Shape;1853;g189d4e45ba9_0_18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g189d4e45ba9_0_18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g189d4e45ba9_0_18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6" name="Google Shape;1856;g189d4e45ba9_0_184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7" name="Google Shape;1857;g189d4e45ba9_0_1843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58" name="Google Shape;1858;g189d4e45ba9_0_1843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59" name="Google Shape;1859;g189d4e45ba9_0_184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0" name="Google Shape;1860;g189d4e45ba9_0_1843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5">
  <p:cSld name="17_Blank_7_1_2_4"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189d4e45ba9_0_18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3" name="Google Shape;1863;g189d4e45ba9_0_18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g189d4e45ba9_0_18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g189d4e45ba9_0_18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g189d4e45ba9_0_18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7" name="Google Shape;1867;g189d4e45ba9_0_18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8" name="Google Shape;1868;g189d4e45ba9_0_185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69" name="Google Shape;1869;g189d4e45ba9_0_185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0" name="Google Shape;1870;g189d4e45ba9_0_185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1" name="Google Shape;1871;g189d4e45ba9_0_185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2" name="Google Shape;1872;g189d4e45ba9_0_185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3" name="Google Shape;1873;g189d4e45ba9_0_185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6">
  <p:cSld name="17_Blank_7_1_2_5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89d4e45ba9_0_186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89d4e45ba9_0_18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7" name="Google Shape;1877;g189d4e45ba9_0_18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8" name="Google Shape;1878;g189d4e45ba9_0_18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g189d4e45ba9_0_18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0" name="Google Shape;1880;g189d4e45ba9_0_186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1" name="Google Shape;1881;g189d4e45ba9_0_1867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2" name="Google Shape;1882;g189d4e45ba9_0_1867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3" name="Google Shape;1883;g189d4e45ba9_0_1867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89d4e45ba9_0_1867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5" name="Google Shape;1885;g189d4e45ba9_0_1867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6" name="Google Shape;1886;g189d4e45ba9_0_1867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 Small Flower 7">
  <p:cSld name="17_Blank_7_1_2_5_1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189d4e45ba9_0_188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758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9" name="Google Shape;1889;g189d4e45ba9_0_18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g189d4e45ba9_0_18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g189d4e45ba9_0_18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89d4e45ba9_0_18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3" name="Google Shape;1893;g189d4e45ba9_0_188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4" name="Google Shape;1894;g189d4e45ba9_0_1880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2">
  <p:cSld name="7_Title Only_1_9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89d4e45ba9_0_1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89d4e45ba9_0_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g189d4e45ba9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89d4e45ba9_0_14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58" name="Google Shape;158;g189d4e45ba9_0_146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g189d4e45ba9_0_146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">
  <p:cSld name="17_Blank_8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89d4e45ba9_0_188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89d4e45ba9_0_18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g189d4e45ba9_0_18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9" name="Google Shape;1899;g189d4e45ba9_0_1888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0" name="Google Shape;1900;g189d4e45ba9_0_18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1" name="Google Shape;1901;g189d4e45ba9_0_18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1">
  <p:cSld name="17_Blank_1_1"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89d4e45ba9_0_189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4" name="Google Shape;1904;g189d4e45ba9_0_18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g189d4e45ba9_0_18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g189d4e45ba9_0_18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g189d4e45ba9_0_18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8" name="Google Shape;1908;g189d4e45ba9_0_189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9" name="Google Shape;1909;g189d4e45ba9_0_189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2">
  <p:cSld name="17_Blank_2_1"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89d4e45ba9_0_190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2" name="Google Shape;1912;g189d4e45ba9_0_19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g189d4e45ba9_0_19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Google Shape;1914;g189d4e45ba9_0_19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g189d4e45ba9_0_19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6" name="Google Shape;1916;g189d4e45ba9_0_190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7" name="Google Shape;1917;g189d4e45ba9_0_190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8" name="Google Shape;1918;g189d4e45ba9_0_19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3">
  <p:cSld name="17_Blank_3_1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189d4e45ba9_0_191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1" name="Google Shape;1921;g189d4e45ba9_0_19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g189d4e45ba9_0_1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g189d4e45ba9_0_19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g189d4e45ba9_0_19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5" name="Google Shape;1925;g189d4e45ba9_0_191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6" name="Google Shape;1926;g189d4e45ba9_0_1912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27" name="Google Shape;1927;g189d4e45ba9_0_191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4">
  <p:cSld name="17_Blank_4_1"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189d4e45ba9_0_19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0" name="Google Shape;1930;g189d4e45ba9_0_19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g189d4e45ba9_0_19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Google Shape;1932;g189d4e45ba9_0_19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3" name="Google Shape;1933;g189d4e45ba9_0_19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4" name="Google Shape;1934;g189d4e45ba9_0_192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5" name="Google Shape;1935;g189d4e45ba9_0_192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36" name="Google Shape;1936;g189d4e45ba9_0_192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37" name="Google Shape;1937;g189d4e45ba9_0_192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8" name="Google Shape;1938;g189d4e45ba9_0_192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5">
  <p:cSld name="17_Blank_6_1"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189d4e45ba9_0_193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1" name="Google Shape;1941;g189d4e45ba9_0_19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g189d4e45ba9_0_19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g189d4e45ba9_0_19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g189d4e45ba9_0_19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5" name="Google Shape;1945;g189d4e45ba9_0_193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6" name="Google Shape;1946;g189d4e45ba9_0_1932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47" name="Google Shape;1947;g189d4e45ba9_0_1932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48" name="Google Shape;1948;g189d4e45ba9_0_1932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9" name="Google Shape;1949;g189d4e45ba9_0_1932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50" name="Google Shape;1950;g189d4e45ba9_0_1932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1" name="Google Shape;1951;g189d4e45ba9_0_1932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6">
  <p:cSld name="17_Blank_7_2"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189d4e45ba9_0_194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4" name="Google Shape;1954;g189d4e45ba9_0_19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g189d4e45ba9_0_19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g189d4e45ba9_0_19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g189d4e45ba9_0_19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8" name="Google Shape;1958;g189d4e45ba9_0_19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9" name="Google Shape;1959;g189d4e45ba9_0_194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0" name="Google Shape;1960;g189d4e45ba9_0_194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1" name="Google Shape;1961;g189d4e45ba9_0_194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2" name="Google Shape;1962;g189d4e45ba9_0_194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3" name="Google Shape;1963;g189d4e45ba9_0_194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4" name="Google Shape;1964;g189d4e45ba9_0_194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Background Small Flower 7">
  <p:cSld name="17_Blank_7_1_1"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189d4e45ba9_0_195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7" name="Google Shape;1967;g189d4e45ba9_0_19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Google Shape;1968;g189d4e45ba9_0_19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9" name="Google Shape;1969;g189d4e45ba9_0_19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0" name="Google Shape;1970;g189d4e45ba9_0_19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1" name="Google Shape;1971;g189d4e45ba9_0_19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2" name="Google Shape;1972;g189d4e45ba9_0_195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">
  <p:cSld name="21_Blank_1"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Google Shape;1974;g189d4e45ba9_0_19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5" name="Google Shape;1975;g189d4e45ba9_0_196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76" name="Google Shape;1976;g189d4e45ba9_0_1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g189d4e45ba9_0_1966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8" name="Google Shape;1978;g189d4e45ba9_0_19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9" name="Google Shape;1979;g189d4e45ba9_0_19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1">
  <p:cSld name="28_Blank_1_1_3_9"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1" name="Google Shape;1981;g189d4e45ba9_0_19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2" name="Google Shape;1982;g189d4e45ba9_0_19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Google Shape;1983;g189d4e45ba9_0_197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4" name="Google Shape;1984;g189d4e45ba9_0_19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5" name="Google Shape;1985;g189d4e45ba9_0_197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986" name="Google Shape;1986;g189d4e45ba9_0_1973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987" name="Google Shape;1987;g189d4e45ba9_0_19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3">
  <p:cSld name="7_Title Only_2_9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189d4e45ba9_0_1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89d4e45ba9_0_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g189d4e45ba9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89d4e45ba9_0_15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65" name="Google Shape;165;g189d4e45ba9_0_153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g189d4e45ba9_0_153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2">
  <p:cSld name="28_Blank_1_1_2_9"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9" name="Google Shape;1989;g189d4e45ba9_0_19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g189d4e45ba9_0_19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g189d4e45ba9_0_198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2" name="Google Shape;1992;g189d4e45ba9_0_19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3" name="Google Shape;1993;g189d4e45ba9_0_198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994" name="Google Shape;1994;g189d4e45ba9_0_198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95" name="Google Shape;1995;g189d4e45ba9_0_1981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996" name="Google Shape;1996;g189d4e45ba9_0_19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3">
  <p:cSld name="28_Blank_1_1_1_9"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8" name="Google Shape;1998;g189d4e45ba9_0_19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g189d4e45ba9_0_19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g189d4e45ba9_0_199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1" name="Google Shape;2001;g189d4e45ba9_0_19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2" name="Google Shape;2002;g189d4e45ba9_0_1990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03" name="Google Shape;2003;g189d4e45ba9_0_1990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4" name="Google Shape;2004;g189d4e45ba9_0_199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005" name="Google Shape;2005;g189d4e45ba9_0_19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4">
  <p:cSld name="28_Blank_1_1_1_1_1_11"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" name="Google Shape;2007;g189d4e45ba9_0_19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g189d4e45ba9_0_19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9" name="Google Shape;2009;g189d4e45ba9_0_19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0" name="Google Shape;2010;g189d4e45ba9_0_199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11" name="Google Shape;2011;g189d4e45ba9_0_199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2" name="Google Shape;2012;g189d4e45ba9_0_199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3" name="Google Shape;2013;g189d4e45ba9_0_199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14" name="Google Shape;2014;g189d4e45ba9_0_199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015" name="Google Shape;2015;g189d4e45ba9_0_19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5">
  <p:cSld name="28_Blank_1_1_1_1_1_2_9"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" name="Google Shape;2017;g189d4e45ba9_0_20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8" name="Google Shape;2018;g189d4e45ba9_0_20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9" name="Google Shape;2019;g189d4e45ba9_0_20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0" name="Google Shape;2020;g189d4e45ba9_0_20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21" name="Google Shape;2021;g189d4e45ba9_0_200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89d4e45ba9_0_200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3" name="Google Shape;2023;g189d4e45ba9_0_200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24" name="Google Shape;2024;g189d4e45ba9_0_200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25" name="Google Shape;2025;g189d4e45ba9_0_200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26" name="Google Shape;2026;g189d4e45ba9_0_200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027" name="Google Shape;2027;g189d4e45ba9_0_20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6">
  <p:cSld name="28_Blank_1_1_1_1_1_1_10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9" name="Google Shape;2029;g189d4e45ba9_0_20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Google Shape;2030;g189d4e45ba9_0_20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1" name="Google Shape;2031;g189d4e45ba9_0_202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32" name="Google Shape;2032;g189d4e45ba9_0_202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33" name="Google Shape;2033;g189d4e45ba9_0_202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34" name="Google Shape;2034;g189d4e45ba9_0_202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5" name="Google Shape;2035;g189d4e45ba9_0_202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6" name="Google Shape;2036;g189d4e45ba9_0_202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37" name="Google Shape;2037;g189d4e45ba9_0_202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38" name="Google Shape;2038;g189d4e45ba9_0_20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mall Flower 7">
  <p:cSld name="28_Blank_1_1_1_1_1_1_1_9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0" name="Google Shape;2040;g189d4e45ba9_0_20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1" name="Google Shape;2041;g189d4e45ba9_0_20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2" name="Google Shape;2042;g189d4e45ba9_0_203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43" name="Google Shape;2043;g189d4e45ba9_0_2032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44" name="Google Shape;2044;g189d4e45ba9_0_20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">
  <p:cSld name="22_Blank_1"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6" name="Google Shape;2046;g189d4e45ba9_0_20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g189d4e45ba9_0_203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48" name="Google Shape;2048;g189d4e45ba9_0_2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g189d4e45ba9_0_2038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0" name="Google Shape;2050;g189d4e45ba9_0_20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1" name="Google Shape;2051;g189d4e45ba9_0_20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1">
  <p:cSld name="28_Blank_1_1_3_8"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Google Shape;2053;g189d4e45ba9_0_20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g189d4e45ba9_0_20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g189d4e45ba9_0_204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6" name="Google Shape;2056;g189d4e45ba9_0_20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7" name="Google Shape;2057;g189d4e45ba9_0_204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58" name="Google Shape;2058;g189d4e45ba9_0_204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59" name="Google Shape;2059;g189d4e45ba9_0_20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2">
  <p:cSld name="28_Blank_1_1_2_8"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Google Shape;2061;g189d4e45ba9_0_20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g189d4e45ba9_0_20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Google Shape;2063;g189d4e45ba9_0_205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g189d4e45ba9_0_20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5" name="Google Shape;2065;g189d4e45ba9_0_205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66" name="Google Shape;2066;g189d4e45ba9_0_205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67" name="Google Shape;2067;g189d4e45ba9_0_2053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68" name="Google Shape;2068;g189d4e45ba9_0_20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3">
  <p:cSld name="28_Blank_1_1_1_8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89d4e45ba9_0_20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1" name="Google Shape;2071;g189d4e45ba9_0_20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2" name="Google Shape;2072;g189d4e45ba9_0_206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3" name="Google Shape;2073;g189d4e45ba9_0_20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4" name="Google Shape;2074;g189d4e45ba9_0_206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75" name="Google Shape;2075;g189d4e45ba9_0_2062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76" name="Google Shape;2076;g189d4e45ba9_0_206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077" name="Google Shape;2077;g189d4e45ba9_0_20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4">
  <p:cSld name="7_Title Only_3_9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89d4e45ba9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89d4e45ba9_0_1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g189d4e45ba9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89d4e45ba9_0_16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72" name="Google Shape;172;g189d4e45ba9_0_160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g189d4e45ba9_0_160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g189d4e45ba9_0_160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5" name="Google Shape;175;g189d4e45ba9_0_160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4">
  <p:cSld name="28_Blank_1_1_1_1_1_10"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" name="Google Shape;2079;g189d4e45ba9_0_20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g189d4e45ba9_0_2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g189d4e45ba9_0_20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2" name="Google Shape;2082;g189d4e45ba9_0_207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83" name="Google Shape;2083;g189d4e45ba9_0_207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84" name="Google Shape;2084;g189d4e45ba9_0_207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85" name="Google Shape;2085;g189d4e45ba9_0_207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86" name="Google Shape;2086;g189d4e45ba9_0_207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087" name="Google Shape;2087;g189d4e45ba9_0_20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5">
  <p:cSld name="28_Blank_1_1_1_1_1_2_8"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" name="Google Shape;2089;g189d4e45ba9_0_20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0" name="Google Shape;2090;g189d4e45ba9_0_20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1" name="Google Shape;2091;g189d4e45ba9_0_20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2" name="Google Shape;2092;g189d4e45ba9_0_20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93" name="Google Shape;2093;g189d4e45ba9_0_208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4" name="Google Shape;2094;g189d4e45ba9_0_208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5" name="Google Shape;2095;g189d4e45ba9_0_208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96" name="Google Shape;2096;g189d4e45ba9_0_208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7" name="Google Shape;2097;g189d4e45ba9_0_208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98" name="Google Shape;2098;g189d4e45ba9_0_208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099" name="Google Shape;2099;g189d4e45ba9_0_20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6">
  <p:cSld name="28_Blank_1_1_1_1_1_1_9"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1" name="Google Shape;2101;g189d4e45ba9_0_20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2" name="Google Shape;2102;g189d4e45ba9_0_20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3" name="Google Shape;2103;g189d4e45ba9_0_209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04" name="Google Shape;2104;g189d4e45ba9_0_209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5" name="Google Shape;2105;g189d4e45ba9_0_209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6" name="Google Shape;2106;g189d4e45ba9_0_209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7" name="Google Shape;2107;g189d4e45ba9_0_209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8" name="Google Shape;2108;g189d4e45ba9_0_209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9" name="Google Shape;2109;g189d4e45ba9_0_209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10" name="Google Shape;2110;g189d4e45ba9_0_20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Small Flower 7">
  <p:cSld name="28_Blank_1_1_1_1_1_1_1_8"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2" name="Google Shape;2112;g189d4e45ba9_0_2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3" name="Google Shape;2113;g189d4e45ba9_0_21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4" name="Google Shape;2114;g189d4e45ba9_0_210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15" name="Google Shape;2115;g189d4e45ba9_0_210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16" name="Google Shape;2116;g189d4e45ba9_0_2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">
  <p:cSld name="23_Blank_1"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8" name="Google Shape;2118;g189d4e45ba9_0_2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g189d4e45ba9_0_211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20" name="Google Shape;2120;g189d4e45ba9_0_2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1" name="Google Shape;2121;g189d4e45ba9_0_2110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2" name="Google Shape;2122;g189d4e45ba9_0_2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3" name="Google Shape;2123;g189d4e45ba9_0_2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1">
  <p:cSld name="28_Blank_1_1_3_7"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g189d4e45ba9_0_2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g189d4e45ba9_0_2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g189d4e45ba9_0_211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8" name="Google Shape;2128;g189d4e45ba9_0_21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9" name="Google Shape;2129;g189d4e45ba9_0_211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30" name="Google Shape;2130;g189d4e45ba9_0_211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131" name="Google Shape;2131;g189d4e45ba9_0_2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2">
  <p:cSld name="28_Blank_1_1_2_7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89d4e45ba9_0_2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4" name="Google Shape;2134;g189d4e45ba9_0_2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Google Shape;2135;g189d4e45ba9_0_212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6" name="Google Shape;2136;g189d4e45ba9_0_2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7" name="Google Shape;2137;g189d4e45ba9_0_212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38" name="Google Shape;2138;g189d4e45ba9_0_212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39" name="Google Shape;2139;g189d4e45ba9_0_2125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140" name="Google Shape;2140;g189d4e45ba9_0_2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3">
  <p:cSld name="28_Blank_1_1_1_7"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2" name="Google Shape;2142;g189d4e45ba9_0_2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g189d4e45ba9_0_2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4" name="Google Shape;2144;g189d4e45ba9_0_213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5" name="Google Shape;2145;g189d4e45ba9_0_2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6" name="Google Shape;2146;g189d4e45ba9_0_2134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47" name="Google Shape;2147;g189d4e45ba9_0_2134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48" name="Google Shape;2148;g189d4e45ba9_0_213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149" name="Google Shape;2149;g189d4e45ba9_0_2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4">
  <p:cSld name="28_Blank_1_1_1_1_1_9"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" name="Google Shape;2151;g189d4e45ba9_0_2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g189d4e45ba9_0_2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3" name="Google Shape;2153;g189d4e45ba9_0_21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4" name="Google Shape;2154;g189d4e45ba9_0_214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55" name="Google Shape;2155;g189d4e45ba9_0_2143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56" name="Google Shape;2156;g189d4e45ba9_0_2143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57" name="Google Shape;2157;g189d4e45ba9_0_214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8" name="Google Shape;2158;g189d4e45ba9_0_2143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159" name="Google Shape;2159;g189d4e45ba9_0_21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5">
  <p:cSld name="28_Blank_1_1_1_1_1_2_7"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1" name="Google Shape;2161;g189d4e45ba9_0_21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g189d4e45ba9_0_2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g189d4e45ba9_0_2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4" name="Google Shape;2164;g189d4e45ba9_0_215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65" name="Google Shape;2165;g189d4e45ba9_0_2153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166" name="Google Shape;2166;g189d4e45ba9_0_2153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167" name="Google Shape;2167;g189d4e45ba9_0_215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68" name="Google Shape;2168;g189d4e45ba9_0_2153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169" name="Google Shape;2169;g189d4e45ba9_0_2153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170" name="Google Shape;2170;g189d4e45ba9_0_2153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171" name="Google Shape;2171;g189d4e45ba9_0_2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5">
  <p:cSld name="7_Title Only_4_9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89d4e45ba9_0_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89d4e45ba9_0_1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g189d4e45ba9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89d4e45ba9_0_16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81" name="Google Shape;181;g189d4e45ba9_0_16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g189d4e45ba9_0_16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g189d4e45ba9_0_16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g189d4e45ba9_0_16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g189d4e45ba9_0_16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6" name="Google Shape;186;g189d4e45ba9_0_16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6">
  <p:cSld name="28_Blank_1_1_1_1_1_1_8"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3" name="Google Shape;2173;g189d4e45ba9_0_21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4" name="Google Shape;2174;g189d4e45ba9_0_21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5" name="Google Shape;2175;g189d4e45ba9_0_21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76" name="Google Shape;2176;g189d4e45ba9_0_216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77" name="Google Shape;2177;g189d4e45ba9_0_216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78" name="Google Shape;2178;g189d4e45ba9_0_216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89d4e45ba9_0_216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89d4e45ba9_0_216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89d4e45ba9_0_216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82" name="Google Shape;2182;g189d4e45ba9_0_2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Small Flower 7">
  <p:cSld name="28_Blank_1_1_1_1_1_1_1_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89d4e45ba9_0_21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5" name="Google Shape;2185;g189d4e45ba9_0_21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6" name="Google Shape;2186;g189d4e45ba9_0_21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87" name="Google Shape;2187;g189d4e45ba9_0_217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88" name="Google Shape;2188;g189d4e45ba9_0_2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">
  <p:cSld name="27_Blank_1"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0" name="Google Shape;2190;g189d4e45ba9_0_21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1" name="Google Shape;2191;g189d4e45ba9_0_218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92" name="Google Shape;2192;g189d4e45ba9_0_2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3" name="Google Shape;2193;g189d4e45ba9_0_2182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4" name="Google Shape;2194;g189d4e45ba9_0_21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5" name="Google Shape;2195;g189d4e45ba9_0_2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1">
  <p:cSld name="28_Blank_1_1_3_6"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7" name="Google Shape;2197;g189d4e45ba9_0_21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8" name="Google Shape;2198;g189d4e45ba9_0_218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9" name="Google Shape;2199;g189d4e45ba9_0_21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0" name="Google Shape;2200;g189d4e45ba9_0_2189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2201" name="Google Shape;2201;g189d4e45ba9_0_2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89d4e45ba9_0_2189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03" name="Google Shape;2203;g189d4e45ba9_0_2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2">
  <p:cSld name="28_Blank_1_1_2_6"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5" name="Google Shape;2205;g189d4e45ba9_0_2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6" name="Google Shape;2206;g189d4e45ba9_0_2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7" name="Google Shape;2207;g189d4e45ba9_0_219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8" name="Google Shape;2208;g189d4e45ba9_0_21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9" name="Google Shape;2209;g189d4e45ba9_0_219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10" name="Google Shape;2210;g189d4e45ba9_0_2197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11" name="Google Shape;2211;g189d4e45ba9_0_2197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12" name="Google Shape;2212;g189d4e45ba9_0_2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3">
  <p:cSld name="28_Blank_1_1_1_6"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4" name="Google Shape;2214;g189d4e45ba9_0_22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5" name="Google Shape;2215;g189d4e45ba9_0_2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6" name="Google Shape;2216;g189d4e45ba9_0_220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g189d4e45ba9_0_22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8" name="Google Shape;2218;g189d4e45ba9_0_2206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19" name="Google Shape;2219;g189d4e45ba9_0_2206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0" name="Google Shape;2220;g189d4e45ba9_0_220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221" name="Google Shape;2221;g189d4e45ba9_0_2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4">
  <p:cSld name="28_Blank_1_1_1_1_1_8"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3" name="Google Shape;2223;g189d4e45ba9_0_2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4" name="Google Shape;2224;g189d4e45ba9_0_2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5" name="Google Shape;2225;g189d4e45ba9_0_22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6" name="Google Shape;2226;g189d4e45ba9_0_221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27" name="Google Shape;2227;g189d4e45ba9_0_2215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28" name="Google Shape;2228;g189d4e45ba9_0_2215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89d4e45ba9_0_2215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30" name="Google Shape;2230;g189d4e45ba9_0_2215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231" name="Google Shape;2231;g189d4e45ba9_0_2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5">
  <p:cSld name="28_Blank_1_1_1_1_1_2_6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3" name="Google Shape;2233;g189d4e45ba9_0_22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4" name="Google Shape;2234;g189d4e45ba9_0_2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5" name="Google Shape;2235;g189d4e45ba9_0_22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6" name="Google Shape;2236;g189d4e45ba9_0_22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37" name="Google Shape;2237;g189d4e45ba9_0_2225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238" name="Google Shape;2238;g189d4e45ba9_0_2225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239" name="Google Shape;2239;g189d4e45ba9_0_2225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40" name="Google Shape;2240;g189d4e45ba9_0_2225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241" name="Google Shape;2241;g189d4e45ba9_0_2225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42" name="Google Shape;2242;g189d4e45ba9_0_2225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243" name="Google Shape;2243;g189d4e45ba9_0_2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6">
  <p:cSld name="28_Blank_1_1_1_1_1_1_7"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5" name="Google Shape;2245;g189d4e45ba9_0_2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6" name="Google Shape;2246;g189d4e45ba9_0_22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7" name="Google Shape;2247;g189d4e45ba9_0_223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48" name="Google Shape;2248;g189d4e45ba9_0_2237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49" name="Google Shape;2249;g189d4e45ba9_0_2237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0" name="Google Shape;2250;g189d4e45ba9_0_2237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51" name="Google Shape;2251;g189d4e45ba9_0_2237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52" name="Google Shape;2252;g189d4e45ba9_0_2237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253" name="Google Shape;2253;g189d4e45ba9_0_2237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54" name="Google Shape;2254;g189d4e45ba9_0_2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Small Flower 7">
  <p:cSld name="28_Blank_1_1_1_1_1_1_1_6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" name="Google Shape;2256;g189d4e45ba9_0_2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7" name="Google Shape;2257;g189d4e45ba9_0_22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8" name="Google Shape;2258;g189d4e45ba9_0_224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59" name="Google Shape;2259;g189d4e45ba9_0_224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60" name="Google Shape;2260;g189d4e45ba9_0_2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6">
  <p:cSld name="7_Title Only_5_9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189d4e45ba9_0_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89d4e45ba9_0_1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g189d4e45ba9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89d4e45ba9_0_18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192" name="Google Shape;192;g189d4e45ba9_0_180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3" name="Google Shape;193;g189d4e45ba9_0_180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4" name="Google Shape;194;g189d4e45ba9_0_180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g189d4e45ba9_0_180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g189d4e45ba9_0_180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g189d4e45ba9_0_180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">
  <p:cSld name="24_Blank_1"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2" name="Google Shape;2262;g189d4e45ba9_0_2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3" name="Google Shape;2263;g189d4e45ba9_0_225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64" name="Google Shape;2264;g189d4e45ba9_0_2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5" name="Google Shape;2265;g189d4e45ba9_0_2254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g189d4e45ba9_0_22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7" name="Google Shape;2267;g189d4e45ba9_0_2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1">
  <p:cSld name="28_Blank_1_1_3_5"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9" name="Google Shape;2269;g189d4e45ba9_0_22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Google Shape;2270;g189d4e45ba9_0_226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1" name="Google Shape;2271;g189d4e45ba9_0_22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2" name="Google Shape;2272;g189d4e45ba9_0_226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2273" name="Google Shape;2273;g189d4e45ba9_0_2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4" name="Google Shape;2274;g189d4e45ba9_0_226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75" name="Google Shape;2275;g189d4e45ba9_0_2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2">
  <p:cSld name="28_Blank_1_1_2_5"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7" name="Google Shape;2277;g189d4e45ba9_0_22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8" name="Google Shape;2278;g189d4e45ba9_0_2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9" name="Google Shape;2279;g189d4e45ba9_0_2269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0" name="Google Shape;2280;g189d4e45ba9_0_22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1" name="Google Shape;2281;g189d4e45ba9_0_2269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82" name="Google Shape;2282;g189d4e45ba9_0_2269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83" name="Google Shape;2283;g189d4e45ba9_0_2269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284" name="Google Shape;2284;g189d4e45ba9_0_22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3">
  <p:cSld name="28_Blank_1_1_1_5"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6" name="Google Shape;2286;g189d4e45ba9_0_22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7" name="Google Shape;2287;g189d4e45ba9_0_2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5905" y="559823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8" name="Google Shape;2288;g189d4e45ba9_0_227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9" name="Google Shape;2289;g189d4e45ba9_0_22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0" name="Google Shape;2290;g189d4e45ba9_0_2278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91" name="Google Shape;2291;g189d4e45ba9_0_2278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2" name="Google Shape;2292;g189d4e45ba9_0_227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293" name="Google Shape;2293;g189d4e45ba9_0_2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4">
  <p:cSld name="28_Blank_1_1_1_1_1_7"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5" name="Google Shape;2295;g189d4e45ba9_0_22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6" name="Google Shape;2296;g189d4e45ba9_0_2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7" name="Google Shape;2297;g189d4e45ba9_0_22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8" name="Google Shape;2298;g189d4e45ba9_0_22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99" name="Google Shape;2299;g189d4e45ba9_0_2287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00" name="Google Shape;2300;g189d4e45ba9_0_2287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01" name="Google Shape;2301;g189d4e45ba9_0_228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02" name="Google Shape;2302;g189d4e45ba9_0_2287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303" name="Google Shape;2303;g189d4e45ba9_0_2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5">
  <p:cSld name="28_Blank_1_1_1_1_1_2_5"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5" name="Google Shape;2305;g189d4e45ba9_0_22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Google Shape;2306;g189d4e45ba9_0_2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7" name="Google Shape;2307;g189d4e45ba9_0_22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8" name="Google Shape;2308;g189d4e45ba9_0_229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09" name="Google Shape;2309;g189d4e45ba9_0_2297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0" name="Google Shape;2310;g189d4e45ba9_0_2297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1" name="Google Shape;2311;g189d4e45ba9_0_229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12" name="Google Shape;2312;g189d4e45ba9_0_2297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3" name="Google Shape;2313;g189d4e45ba9_0_2297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14" name="Google Shape;2314;g189d4e45ba9_0_2297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315" name="Google Shape;2315;g189d4e45ba9_0_2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6">
  <p:cSld name="28_Blank_1_1_1_1_1_1_6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89d4e45ba9_0_23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8" name="Google Shape;2318;g189d4e45ba9_0_23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9" name="Google Shape;2319;g189d4e45ba9_0_23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20" name="Google Shape;2320;g189d4e45ba9_0_2309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21" name="Google Shape;2321;g189d4e45ba9_0_2309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22" name="Google Shape;2322;g189d4e45ba9_0_2309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3" name="Google Shape;2323;g189d4e45ba9_0_2309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4" name="Google Shape;2324;g189d4e45ba9_0_2309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25" name="Google Shape;2325;g189d4e45ba9_0_2309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26" name="Google Shape;2326;g189d4e45ba9_0_2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mall Flower 7">
  <p:cSld name="28_Blank_1_1_1_1_1_1_1_5"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8" name="Google Shape;2328;g189d4e45ba9_0_23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9" name="Google Shape;2329;g189d4e45ba9_0_23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0" name="Google Shape;2330;g189d4e45ba9_0_232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31" name="Google Shape;2331;g189d4e45ba9_0_2320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32" name="Google Shape;2332;g189d4e45ba9_0_2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">
  <p:cSld name="25_Blank_1"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" name="Google Shape;2334;g189d4e45ba9_0_23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5" name="Google Shape;2335;g189d4e45ba9_0_2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6" name="Google Shape;2336;g189d4e45ba9_0_2326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7" name="Google Shape;2337;g189d4e45ba9_0_2326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8" name="Google Shape;2338;g189d4e45ba9_0_23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9" name="Google Shape;2339;g189d4e45ba9_0_23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1">
  <p:cSld name="28_Blank_1_1_3_4"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1" name="Google Shape;2341;g189d4e45ba9_0_23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g189d4e45ba9_0_2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g189d4e45ba9_0_233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4" name="Google Shape;2344;g189d4e45ba9_0_23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5" name="Google Shape;2345;g189d4e45ba9_0_233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46" name="Google Shape;2346;g189d4e45ba9_0_2333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347" name="Google Shape;2347;g189d4e45ba9_0_2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Flower 7">
  <p:cSld name="7_Title Only_6_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189d4e45ba9_0_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095" cy="686908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89d4e45ba9_0_1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g189d4e45ba9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89d4e45ba9_0_19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3" name="Google Shape;203;g189d4e45ba9_0_191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2">
  <p:cSld name="28_Blank_1_1_2_4"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9" name="Google Shape;2349;g189d4e45ba9_0_23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0" name="Google Shape;2350;g189d4e45ba9_0_2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1" name="Google Shape;2351;g189d4e45ba9_0_2341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2" name="Google Shape;2352;g189d4e45ba9_0_23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3" name="Google Shape;2353;g189d4e45ba9_0_2341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54" name="Google Shape;2354;g189d4e45ba9_0_234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55" name="Google Shape;2355;g189d4e45ba9_0_2341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356" name="Google Shape;2356;g189d4e45ba9_0_23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3">
  <p:cSld name="28_Blank_1_1_1_4"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8" name="Google Shape;2358;g189d4e45ba9_0_23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g189d4e45ba9_0_2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0" name="Google Shape;2360;g189d4e45ba9_0_235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1" name="Google Shape;2361;g189d4e45ba9_0_23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2" name="Google Shape;2362;g189d4e45ba9_0_2350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63" name="Google Shape;2363;g189d4e45ba9_0_2350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64" name="Google Shape;2364;g189d4e45ba9_0_235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365" name="Google Shape;2365;g189d4e45ba9_0_2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4">
  <p:cSld name="28_Blank_1_1_1_1_1_6"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7" name="Google Shape;2367;g189d4e45ba9_0_23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g189d4e45ba9_0_2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9" name="Google Shape;2369;g189d4e45ba9_0_23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0" name="Google Shape;2370;g189d4e45ba9_0_23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71" name="Google Shape;2371;g189d4e45ba9_0_235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72" name="Google Shape;2372;g189d4e45ba9_0_235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73" name="Google Shape;2373;g189d4e45ba9_0_235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74" name="Google Shape;2374;g189d4e45ba9_0_235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375" name="Google Shape;2375;g189d4e45ba9_0_2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5">
  <p:cSld name="28_Blank_1_1_1_1_1_2_4"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7" name="Google Shape;2377;g189d4e45ba9_0_23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8" name="Google Shape;2378;g189d4e45ba9_0_2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9" name="Google Shape;2379;g189d4e45ba9_0_236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0" name="Google Shape;2380;g189d4e45ba9_0_236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81" name="Google Shape;2381;g189d4e45ba9_0_2369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2" name="Google Shape;2382;g189d4e45ba9_0_2369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3" name="Google Shape;2383;g189d4e45ba9_0_2369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84" name="Google Shape;2384;g189d4e45ba9_0_2369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5" name="Google Shape;2385;g189d4e45ba9_0_2369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386" name="Google Shape;2386;g189d4e45ba9_0_2369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387" name="Google Shape;2387;g189d4e45ba9_0_2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6">
  <p:cSld name="28_Blank_1_1_1_1_1_1_5"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9" name="Google Shape;2389;g189d4e45ba9_0_23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0" name="Google Shape;2390;g189d4e45ba9_0_23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1" name="Google Shape;2391;g189d4e45ba9_0_23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92" name="Google Shape;2392;g189d4e45ba9_0_238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93" name="Google Shape;2393;g189d4e45ba9_0_238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94" name="Google Shape;2394;g189d4e45ba9_0_238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95" name="Google Shape;2395;g189d4e45ba9_0_238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96" name="Google Shape;2396;g189d4e45ba9_0_238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97" name="Google Shape;2397;g189d4e45ba9_0_238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98" name="Google Shape;2398;g189d4e45ba9_0_2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Small Flower 7">
  <p:cSld name="28_Blank_1_1_1_1_1_1_1_4"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0" name="Google Shape;2400;g189d4e45ba9_0_23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1" name="Google Shape;2401;g189d4e45ba9_0_23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2" name="Google Shape;2402;g189d4e45ba9_0_239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03" name="Google Shape;2403;g189d4e45ba9_0_2392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04" name="Google Shape;2404;g189d4e45ba9_0_2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">
  <p:cSld name="26_Blank_1"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" name="Google Shape;2406;g189d4e45ba9_0_23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7" name="Google Shape;2407;g189d4e45ba9_0_2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8" name="Google Shape;2408;g189d4e45ba9_0_2398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9" name="Google Shape;2409;g189d4e45ba9_0_2398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0" name="Google Shape;2410;g189d4e45ba9_0_23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1" name="Google Shape;2411;g189d4e45ba9_0_2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1">
  <p:cSld name="28_Blank_1_1_3_3"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g189d4e45ba9_0_24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4" name="Google Shape;2414;g189d4e45ba9_0_2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5" name="Google Shape;2415;g189d4e45ba9_0_240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6" name="Google Shape;2416;g189d4e45ba9_0_24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7" name="Google Shape;2417;g189d4e45ba9_0_240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18" name="Google Shape;2418;g189d4e45ba9_0_240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19" name="Google Shape;2419;g189d4e45ba9_0_2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2">
  <p:cSld name="28_Blank_1_1_2_3"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1" name="Google Shape;2421;g189d4e45ba9_0_24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g189d4e45ba9_0_2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3" name="Google Shape;2423;g189d4e45ba9_0_241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4" name="Google Shape;2424;g189d4e45ba9_0_24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5" name="Google Shape;2425;g189d4e45ba9_0_241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26" name="Google Shape;2426;g189d4e45ba9_0_241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27" name="Google Shape;2427;g189d4e45ba9_0_2413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28" name="Google Shape;2428;g189d4e45ba9_0_24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3">
  <p:cSld name="28_Blank_1_1_1_3"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0" name="Google Shape;2430;g189d4e45ba9_0_24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1" name="Google Shape;2431;g189d4e45ba9_0_2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2" name="Google Shape;2432;g189d4e45ba9_0_242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3" name="Google Shape;2433;g189d4e45ba9_0_24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4" name="Google Shape;2434;g189d4e45ba9_0_242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35" name="Google Shape;2435;g189d4e45ba9_0_2422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36" name="Google Shape;2436;g189d4e45ba9_0_242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437" name="Google Shape;2437;g189d4e45ba9_0_24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1">
  <p:cSld name="Title Only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189d4e45ba9_0_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89d4e45ba9_0_1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g189d4e45ba9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89d4e45ba9_0_19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09" name="Google Shape;209;g189d4e45ba9_0_19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4">
  <p:cSld name="28_Blank_1_1_1_1_1_5"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9" name="Google Shape;2439;g189d4e45ba9_0_2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0" name="Google Shape;2440;g189d4e45ba9_0_2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1" name="Google Shape;2441;g189d4e45ba9_0_24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2" name="Google Shape;2442;g189d4e45ba9_0_243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43" name="Google Shape;2443;g189d4e45ba9_0_243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44" name="Google Shape;2444;g189d4e45ba9_0_243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45" name="Google Shape;2445;g189d4e45ba9_0_243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6" name="Google Shape;2446;g189d4e45ba9_0_243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447" name="Google Shape;2447;g189d4e45ba9_0_24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5">
  <p:cSld name="28_Blank_1_1_1_1_1_2_3"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9" name="Google Shape;2449;g189d4e45ba9_0_24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0" name="Google Shape;2450;g189d4e45ba9_0_2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1" name="Google Shape;2451;g189d4e45ba9_0_24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2" name="Google Shape;2452;g189d4e45ba9_0_244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53" name="Google Shape;2453;g189d4e45ba9_0_244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4" name="Google Shape;2454;g189d4e45ba9_0_244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5" name="Google Shape;2455;g189d4e45ba9_0_244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56" name="Google Shape;2456;g189d4e45ba9_0_244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57" name="Google Shape;2457;g189d4e45ba9_0_244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58" name="Google Shape;2458;g189d4e45ba9_0_244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459" name="Google Shape;2459;g189d4e45ba9_0_2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6">
  <p:cSld name="28_Blank_1_1_1_1_1_1_4"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1" name="Google Shape;2461;g189d4e45ba9_0_24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2" name="Google Shape;2462;g189d4e45ba9_0_24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3" name="Google Shape;2463;g189d4e45ba9_0_245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64" name="Google Shape;2464;g189d4e45ba9_0_245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65" name="Google Shape;2465;g189d4e45ba9_0_245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66" name="Google Shape;2466;g189d4e45ba9_0_245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7" name="Google Shape;2467;g189d4e45ba9_0_245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8" name="Google Shape;2468;g189d4e45ba9_0_245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9" name="Google Shape;2469;g189d4e45ba9_0_245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0" name="Google Shape;2470;g189d4e45ba9_0_2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Small Flower 7">
  <p:cSld name="28_Blank_1_1_1_1_1_1_1_3"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2" name="Google Shape;2472;g189d4e45ba9_0_24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3" name="Google Shape;2473;g189d4e45ba9_0_24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4" name="Google Shape;2474;g189d4e45ba9_0_246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75" name="Google Shape;2475;g189d4e45ba9_0_246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6" name="Google Shape;2476;g189d4e45ba9_0_2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">
  <p:cSld name="16_Blank_1"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" name="Google Shape;2478;g189d4e45ba9_0_24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9" name="Google Shape;2479;g189d4e45ba9_0_247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0" name="Google Shape;2480;g189d4e45ba9_0_24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1" name="Google Shape;2481;g189d4e45ba9_0_2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1">
  <p:cSld name="28_Blank_1_1_3_2"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3" name="Google Shape;2483;g189d4e45ba9_0_24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4" name="Google Shape;2484;g189d4e45ba9_0_2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Google Shape;2485;g189d4e45ba9_0_247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6" name="Google Shape;2486;g189d4e45ba9_0_24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7" name="Google Shape;2487;g189d4e45ba9_0_247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88" name="Google Shape;2488;g189d4e45ba9_0_247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89" name="Google Shape;2489;g189d4e45ba9_0_2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2">
  <p:cSld name="28_Blank_1_1_2_2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1" name="Google Shape;2491;g189d4e45ba9_0_24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g189d4e45ba9_0_2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3" name="Google Shape;2493;g189d4e45ba9_0_2483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4" name="Google Shape;2494;g189d4e45ba9_0_24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5" name="Google Shape;2495;g189d4e45ba9_0_2483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96" name="Google Shape;2496;g189d4e45ba9_0_248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97" name="Google Shape;2497;g189d4e45ba9_0_2483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498" name="Google Shape;2498;g189d4e45ba9_0_2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3">
  <p:cSld name="28_Blank_1_1_1_2"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0" name="Google Shape;2500;g189d4e45ba9_0_24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1" name="Google Shape;2501;g189d4e45ba9_0_2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2" name="Google Shape;2502;g189d4e45ba9_0_2492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3" name="Google Shape;2503;g189d4e45ba9_0_24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4" name="Google Shape;2504;g189d4e45ba9_0_2492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05" name="Google Shape;2505;g189d4e45ba9_0_2492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06" name="Google Shape;2506;g189d4e45ba9_0_249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507" name="Google Shape;2507;g189d4e45ba9_0_24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4">
  <p:cSld name="28_Blank_1_1_1_1_1_4"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9" name="Google Shape;2509;g189d4e45ba9_0_25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g189d4e45ba9_0_2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1" name="Google Shape;2511;g189d4e45ba9_0_25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2" name="Google Shape;2512;g189d4e45ba9_0_250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13" name="Google Shape;2513;g189d4e45ba9_0_250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4" name="Google Shape;2514;g189d4e45ba9_0_250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15" name="Google Shape;2515;g189d4e45ba9_0_250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16" name="Google Shape;2516;g189d4e45ba9_0_250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517" name="Google Shape;2517;g189d4e45ba9_0_2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5">
  <p:cSld name="28_Blank_1_1_1_1_1_2_2"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" name="Google Shape;2519;g189d4e45ba9_0_25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g189d4e45ba9_0_2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1" name="Google Shape;2521;g189d4e45ba9_0_25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2" name="Google Shape;2522;g189d4e45ba9_0_25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23" name="Google Shape;2523;g189d4e45ba9_0_251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4" name="Google Shape;2524;g189d4e45ba9_0_251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5" name="Google Shape;2525;g189d4e45ba9_0_251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26" name="Google Shape;2526;g189d4e45ba9_0_251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27" name="Google Shape;2527;g189d4e45ba9_0_251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28" name="Google Shape;2528;g189d4e45ba9_0_251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529" name="Google Shape;2529;g189d4e45ba9_0_25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2">
  <p:cSld name="7_Title Only_1_8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89d4e45ba9_0_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89d4e45ba9_0_2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g189d4e45ba9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89d4e45ba9_0_2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15" name="Google Shape;215;g189d4e45ba9_0_203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g189d4e45ba9_0_203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6">
  <p:cSld name="28_Blank_1_1_1_1_1_1_3"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1" name="Google Shape;2531;g189d4e45ba9_0_25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g189d4e45ba9_0_25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3" name="Google Shape;2533;g189d4e45ba9_0_25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34" name="Google Shape;2534;g189d4e45ba9_0_2523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35" name="Google Shape;2535;g189d4e45ba9_0_2523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36" name="Google Shape;2536;g189d4e45ba9_0_2523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7" name="Google Shape;2537;g189d4e45ba9_0_2523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8" name="Google Shape;2538;g189d4e45ba9_0_2523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9" name="Google Shape;2539;g189d4e45ba9_0_2523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40" name="Google Shape;2540;g189d4e45ba9_0_2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Grey Small Flower 7">
  <p:cSld name="28_Blank_1_1_1_1_1_1_1_2"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2" name="Google Shape;2542;g189d4e45ba9_0_25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3" name="Google Shape;2543;g189d4e45ba9_0_25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4" name="Google Shape;2544;g189d4e45ba9_0_253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45" name="Google Shape;2545;g189d4e45ba9_0_2534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46" name="Google Shape;2546;g189d4e45ba9_0_2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">
  <p:cSld name="28_Blank_1_1_3_1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8" name="Google Shape;2548;g189d4e45ba9_0_25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9" name="Google Shape;2549;g189d4e45ba9_0_2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0" name="Google Shape;2550;g189d4e45ba9_0_2540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1" name="Google Shape;2551;g189d4e45ba9_0_2540"/>
          <p:cNvSpPr txBox="1"/>
          <p:nvPr>
            <p:ph idx="2"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2" name="Google Shape;2552;g189d4e45ba9_0_25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3" name="Google Shape;2553;g189d4e45ba9_0_2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1">
  <p:cSld name="28_Blank_1_1_3_1_1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89d4e45ba9_0_25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6" name="Google Shape;2556;g189d4e45ba9_0_2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57" name="Google Shape;2557;g189d4e45ba9_0_2547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8" name="Google Shape;2558;g189d4e45ba9_0_25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9" name="Google Shape;2559;g189d4e45ba9_0_2547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60" name="Google Shape;2560;g189d4e45ba9_0_2547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561" name="Google Shape;2561;g189d4e45ba9_0_2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2">
  <p:cSld name="28_Blank_1_1_2_1"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3" name="Google Shape;2563;g189d4e45ba9_0_25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g189d4e45ba9_0_25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5" name="Google Shape;2565;g189d4e45ba9_0_255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6" name="Google Shape;2566;g189d4e45ba9_0_25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7" name="Google Shape;2567;g189d4e45ba9_0_2555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68" name="Google Shape;2568;g189d4e45ba9_0_255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69" name="Google Shape;2569;g189d4e45ba9_0_2555"/>
          <p:cNvSpPr txBox="1"/>
          <p:nvPr>
            <p:ph idx="3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570" name="Google Shape;2570;g189d4e45ba9_0_25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3">
  <p:cSld name="28_Blank_1_1_1_1"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2" name="Google Shape;2572;g189d4e45ba9_0_25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3" name="Google Shape;2573;g189d4e45ba9_0_25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4" name="Google Shape;2574;g189d4e45ba9_0_2564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5" name="Google Shape;2575;g189d4e45ba9_0_25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6" name="Google Shape;2576;g189d4e45ba9_0_2564"/>
          <p:cNvSpPr txBox="1"/>
          <p:nvPr>
            <p:ph idx="2"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77" name="Google Shape;2577;g189d4e45ba9_0_2564"/>
          <p:cNvSpPr/>
          <p:nvPr>
            <p:ph idx="3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78" name="Google Shape;2578;g189d4e45ba9_0_256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2579" name="Google Shape;2579;g189d4e45ba9_0_25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4">
  <p:cSld name="28_Blank_1_1_1_1_1_3"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1" name="Google Shape;2581;g189d4e45ba9_0_25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2" name="Google Shape;2582;g189d4e45ba9_0_2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3" name="Google Shape;2583;g189d4e45ba9_0_25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4" name="Google Shape;2584;g189d4e45ba9_0_257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85" name="Google Shape;2585;g189d4e45ba9_0_2573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6" name="Google Shape;2586;g189d4e45ba9_0_2573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7" name="Google Shape;2587;g189d4e45ba9_0_2573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88" name="Google Shape;2588;g189d4e45ba9_0_2573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2589" name="Google Shape;2589;g189d4e45ba9_0_25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5">
  <p:cSld name="28_Blank_1_1_1_1_1_2_1"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1" name="Google Shape;2591;g189d4e45ba9_0_25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18030" y="360848"/>
            <a:ext cx="1054099" cy="74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2" name="Google Shape;2592;g189d4e45ba9_0_25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3" name="Google Shape;2593;g189d4e45ba9_0_25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4" name="Google Shape;2594;g189d4e45ba9_0_25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595" name="Google Shape;2595;g189d4e45ba9_0_2583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96" name="Google Shape;2596;g189d4e45ba9_0_2583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97" name="Google Shape;2597;g189d4e45ba9_0_258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98" name="Google Shape;2598;g189d4e45ba9_0_2583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99" name="Google Shape;2599;g189d4e45ba9_0_2583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00" name="Google Shape;2600;g189d4e45ba9_0_2583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601" name="Google Shape;2601;g189d4e45ba9_0_2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6">
  <p:cSld name="28_Blank_1_1_1_1_1_1_2"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3" name="Google Shape;2603;g189d4e45ba9_0_25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4" name="Google Shape;2604;g189d4e45ba9_0_25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5" name="Google Shape;2605;g189d4e45ba9_0_259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06" name="Google Shape;2606;g189d4e45ba9_0_259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07" name="Google Shape;2607;g189d4e45ba9_0_259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08" name="Google Shape;2608;g189d4e45ba9_0_259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09" name="Google Shape;2609;g189d4e45ba9_0_259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10" name="Google Shape;2610;g189d4e45ba9_0_259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11" name="Google Shape;2611;g189d4e45ba9_0_259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12" name="Google Shape;2612;g189d4e45ba9_0_2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Small Flower 7">
  <p:cSld name="28_Blank_1_1_1_1_1_1_1_1">
    <p:spTree>
      <p:nvGrpSpPr>
        <p:cNvPr id="2613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4" name="Google Shape;2614;g189d4e45ba9_0_26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32100"/>
            <a:ext cx="41275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5" name="Google Shape;2615;g189d4e45ba9_0_26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6" name="Google Shape;2616;g189d4e45ba9_0_260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17" name="Google Shape;2617;g189d4e45ba9_0_260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18" name="Google Shape;2618;g189d4e45ba9_0_26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Intro 2">
  <p:cSld name="Blank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g189d4e45ba9_0_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189d4e45ba9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g189d4e45ba9_0_12"/>
          <p:cNvSpPr txBox="1"/>
          <p:nvPr>
            <p:ph idx="1" type="body"/>
          </p:nvPr>
        </p:nvSpPr>
        <p:spPr>
          <a:xfrm>
            <a:off x="385475" y="1690825"/>
            <a:ext cx="67011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g189d4e45ba9_0_12"/>
          <p:cNvSpPr txBox="1"/>
          <p:nvPr>
            <p:ph type="title"/>
          </p:nvPr>
        </p:nvSpPr>
        <p:spPr>
          <a:xfrm>
            <a:off x="385501" y="365125"/>
            <a:ext cx="670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3">
  <p:cSld name="7_Title Only_2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189d4e45ba9_0_2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89d4e45ba9_0_2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g189d4e45ba9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89d4e45ba9_0_21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2" name="Google Shape;222;g189d4e45ba9_0_210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g189d4e45ba9_0_210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4">
  <p:cSld name="7_Title Only_3_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189d4e45ba9_0_2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89d4e45ba9_0_2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g189d4e45ba9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89d4e45ba9_0_21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29" name="Google Shape;229;g189d4e45ba9_0_217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g189d4e45ba9_0_217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g189d4e45ba9_0_217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2" name="Google Shape;232;g189d4e45ba9_0_217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5">
  <p:cSld name="7_Title Only_4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189d4e45ba9_0_2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89d4e45ba9_0_2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g189d4e45ba9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89d4e45ba9_0_22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38" name="Google Shape;238;g189d4e45ba9_0_226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g189d4e45ba9_0_226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g189d4e45ba9_0_226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1" name="Google Shape;241;g189d4e45ba9_0_226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g189d4e45ba9_0_226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3" name="Google Shape;243;g189d4e45ba9_0_226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6">
  <p:cSld name="7_Title Only_5_8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189d4e45ba9_0_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89d4e45ba9_0_2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g189d4e45ba9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89d4e45ba9_0_23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49" name="Google Shape;249;g189d4e45ba9_0_237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0" name="Google Shape;250;g189d4e45ba9_0_237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1" name="Google Shape;251;g189d4e45ba9_0_237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g189d4e45ba9_0_237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g189d4e45ba9_0_237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g189d4e45ba9_0_237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rey Flower 7">
  <p:cSld name="7_Title Only_6_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189d4e45ba9_0_2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89d4e45ba9_0_2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g189d4e45ba9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89d4e45ba9_0_24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0" name="Google Shape;260;g189d4e45ba9_0_24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1">
  <p:cSld name="2_Title Only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189d4e45ba9_0_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89d4e45ba9_0_2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g189d4e45ba9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89d4e45ba9_0_2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66" name="Google Shape;266;g189d4e45ba9_0_254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2">
  <p:cSld name="7_Title Only_1_7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89d4e45ba9_0_2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89d4e45ba9_0_2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g189d4e45ba9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89d4e45ba9_0_26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72" name="Google Shape;272;g189d4e45ba9_0_260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g189d4e45ba9_0_260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3">
  <p:cSld name="7_Title Only_2_7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189d4e45ba9_0_2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89d4e45ba9_0_2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7" name="Google Shape;277;g189d4e45ba9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89d4e45ba9_0_26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79" name="Google Shape;279;g189d4e45ba9_0_267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g189d4e45ba9_0_267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4">
  <p:cSld name="7_Title Only_3_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189d4e45ba9_0_2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89d4e45ba9_0_2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g189d4e45ba9_0_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89d4e45ba9_0_27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86" name="Google Shape;286;g189d4e45ba9_0_27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g189d4e45ba9_0_27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g189d4e45ba9_0_27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9" name="Google Shape;289;g189d4e45ba9_0_27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5">
  <p:cSld name="7_Title Only_4_7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189d4e45ba9_0_2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89d4e45ba9_0_2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g189d4e45ba9_0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89d4e45ba9_0_28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95" name="Google Shape;295;g189d4e45ba9_0_283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g189d4e45ba9_0_283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g189d4e45ba9_0_283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8" name="Google Shape;298;g189d4e45ba9_0_283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g189d4e45ba9_0_283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00" name="Google Shape;300;g189d4e45ba9_0_283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_Intro 3">
  <p:cSld name="Blank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89d4e45ba9_0_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89d4e45ba9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g189d4e45ba9_0_17"/>
          <p:cNvSpPr txBox="1"/>
          <p:nvPr>
            <p:ph type="title"/>
          </p:nvPr>
        </p:nvSpPr>
        <p:spPr>
          <a:xfrm>
            <a:off x="385501" y="365125"/>
            <a:ext cx="670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28" name="Google Shape;28;g189d4e45ba9_0_17"/>
          <p:cNvSpPr txBox="1"/>
          <p:nvPr>
            <p:ph idx="1" type="body"/>
          </p:nvPr>
        </p:nvSpPr>
        <p:spPr>
          <a:xfrm>
            <a:off x="385500" y="1690825"/>
            <a:ext cx="33483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g189d4e45ba9_0_17"/>
          <p:cNvSpPr txBox="1"/>
          <p:nvPr>
            <p:ph idx="2" type="body"/>
          </p:nvPr>
        </p:nvSpPr>
        <p:spPr>
          <a:xfrm>
            <a:off x="3733800" y="1690825"/>
            <a:ext cx="33483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6">
  <p:cSld name="7_Title Only_5_7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189d4e45ba9_0_2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89d4e45ba9_0_2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g189d4e45ba9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89d4e45ba9_0_29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06" name="Google Shape;306;g189d4e45ba9_0_294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7" name="Google Shape;307;g189d4e45ba9_0_294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8" name="Google Shape;308;g189d4e45ba9_0_294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g189d4e45ba9_0_294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g189d4e45ba9_0_294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g189d4e45ba9_0_294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lower 7">
  <p:cSld name="7_Title Only_6_7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189d4e45ba9_0_3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89d4e45ba9_0_3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g189d4e45ba9_0_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89d4e45ba9_0_30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17" name="Google Shape;317;g189d4e45ba9_0_305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1">
  <p:cSld name="8_Title Only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189d4e45ba9_0_3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89d4e45ba9_0_3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g189d4e45ba9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89d4e45ba9_0_3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23" name="Google Shape;323;g189d4e45ba9_0_31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2">
  <p:cSld name="7_Title Only_1_6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189d4e45ba9_0_3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89d4e45ba9_0_3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g189d4e45ba9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89d4e45ba9_0_31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29" name="Google Shape;329;g189d4e45ba9_0_317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g189d4e45ba9_0_317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3">
  <p:cSld name="7_Title Only_2_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189d4e45ba9_0_3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89d4e45ba9_0_3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g189d4e45ba9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89d4e45ba9_0_32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36" name="Google Shape;336;g189d4e45ba9_0_324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g189d4e45ba9_0_324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4">
  <p:cSld name="7_Title Only_3_6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g189d4e45ba9_0_3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89d4e45ba9_0_3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g189d4e45ba9_0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89d4e45ba9_0_33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43" name="Google Shape;343;g189d4e45ba9_0_331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g189d4e45ba9_0_331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g189d4e45ba9_0_331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46" name="Google Shape;346;g189d4e45ba9_0_331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5">
  <p:cSld name="7_Title Only_4_6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189d4e45ba9_0_3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89d4e45ba9_0_3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g189d4e45ba9_0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89d4e45ba9_0_34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52" name="Google Shape;352;g189d4e45ba9_0_340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g189d4e45ba9_0_340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g189d4e45ba9_0_340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5" name="Google Shape;355;g189d4e45ba9_0_340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g189d4e45ba9_0_340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7" name="Google Shape;357;g189d4e45ba9_0_340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6">
  <p:cSld name="7_Title Only_5_6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g189d4e45ba9_0_3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89d4e45ba9_0_3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g189d4e45ba9_0_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89d4e45ba9_0_35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63" name="Google Shape;363;g189d4e45ba9_0_351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4" name="Google Shape;364;g189d4e45ba9_0_351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5" name="Google Shape;365;g189d4e45ba9_0_351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g189d4e45ba9_0_351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g189d4e45ba9_0_351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g189d4e45ba9_0_351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Flower 7">
  <p:cSld name="7_Title Only_6_6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g189d4e45ba9_0_3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89d4e45ba9_0_36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g189d4e45ba9_0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89d4e45ba9_0_36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74" name="Google Shape;374;g189d4e45ba9_0_362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1">
  <p:cSld name="3_Title Only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g189d4e45ba9_0_3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89d4e45ba9_0_3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8" name="Google Shape;378;g189d4e45ba9_0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89d4e45ba9_0_3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80" name="Google Shape;380;g189d4e45ba9_0_368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0">
  <p:cSld name="1_Title Only_1_5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89d4e45ba9_0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g189d4e45ba9_0_2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pic>
        <p:nvPicPr>
          <p:cNvPr id="33" name="Google Shape;33;g189d4e45ba9_0_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2">
  <p:cSld name="7_Title Only_1_5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g189d4e45ba9_0_3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89d4e45ba9_0_3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4" name="Google Shape;384;g189d4e45ba9_0_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89d4e45ba9_0_37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86" name="Google Shape;386;g189d4e45ba9_0_374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g189d4e45ba9_0_374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3">
  <p:cSld name="7_Title Only_2_5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g189d4e45ba9_0_3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89d4e45ba9_0_3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g189d4e45ba9_0_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189d4e45ba9_0_38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93" name="Google Shape;393;g189d4e45ba9_0_38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g189d4e45ba9_0_38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4">
  <p:cSld name="7_Title Only_3_5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g189d4e45ba9_0_3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189d4e45ba9_0_3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8" name="Google Shape;398;g189d4e45ba9_0_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89d4e45ba9_0_3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00" name="Google Shape;400;g189d4e45ba9_0_388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g189d4e45ba9_0_388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g189d4e45ba9_0_38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3" name="Google Shape;403;g189d4e45ba9_0_388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5">
  <p:cSld name="7_Title Only_4_5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189d4e45ba9_0_3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89d4e45ba9_0_3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7" name="Google Shape;407;g189d4e45ba9_0_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189d4e45ba9_0_39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09" name="Google Shape;409;g189d4e45ba9_0_397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g189d4e45ba9_0_397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g189d4e45ba9_0_39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2" name="Google Shape;412;g189d4e45ba9_0_397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g189d4e45ba9_0_397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4" name="Google Shape;414;g189d4e45ba9_0_397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6">
  <p:cSld name="7_Title Only_5_5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g189d4e45ba9_0_4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89d4e45ba9_0_4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8" name="Google Shape;418;g189d4e45ba9_0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189d4e45ba9_0_40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20" name="Google Shape;420;g189d4e45ba9_0_40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1" name="Google Shape;421;g189d4e45ba9_0_40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2" name="Google Shape;422;g189d4e45ba9_0_40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g189d4e45ba9_0_40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g189d4e45ba9_0_40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g189d4e45ba9_0_40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lower 7">
  <p:cSld name="7_Title Only_6_5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189d4e45ba9_0_4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189d4e45ba9_0_4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9" name="Google Shape;429;g189d4e45ba9_0_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89d4e45ba9_0_41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31" name="Google Shape;431;g189d4e45ba9_0_419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1">
  <p:cSld name="6_Title Only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189d4e45ba9_0_4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89d4e45ba9_0_4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5" name="Google Shape;435;g189d4e45ba9_0_4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89d4e45ba9_0_4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37" name="Google Shape;437;g189d4e45ba9_0_425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2">
  <p:cSld name="7_Title Only_1_4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g189d4e45ba9_0_4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189d4e45ba9_0_4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1" name="Google Shape;441;g189d4e45ba9_0_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189d4e45ba9_0_43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43" name="Google Shape;443;g189d4e45ba9_0_431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g189d4e45ba9_0_431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3">
  <p:cSld name="7_Title Only_2_4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g189d4e45ba9_0_4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89d4e45ba9_0_4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8" name="Google Shape;448;g189d4e45ba9_0_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189d4e45ba9_0_43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50" name="Google Shape;450;g189d4e45ba9_0_438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g189d4e45ba9_0_43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4">
  <p:cSld name="7_Title Only_3_4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g189d4e45ba9_0_4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189d4e45ba9_0_4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5" name="Google Shape;455;g189d4e45ba9_0_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89d4e45ba9_0_4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57" name="Google Shape;457;g189d4e45ba9_0_445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g189d4e45ba9_0_445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g189d4e45ba9_0_445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0" name="Google Shape;460;g189d4e45ba9_0_445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1">
  <p:cSld name="1_Title Only_1_5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89d4e45ba9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g189d4e45ba9_0_2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37" name="Google Shape;37;g189d4e45ba9_0_27"/>
          <p:cNvSpPr txBox="1"/>
          <p:nvPr>
            <p:ph idx="1" type="body"/>
          </p:nvPr>
        </p:nvSpPr>
        <p:spPr>
          <a:xfrm>
            <a:off x="1153201" y="1989225"/>
            <a:ext cx="99120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g189d4e45ba9_0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5">
  <p:cSld name="7_Title Only_4_4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g189d4e45ba9_0_4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189d4e45ba9_0_4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4" name="Google Shape;464;g189d4e45ba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89d4e45ba9_0_4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66" name="Google Shape;466;g189d4e45ba9_0_45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g189d4e45ba9_0_45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g189d4e45ba9_0_45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69" name="Google Shape;469;g189d4e45ba9_0_45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g189d4e45ba9_0_45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71" name="Google Shape;471;g189d4e45ba9_0_45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6">
  <p:cSld name="7_Title Only_5_4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g189d4e45ba9_0_4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89d4e45ba9_0_4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5" name="Google Shape;475;g189d4e45ba9_0_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89d4e45ba9_0_46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77" name="Google Shape;477;g189d4e45ba9_0_465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8" name="Google Shape;478;g189d4e45ba9_0_465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9" name="Google Shape;479;g189d4e45ba9_0_465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g189d4e45ba9_0_465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g189d4e45ba9_0_465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g189d4e45ba9_0_465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Flower 7">
  <p:cSld name="7_Title Only_6_4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189d4e45ba9_0_4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189d4e45ba9_0_4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6" name="Google Shape;486;g189d4e45ba9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g189d4e45ba9_0_4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88" name="Google Shape;488;g189d4e45ba9_0_476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1">
  <p:cSld name="4_Title Only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g189d4e45ba9_0_4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189d4e45ba9_0_48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2" name="Google Shape;492;g189d4e45ba9_0_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189d4e45ba9_0_48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94" name="Google Shape;494;g189d4e45ba9_0_482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2">
  <p:cSld name="7_Title Only_1_3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g189d4e45ba9_0_4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189d4e45ba9_0_4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8" name="Google Shape;498;g189d4e45ba9_0_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189d4e45ba9_0_48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00" name="Google Shape;500;g189d4e45ba9_0_48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g189d4e45ba9_0_48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3">
  <p:cSld name="7_Title Only_2_3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189d4e45ba9_0_4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189d4e45ba9_0_4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5" name="Google Shape;505;g189d4e45ba9_0_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189d4e45ba9_0_49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07" name="Google Shape;507;g189d4e45ba9_0_495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g189d4e45ba9_0_495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4">
  <p:cSld name="7_Title Only_3_3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g189d4e45ba9_0_5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189d4e45ba9_0_5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2" name="Google Shape;512;g189d4e45ba9_0_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189d4e45ba9_0_5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14" name="Google Shape;514;g189d4e45ba9_0_502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g189d4e45ba9_0_502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g189d4e45ba9_0_502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17" name="Google Shape;517;g189d4e45ba9_0_502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5">
  <p:cSld name="7_Title Only_4_3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g189d4e45ba9_0_5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189d4e45ba9_0_5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1" name="Google Shape;521;g189d4e45ba9_0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89d4e45ba9_0_51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23" name="Google Shape;523;g189d4e45ba9_0_511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g189d4e45ba9_0_511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g189d4e45ba9_0_511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6" name="Google Shape;526;g189d4e45ba9_0_511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g189d4e45ba9_0_511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8" name="Google Shape;528;g189d4e45ba9_0_511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6">
  <p:cSld name="7_Title Only_5_3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g189d4e45ba9_0_5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189d4e45ba9_0_5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2" name="Google Shape;532;g189d4e45ba9_0_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189d4e45ba9_0_52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34" name="Google Shape;534;g189d4e45ba9_0_522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5" name="Google Shape;535;g189d4e45ba9_0_522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g189d4e45ba9_0_522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g189d4e45ba9_0_522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g189d4e45ba9_0_522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9" name="Google Shape;539;g189d4e45ba9_0_522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Flower 7">
  <p:cSld name="7_Title Only_6_3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g189d4e45ba9_0_5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189d4e45ba9_0_5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3" name="Google Shape;543;g189d4e45ba9_0_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189d4e45ba9_0_53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45" name="Google Shape;545;g189d4e45ba9_0_533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2">
  <p:cSld name="1_Title Only_1_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89d4e45ba9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g189d4e45ba9_0_3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2" name="Google Shape;42;g189d4e45ba9_0_32"/>
          <p:cNvSpPr txBox="1"/>
          <p:nvPr>
            <p:ph idx="1" type="body"/>
          </p:nvPr>
        </p:nvSpPr>
        <p:spPr>
          <a:xfrm>
            <a:off x="117000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g189d4e45ba9_0_32"/>
          <p:cNvSpPr txBox="1"/>
          <p:nvPr>
            <p:ph idx="2" type="body"/>
          </p:nvPr>
        </p:nvSpPr>
        <p:spPr>
          <a:xfrm>
            <a:off x="6093450" y="1825625"/>
            <a:ext cx="4923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44" name="Google Shape;44;g189d4e45ba9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1">
  <p:cSld name="5_Title Only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g189d4e45ba9_0_5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89d4e45ba9_0_5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9" name="Google Shape;549;g189d4e45ba9_0_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189d4e45ba9_0_53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51" name="Google Shape;551;g189d4e45ba9_0_539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2">
  <p:cSld name="7_Title Only_1_2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g189d4e45ba9_0_5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189d4e45ba9_0_5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5" name="Google Shape;555;g189d4e45ba9_0_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189d4e45ba9_0_5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57" name="Google Shape;557;g189d4e45ba9_0_545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8" name="Google Shape;558;g189d4e45ba9_0_545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3">
  <p:cSld name="7_Title Only_2_2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g189d4e45ba9_0_5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189d4e45ba9_0_5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2" name="Google Shape;562;g189d4e45ba9_0_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89d4e45ba9_0_55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64" name="Google Shape;564;g189d4e45ba9_0_552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g189d4e45ba9_0_552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4">
  <p:cSld name="7_Title Only_3_2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g189d4e45ba9_0_5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189d4e45ba9_0_5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9" name="Google Shape;569;g189d4e45ba9_0_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189d4e45ba9_0_55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71" name="Google Shape;571;g189d4e45ba9_0_559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g189d4e45ba9_0_559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73" name="Google Shape;573;g189d4e45ba9_0_559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74" name="Google Shape;574;g189d4e45ba9_0_559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5">
  <p:cSld name="7_Title Only_4_2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g189d4e45ba9_0_5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189d4e45ba9_0_5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8" name="Google Shape;578;g189d4e45ba9_0_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189d4e45ba9_0_56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80" name="Google Shape;580;g189d4e45ba9_0_568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Google Shape;581;g189d4e45ba9_0_568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g189d4e45ba9_0_568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3" name="Google Shape;583;g189d4e45ba9_0_568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g189d4e45ba9_0_568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5" name="Google Shape;585;g189d4e45ba9_0_568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6">
  <p:cSld name="7_Title Only_5_2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g189d4e45ba9_0_5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g189d4e45ba9_0_5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9" name="Google Shape;589;g189d4e45ba9_0_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g189d4e45ba9_0_57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91" name="Google Shape;591;g189d4e45ba9_0_579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2" name="Google Shape;592;g189d4e45ba9_0_579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93" name="Google Shape;593;g189d4e45ba9_0_579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g189d4e45ba9_0_579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g189d4e45ba9_0_579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g189d4e45ba9_0_579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lower 7">
  <p:cSld name="7_Title Only_6_2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g189d4e45ba9_0_5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189d4e45ba9_0_5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0" name="Google Shape;600;g189d4e45ba9_0_5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189d4e45ba9_0_59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02" name="Google Shape;602;g189d4e45ba9_0_590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1">
  <p:cSld name="7_Title Only_7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g189d4e45ba9_0_5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189d4e45ba9_0_5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6" name="Google Shape;606;g189d4e45ba9_0_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189d4e45ba9_0_59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08" name="Google Shape;608;g189d4e45ba9_0_596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2">
  <p:cSld name="7_Title Only_1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g189d4e45ba9_0_6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g189d4e45ba9_0_6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2" name="Google Shape;612;g189d4e45ba9_0_6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g189d4e45ba9_0_602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14" name="Google Shape;614;g189d4e45ba9_0_602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5" name="Google Shape;615;g189d4e45ba9_0_602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3">
  <p:cSld name="7_Title Only_2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g189d4e45ba9_0_6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189d4e45ba9_0_6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9" name="Google Shape;619;g189d4e45ba9_0_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g189d4e45ba9_0_6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21" name="Google Shape;621;g189d4e45ba9_0_609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g189d4e45ba9_0_609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3">
  <p:cSld name="1_Title Only_1_3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89d4e45ba9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189d4e45ba9_0_3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48" name="Google Shape;48;g189d4e45ba9_0_38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g189d4e45ba9_0_38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pic>
        <p:nvPicPr>
          <p:cNvPr id="50" name="Google Shape;50;g189d4e45ba9_0_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4">
  <p:cSld name="7_Title Only_3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g189d4e45ba9_0_6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g189d4e45ba9_0_6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6" name="Google Shape;626;g189d4e45ba9_0_6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g189d4e45ba9_0_61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28" name="Google Shape;628;g189d4e45ba9_0_616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g189d4e45ba9_0_616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g189d4e45ba9_0_616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1" name="Google Shape;631;g189d4e45ba9_0_616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5">
  <p:cSld name="7_Title Only_4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g189d4e45ba9_0_6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g189d4e45ba9_0_6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5" name="Google Shape;635;g189d4e45ba9_0_6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g189d4e45ba9_0_62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37" name="Google Shape;637;g189d4e45ba9_0_625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g189d4e45ba9_0_625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g189d4e45ba9_0_625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0" name="Google Shape;640;g189d4e45ba9_0_625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g189d4e45ba9_0_625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2" name="Google Shape;642;g189d4e45ba9_0_625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6">
  <p:cSld name="7_Title Only_5_1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g189d4e45ba9_0_6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89d4e45ba9_0_6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6" name="Google Shape;646;g189d4e45ba9_0_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189d4e45ba9_0_6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48" name="Google Shape;648;g189d4e45ba9_0_63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9" name="Google Shape;649;g189d4e45ba9_0_63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0" name="Google Shape;650;g189d4e45ba9_0_63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g189d4e45ba9_0_63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52" name="Google Shape;652;g189d4e45ba9_0_63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Google Shape;653;g189d4e45ba9_0_63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lower 7">
  <p:cSld name="7_Title Only_6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g189d4e45ba9_0_6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189d4e45ba9_0_6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7" name="Google Shape;657;g189d4e45ba9_0_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189d4e45ba9_0_64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659" name="Google Shape;659;g189d4e45ba9_0_647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1">
  <p:cSld name="1_Blank_1">
    <p:bg>
      <p:bgPr>
        <a:solidFill>
          <a:srgbClr val="00C18B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g189d4e45ba9_0_6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g189d4e45ba9_0_6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g189d4e45ba9_0_6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4" name="Google Shape;664;g189d4e45ba9_0_653"/>
          <p:cNvSpPr txBox="1"/>
          <p:nvPr/>
        </p:nvSpPr>
        <p:spPr>
          <a:xfrm>
            <a:off x="5625272" y="1984546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2">
  <p:cSld name="1_Blank_1_1">
    <p:bg>
      <p:bgPr>
        <a:solidFill>
          <a:srgbClr val="00C18B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g189d4e45ba9_0_6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g189d4e45ba9_0_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g189d4e45ba9_0_6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g189d4e45ba9_0_65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g189d4e45ba9_0_658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3">
  <p:cSld name="1_Blank_1_1_1">
    <p:bg>
      <p:bgPr>
        <a:solidFill>
          <a:srgbClr val="00C18B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g189d4e45ba9_0_6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g189d4e45ba9_0_6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g189d4e45ba9_0_6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5" name="Google Shape;675;g189d4e45ba9_0_66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6" name="Google Shape;676;g189d4e45ba9_0_664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7" name="Google Shape;677;g189d4e45ba9_0_664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4">
  <p:cSld name="1_Blank_1_1_2">
    <p:bg>
      <p:bgPr>
        <a:solidFill>
          <a:srgbClr val="00C18B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g189d4e45ba9_0_6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g189d4e45ba9_0_6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g189d4e45ba9_0_6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g189d4e45ba9_0_67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3" name="Google Shape;683;g189d4e45ba9_0_671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4" name="Google Shape;684;g189d4e45ba9_0_671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5">
  <p:cSld name="1_Blank_1_1_3">
    <p:bg>
      <p:bgPr>
        <a:solidFill>
          <a:srgbClr val="00C18B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g189d4e45ba9_0_6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g189d4e45ba9_0_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g189d4e45ba9_0_6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9" name="Google Shape;689;g189d4e45ba9_0_6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0" name="Google Shape;690;g189d4e45ba9_0_678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91" name="Google Shape;691;g189d4e45ba9_0_678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692" name="Google Shape;692;g189d4e45ba9_0_678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3" name="Google Shape;693;g189d4e45ba9_0_678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6">
  <p:cSld name="1_Blank_1_1_4">
    <p:bg>
      <p:bgPr>
        <a:solidFill>
          <a:srgbClr val="00C18B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g189d4e45ba9_0_6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g189d4e45ba9_0_6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189d4e45ba9_0_6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8" name="Google Shape;698;g189d4e45ba9_0_68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9" name="Google Shape;699;g189d4e45ba9_0_687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g189d4e45ba9_0_687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g189d4e45ba9_0_687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2" name="Google Shape;702;g189d4e45ba9_0_687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03" name="Google Shape;703;g189d4e45ba9_0_687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4" name="Google Shape;704;g189d4e45ba9_0_687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Blank 4">
  <p:cSld name="1_Title Only_1_3_1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89d4e45ba9_0_44"/>
          <p:cNvSpPr txBox="1"/>
          <p:nvPr>
            <p:ph idx="1" type="body"/>
          </p:nvPr>
        </p:nvSpPr>
        <p:spPr>
          <a:xfrm>
            <a:off x="1122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" name="Google Shape;53;g189d4e45ba9_0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g189d4e45ba9_0_4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/>
        </p:txBody>
      </p:sp>
      <p:sp>
        <p:nvSpPr>
          <p:cNvPr id="55" name="Google Shape;55;g189d4e45ba9_0_44"/>
          <p:cNvSpPr/>
          <p:nvPr>
            <p:ph idx="2" type="pic"/>
          </p:nvPr>
        </p:nvSpPr>
        <p:spPr>
          <a:xfrm>
            <a:off x="6096001" y="1961838"/>
            <a:ext cx="4974000" cy="412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56" name="Google Shape;56;g189d4e45ba9_0_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7">
  <p:cSld name="1_Blank_1_1_5">
    <p:bg>
      <p:bgPr>
        <a:solidFill>
          <a:srgbClr val="00C18B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g189d4e45ba9_0_6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g189d4e45ba9_0_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g189d4e45ba9_0_6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9" name="Google Shape;709;g189d4e45ba9_0_69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0" name="Google Shape;710;g189d4e45ba9_0_698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1" name="Google Shape;711;g189d4e45ba9_0_698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2" name="Google Shape;712;g189d4e45ba9_0_698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13" name="Google Shape;713;g189d4e45ba9_0_698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14" name="Google Shape;714;g189d4e45ba9_0_698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Google Shape;715;g189d4e45ba9_0_698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Background 8">
  <p:cSld name="1_Blank_1_1_6">
    <p:bg>
      <p:bgPr>
        <a:solidFill>
          <a:srgbClr val="00C18B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g189d4e45ba9_0_7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g189d4e45ba9_0_7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g189d4e45ba9_0_7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0" name="Google Shape;720;g189d4e45ba9_0_7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1" name="Google Shape;721;g189d4e45ba9_0_709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1">
  <p:cSld name="7_Blank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89d4e45ba9_0_7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189d4e45ba9_0_715"/>
          <p:cNvSpPr txBox="1"/>
          <p:nvPr>
            <p:ph type="ctrTitle"/>
          </p:nvPr>
        </p:nvSpPr>
        <p:spPr>
          <a:xfrm>
            <a:off x="5638172" y="1886292"/>
            <a:ext cx="6364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5" name="Google Shape;725;g189d4e45ba9_0_7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189d4e45ba9_0_7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7" name="Google Shape;727;g189d4e45ba9_0_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2">
  <p:cSld name="19_Blank_1_13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9d4e45ba9_0_7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0" name="Google Shape;730;g189d4e45ba9_0_7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g189d4e45ba9_0_7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189d4e45ba9_0_7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3" name="Google Shape;733;g189d4e45ba9_0_72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4" name="Google Shape;734;g189d4e45ba9_0_721"/>
          <p:cNvSpPr txBox="1"/>
          <p:nvPr>
            <p:ph idx="1" type="body"/>
          </p:nvPr>
        </p:nvSpPr>
        <p:spPr>
          <a:xfrm>
            <a:off x="3608700" y="1939625"/>
            <a:ext cx="74613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3">
  <p:cSld name="19_Blank_1_1_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89d4e45ba9_0_72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7" name="Google Shape;737;g189d4e45ba9_0_7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g189d4e45ba9_0_7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g189d4e45ba9_0_7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0" name="Google Shape;740;g189d4e45ba9_0_728"/>
          <p:cNvSpPr txBox="1"/>
          <p:nvPr>
            <p:ph idx="1" type="body"/>
          </p:nvPr>
        </p:nvSpPr>
        <p:spPr>
          <a:xfrm>
            <a:off x="3455109" y="1847838"/>
            <a:ext cx="38049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1" name="Google Shape;741;g189d4e45ba9_0_728"/>
          <p:cNvSpPr txBox="1"/>
          <p:nvPr>
            <p:ph idx="2" type="body"/>
          </p:nvPr>
        </p:nvSpPr>
        <p:spPr>
          <a:xfrm>
            <a:off x="7260009" y="1847838"/>
            <a:ext cx="381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2" name="Google Shape;742;g189d4e45ba9_0_72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4">
  <p:cSld name="19_Blank_1_2_7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89d4e45ba9_0_73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5" name="Google Shape;745;g189d4e45ba9_0_7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189d4e45ba9_0_7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g189d4e45ba9_0_7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8" name="Google Shape;748;g189d4e45ba9_0_7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9" name="Google Shape;749;g189d4e45ba9_0_736"/>
          <p:cNvSpPr/>
          <p:nvPr>
            <p:ph idx="2" type="pic"/>
          </p:nvPr>
        </p:nvSpPr>
        <p:spPr>
          <a:xfrm>
            <a:off x="1122001" y="1972500"/>
            <a:ext cx="4974000" cy="412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0" name="Google Shape;750;g189d4e45ba9_0_736"/>
          <p:cNvSpPr txBox="1"/>
          <p:nvPr>
            <p:ph idx="1" type="body"/>
          </p:nvPr>
        </p:nvSpPr>
        <p:spPr>
          <a:xfrm>
            <a:off x="6096000" y="1976850"/>
            <a:ext cx="497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5">
  <p:cSld name="19_Blank_1_3_7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89d4e45ba9_0_74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3" name="Google Shape;753;g189d4e45ba9_0_7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189d4e45ba9_0_7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g189d4e45ba9_0_7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6" name="Google Shape;756;g189d4e45ba9_0_74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7" name="Google Shape;757;g189d4e45ba9_0_744"/>
          <p:cNvSpPr/>
          <p:nvPr>
            <p:ph idx="2" type="pic"/>
          </p:nvPr>
        </p:nvSpPr>
        <p:spPr>
          <a:xfrm>
            <a:off x="1143000" y="1749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Google Shape;758;g189d4e45ba9_0_744"/>
          <p:cNvSpPr/>
          <p:nvPr>
            <p:ph idx="3" type="pic"/>
          </p:nvPr>
        </p:nvSpPr>
        <p:spPr>
          <a:xfrm>
            <a:off x="1143000" y="4035300"/>
            <a:ext cx="49530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Google Shape;759;g189d4e45ba9_0_744"/>
          <p:cNvSpPr txBox="1"/>
          <p:nvPr>
            <p:ph idx="1" type="body"/>
          </p:nvPr>
        </p:nvSpPr>
        <p:spPr>
          <a:xfrm>
            <a:off x="6096000" y="174945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0" name="Google Shape;760;g189d4e45ba9_0_744"/>
          <p:cNvSpPr txBox="1"/>
          <p:nvPr>
            <p:ph idx="4" type="body"/>
          </p:nvPr>
        </p:nvSpPr>
        <p:spPr>
          <a:xfrm>
            <a:off x="6096000" y="40353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6">
  <p:cSld name="19_Blank_1_4_7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89d4e45ba9_0_75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3" name="Google Shape;763;g189d4e45ba9_0_7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g189d4e45ba9_0_7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g189d4e45ba9_0_7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6" name="Google Shape;766;g189d4e45ba9_0_75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7" name="Google Shape;767;g189d4e45ba9_0_754"/>
          <p:cNvSpPr/>
          <p:nvPr>
            <p:ph idx="2" type="pic"/>
          </p:nvPr>
        </p:nvSpPr>
        <p:spPr>
          <a:xfrm>
            <a:off x="1141950" y="167310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Google Shape;768;g189d4e45ba9_0_754"/>
          <p:cNvSpPr/>
          <p:nvPr>
            <p:ph idx="3" type="pic"/>
          </p:nvPr>
        </p:nvSpPr>
        <p:spPr>
          <a:xfrm>
            <a:off x="1141950" y="3268673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g189d4e45ba9_0_754"/>
          <p:cNvSpPr txBox="1"/>
          <p:nvPr>
            <p:ph idx="1" type="body"/>
          </p:nvPr>
        </p:nvSpPr>
        <p:spPr>
          <a:xfrm>
            <a:off x="6097050" y="16731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0" name="Google Shape;770;g189d4e45ba9_0_754"/>
          <p:cNvSpPr/>
          <p:nvPr>
            <p:ph idx="4" type="pic"/>
          </p:nvPr>
        </p:nvSpPr>
        <p:spPr>
          <a:xfrm>
            <a:off x="1140900" y="4864250"/>
            <a:ext cx="4953000" cy="1491600"/>
          </a:xfrm>
          <a:prstGeom prst="rect">
            <a:avLst/>
          </a:prstGeom>
          <a:noFill/>
          <a:ln>
            <a:noFill/>
          </a:ln>
        </p:spPr>
      </p:sp>
      <p:sp>
        <p:nvSpPr>
          <p:cNvPr id="771" name="Google Shape;771;g189d4e45ba9_0_754"/>
          <p:cNvSpPr txBox="1"/>
          <p:nvPr>
            <p:ph idx="5" type="body"/>
          </p:nvPr>
        </p:nvSpPr>
        <p:spPr>
          <a:xfrm>
            <a:off x="6097050" y="3268675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2" name="Google Shape;772;g189d4e45ba9_0_754"/>
          <p:cNvSpPr txBox="1"/>
          <p:nvPr>
            <p:ph idx="6" type="body"/>
          </p:nvPr>
        </p:nvSpPr>
        <p:spPr>
          <a:xfrm>
            <a:off x="6097050" y="4850600"/>
            <a:ext cx="4953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7">
  <p:cSld name="19_Blank_1_5_7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89d4e45ba9_0_766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5" name="Google Shape;775;g189d4e45ba9_0_7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g189d4e45ba9_0_7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g189d4e45ba9_0_7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8" name="Google Shape;778;g189d4e45ba9_0_76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9" name="Google Shape;779;g189d4e45ba9_0_766"/>
          <p:cNvSpPr txBox="1"/>
          <p:nvPr>
            <p:ph idx="1" type="body"/>
          </p:nvPr>
        </p:nvSpPr>
        <p:spPr>
          <a:xfrm>
            <a:off x="6096000" y="1752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0" name="Google Shape;780;g189d4e45ba9_0_766"/>
          <p:cNvSpPr txBox="1"/>
          <p:nvPr>
            <p:ph idx="2" type="body"/>
          </p:nvPr>
        </p:nvSpPr>
        <p:spPr>
          <a:xfrm>
            <a:off x="6096000" y="4038600"/>
            <a:ext cx="49530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1" name="Google Shape;781;g189d4e45ba9_0_766"/>
          <p:cNvSpPr/>
          <p:nvPr>
            <p:ph idx="3" type="pic"/>
          </p:nvPr>
        </p:nvSpPr>
        <p:spPr>
          <a:xfrm>
            <a:off x="3686431" y="1749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g189d4e45ba9_0_766"/>
          <p:cNvSpPr/>
          <p:nvPr>
            <p:ph idx="4" type="pic"/>
          </p:nvPr>
        </p:nvSpPr>
        <p:spPr>
          <a:xfrm>
            <a:off x="3686431" y="40353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83" name="Google Shape;783;g189d4e45ba9_0_766"/>
          <p:cNvSpPr/>
          <p:nvPr>
            <p:ph idx="5" type="pic"/>
          </p:nvPr>
        </p:nvSpPr>
        <p:spPr>
          <a:xfrm>
            <a:off x="1143000" y="1752600"/>
            <a:ext cx="2409600" cy="21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84" name="Google Shape;784;g189d4e45ba9_0_766"/>
          <p:cNvSpPr/>
          <p:nvPr>
            <p:ph idx="6" type="pic"/>
          </p:nvPr>
        </p:nvSpPr>
        <p:spPr>
          <a:xfrm>
            <a:off x="1143000" y="4038600"/>
            <a:ext cx="2409600" cy="213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vy Background 8">
  <p:cSld name="19_Blank_1_6_7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89d4e45ba9_0_77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3F3B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A46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7" name="Google Shape;787;g189d4e45ba9_0_7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325012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g189d4e45ba9_0_7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0" y="381602"/>
            <a:ext cx="16478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g189d4e45ba9_0_7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0" name="Google Shape;790;g189d4e45ba9_0_778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1" name="Google Shape;791;g189d4e45ba9_0_778"/>
          <p:cNvSpPr/>
          <p:nvPr>
            <p:ph idx="2" type="pic"/>
          </p:nvPr>
        </p:nvSpPr>
        <p:spPr>
          <a:xfrm>
            <a:off x="1140001" y="1972500"/>
            <a:ext cx="9912000" cy="41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190" Type="http://schemas.openxmlformats.org/officeDocument/2006/relationships/slideLayout" Target="../slideLayouts/slideLayout19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194" Type="http://schemas.openxmlformats.org/officeDocument/2006/relationships/slideLayout" Target="../slideLayouts/slideLayout194.xml"/><Relationship Id="rId43" Type="http://schemas.openxmlformats.org/officeDocument/2006/relationships/slideLayout" Target="../slideLayouts/slideLayout43.xml"/><Relationship Id="rId193" Type="http://schemas.openxmlformats.org/officeDocument/2006/relationships/slideLayout" Target="../slideLayouts/slideLayout193.xml"/><Relationship Id="rId46" Type="http://schemas.openxmlformats.org/officeDocument/2006/relationships/slideLayout" Target="../slideLayouts/slideLayout46.xml"/><Relationship Id="rId192" Type="http://schemas.openxmlformats.org/officeDocument/2006/relationships/slideLayout" Target="../slideLayouts/slideLayout192.xml"/><Relationship Id="rId45" Type="http://schemas.openxmlformats.org/officeDocument/2006/relationships/slideLayout" Target="../slideLayouts/slideLayout45.xml"/><Relationship Id="rId191" Type="http://schemas.openxmlformats.org/officeDocument/2006/relationships/slideLayout" Target="../slideLayouts/slideLayout191.xml"/><Relationship Id="rId48" Type="http://schemas.openxmlformats.org/officeDocument/2006/relationships/slideLayout" Target="../slideLayouts/slideLayout48.xml"/><Relationship Id="rId187" Type="http://schemas.openxmlformats.org/officeDocument/2006/relationships/slideLayout" Target="../slideLayouts/slideLayout187.xml"/><Relationship Id="rId47" Type="http://schemas.openxmlformats.org/officeDocument/2006/relationships/slideLayout" Target="../slideLayouts/slideLayout47.xml"/><Relationship Id="rId186" Type="http://schemas.openxmlformats.org/officeDocument/2006/relationships/slideLayout" Target="../slideLayouts/slideLayout186.xml"/><Relationship Id="rId185" Type="http://schemas.openxmlformats.org/officeDocument/2006/relationships/slideLayout" Target="../slideLayouts/slideLayout185.xml"/><Relationship Id="rId49" Type="http://schemas.openxmlformats.org/officeDocument/2006/relationships/slideLayout" Target="../slideLayouts/slideLayout49.xml"/><Relationship Id="rId184" Type="http://schemas.openxmlformats.org/officeDocument/2006/relationships/slideLayout" Target="../slideLayouts/slideLayout184.xml"/><Relationship Id="rId189" Type="http://schemas.openxmlformats.org/officeDocument/2006/relationships/slideLayout" Target="../slideLayouts/slideLayout189.xml"/><Relationship Id="rId188" Type="http://schemas.openxmlformats.org/officeDocument/2006/relationships/slideLayout" Target="../slideLayouts/slideLayout18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183" Type="http://schemas.openxmlformats.org/officeDocument/2006/relationships/slideLayout" Target="../slideLayouts/slideLayout183.xml"/><Relationship Id="rId32" Type="http://schemas.openxmlformats.org/officeDocument/2006/relationships/slideLayout" Target="../slideLayouts/slideLayout32.xml"/><Relationship Id="rId182" Type="http://schemas.openxmlformats.org/officeDocument/2006/relationships/slideLayout" Target="../slideLayouts/slideLayout182.xml"/><Relationship Id="rId35" Type="http://schemas.openxmlformats.org/officeDocument/2006/relationships/slideLayout" Target="../slideLayouts/slideLayout35.xml"/><Relationship Id="rId181" Type="http://schemas.openxmlformats.org/officeDocument/2006/relationships/slideLayout" Target="../slideLayouts/slideLayout181.xml"/><Relationship Id="rId34" Type="http://schemas.openxmlformats.org/officeDocument/2006/relationships/slideLayout" Target="../slideLayouts/slideLayout34.xml"/><Relationship Id="rId180" Type="http://schemas.openxmlformats.org/officeDocument/2006/relationships/slideLayout" Target="../slideLayouts/slideLayout180.xml"/><Relationship Id="rId37" Type="http://schemas.openxmlformats.org/officeDocument/2006/relationships/slideLayout" Target="../slideLayouts/slideLayout37.xml"/><Relationship Id="rId176" Type="http://schemas.openxmlformats.org/officeDocument/2006/relationships/slideLayout" Target="../slideLayouts/slideLayout176.xml"/><Relationship Id="rId297" Type="http://schemas.openxmlformats.org/officeDocument/2006/relationships/slideLayout" Target="../slideLayouts/slideLayout297.xml"/><Relationship Id="rId36" Type="http://schemas.openxmlformats.org/officeDocument/2006/relationships/slideLayout" Target="../slideLayouts/slideLayout36.xml"/><Relationship Id="rId175" Type="http://schemas.openxmlformats.org/officeDocument/2006/relationships/slideLayout" Target="../slideLayouts/slideLayout175.xml"/><Relationship Id="rId296" Type="http://schemas.openxmlformats.org/officeDocument/2006/relationships/slideLayout" Target="../slideLayouts/slideLayout296.xml"/><Relationship Id="rId39" Type="http://schemas.openxmlformats.org/officeDocument/2006/relationships/slideLayout" Target="../slideLayouts/slideLayout39.xml"/><Relationship Id="rId174" Type="http://schemas.openxmlformats.org/officeDocument/2006/relationships/slideLayout" Target="../slideLayouts/slideLayout174.xml"/><Relationship Id="rId295" Type="http://schemas.openxmlformats.org/officeDocument/2006/relationships/slideLayout" Target="../slideLayouts/slideLayout295.xml"/><Relationship Id="rId38" Type="http://schemas.openxmlformats.org/officeDocument/2006/relationships/slideLayout" Target="../slideLayouts/slideLayout38.xml"/><Relationship Id="rId173" Type="http://schemas.openxmlformats.org/officeDocument/2006/relationships/slideLayout" Target="../slideLayouts/slideLayout173.xml"/><Relationship Id="rId294" Type="http://schemas.openxmlformats.org/officeDocument/2006/relationships/slideLayout" Target="../slideLayouts/slideLayout294.xml"/><Relationship Id="rId179" Type="http://schemas.openxmlformats.org/officeDocument/2006/relationships/slideLayout" Target="../slideLayouts/slideLayout179.xml"/><Relationship Id="rId178" Type="http://schemas.openxmlformats.org/officeDocument/2006/relationships/slideLayout" Target="../slideLayouts/slideLayout178.xml"/><Relationship Id="rId299" Type="http://schemas.openxmlformats.org/officeDocument/2006/relationships/slideLayout" Target="../slideLayouts/slideLayout299.xml"/><Relationship Id="rId177" Type="http://schemas.openxmlformats.org/officeDocument/2006/relationships/slideLayout" Target="../slideLayouts/slideLayout177.xml"/><Relationship Id="rId298" Type="http://schemas.openxmlformats.org/officeDocument/2006/relationships/slideLayout" Target="../slideLayouts/slideLayout29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98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14.xml"/><Relationship Id="rId197" Type="http://schemas.openxmlformats.org/officeDocument/2006/relationships/slideLayout" Target="../slideLayouts/slideLayout197.xml"/><Relationship Id="rId17" Type="http://schemas.openxmlformats.org/officeDocument/2006/relationships/slideLayout" Target="../slideLayouts/slideLayout17.xml"/><Relationship Id="rId196" Type="http://schemas.openxmlformats.org/officeDocument/2006/relationships/slideLayout" Target="../slideLayouts/slideLayout196.xml"/><Relationship Id="rId16" Type="http://schemas.openxmlformats.org/officeDocument/2006/relationships/slideLayout" Target="../slideLayouts/slideLayout16.xml"/><Relationship Id="rId195" Type="http://schemas.openxmlformats.org/officeDocument/2006/relationships/slideLayout" Target="../slideLayouts/slideLayout195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99" Type="http://schemas.openxmlformats.org/officeDocument/2006/relationships/slideLayout" Target="../slideLayouts/slideLayout199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150" Type="http://schemas.openxmlformats.org/officeDocument/2006/relationships/slideLayout" Target="../slideLayouts/slideLayout150.xml"/><Relationship Id="rId271" Type="http://schemas.openxmlformats.org/officeDocument/2006/relationships/slideLayout" Target="../slideLayouts/slideLayout271.xml"/><Relationship Id="rId87" Type="http://schemas.openxmlformats.org/officeDocument/2006/relationships/slideLayout" Target="../slideLayouts/slideLayout87.xml"/><Relationship Id="rId270" Type="http://schemas.openxmlformats.org/officeDocument/2006/relationships/slideLayout" Target="../slideLayouts/slideLayout270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149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4.xml"/><Relationship Id="rId148" Type="http://schemas.openxmlformats.org/officeDocument/2006/relationships/slideLayout" Target="../slideLayouts/slideLayout148.xml"/><Relationship Id="rId269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9.xml"/><Relationship Id="rId143" Type="http://schemas.openxmlformats.org/officeDocument/2006/relationships/slideLayout" Target="../slideLayouts/slideLayout143.xml"/><Relationship Id="rId264" Type="http://schemas.openxmlformats.org/officeDocument/2006/relationships/slideLayout" Target="../slideLayouts/slideLayout264.xml"/><Relationship Id="rId142" Type="http://schemas.openxmlformats.org/officeDocument/2006/relationships/slideLayout" Target="../slideLayouts/slideLayout142.xml"/><Relationship Id="rId263" Type="http://schemas.openxmlformats.org/officeDocument/2006/relationships/slideLayout" Target="../slideLayouts/slideLayout263.xml"/><Relationship Id="rId141" Type="http://schemas.openxmlformats.org/officeDocument/2006/relationships/slideLayout" Target="../slideLayouts/slideLayout141.xml"/><Relationship Id="rId262" Type="http://schemas.openxmlformats.org/officeDocument/2006/relationships/slideLayout" Target="../slideLayouts/slideLayout262.xml"/><Relationship Id="rId140" Type="http://schemas.openxmlformats.org/officeDocument/2006/relationships/slideLayout" Target="../slideLayouts/slideLayout140.xml"/><Relationship Id="rId261" Type="http://schemas.openxmlformats.org/officeDocument/2006/relationships/slideLayout" Target="../slideLayouts/slideLayout261.xml"/><Relationship Id="rId5" Type="http://schemas.openxmlformats.org/officeDocument/2006/relationships/slideLayout" Target="../slideLayouts/slideLayout5.xml"/><Relationship Id="rId147" Type="http://schemas.openxmlformats.org/officeDocument/2006/relationships/slideLayout" Target="../slideLayouts/slideLayout147.xml"/><Relationship Id="rId268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6.xml"/><Relationship Id="rId146" Type="http://schemas.openxmlformats.org/officeDocument/2006/relationships/slideLayout" Target="../slideLayouts/slideLayout146.xml"/><Relationship Id="rId267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7.xml"/><Relationship Id="rId145" Type="http://schemas.openxmlformats.org/officeDocument/2006/relationships/slideLayout" Target="../slideLayouts/slideLayout145.xml"/><Relationship Id="rId266" Type="http://schemas.openxmlformats.org/officeDocument/2006/relationships/slideLayout" Target="../slideLayouts/slideLayout266.xml"/><Relationship Id="rId8" Type="http://schemas.openxmlformats.org/officeDocument/2006/relationships/slideLayout" Target="../slideLayouts/slideLayout8.xml"/><Relationship Id="rId144" Type="http://schemas.openxmlformats.org/officeDocument/2006/relationships/slideLayout" Target="../slideLayouts/slideLayout144.xml"/><Relationship Id="rId265" Type="http://schemas.openxmlformats.org/officeDocument/2006/relationships/slideLayout" Target="../slideLayouts/slideLayout265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260" Type="http://schemas.openxmlformats.org/officeDocument/2006/relationships/slideLayout" Target="../slideLayouts/slideLayout260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139" Type="http://schemas.openxmlformats.org/officeDocument/2006/relationships/slideLayout" Target="../slideLayouts/slideLayout139.xml"/><Relationship Id="rId138" Type="http://schemas.openxmlformats.org/officeDocument/2006/relationships/slideLayout" Target="../slideLayouts/slideLayout138.xml"/><Relationship Id="rId259" Type="http://schemas.openxmlformats.org/officeDocument/2006/relationships/slideLayout" Target="../slideLayouts/slideLayout259.xml"/><Relationship Id="rId137" Type="http://schemas.openxmlformats.org/officeDocument/2006/relationships/slideLayout" Target="../slideLayouts/slideLayout137.xml"/><Relationship Id="rId258" Type="http://schemas.openxmlformats.org/officeDocument/2006/relationships/slideLayout" Target="../slideLayouts/slideLayout258.xml"/><Relationship Id="rId132" Type="http://schemas.openxmlformats.org/officeDocument/2006/relationships/slideLayout" Target="../slideLayouts/slideLayout132.xml"/><Relationship Id="rId253" Type="http://schemas.openxmlformats.org/officeDocument/2006/relationships/slideLayout" Target="../slideLayouts/slideLayout253.xml"/><Relationship Id="rId131" Type="http://schemas.openxmlformats.org/officeDocument/2006/relationships/slideLayout" Target="../slideLayouts/slideLayout131.xml"/><Relationship Id="rId252" Type="http://schemas.openxmlformats.org/officeDocument/2006/relationships/slideLayout" Target="../slideLayouts/slideLayout252.xml"/><Relationship Id="rId130" Type="http://schemas.openxmlformats.org/officeDocument/2006/relationships/slideLayout" Target="../slideLayouts/slideLayout130.xml"/><Relationship Id="rId251" Type="http://schemas.openxmlformats.org/officeDocument/2006/relationships/slideLayout" Target="../slideLayouts/slideLayout251.xml"/><Relationship Id="rId250" Type="http://schemas.openxmlformats.org/officeDocument/2006/relationships/slideLayout" Target="../slideLayouts/slideLayout250.xml"/><Relationship Id="rId136" Type="http://schemas.openxmlformats.org/officeDocument/2006/relationships/slideLayout" Target="../slideLayouts/slideLayout136.xml"/><Relationship Id="rId257" Type="http://schemas.openxmlformats.org/officeDocument/2006/relationships/slideLayout" Target="../slideLayouts/slideLayout257.xml"/><Relationship Id="rId135" Type="http://schemas.openxmlformats.org/officeDocument/2006/relationships/slideLayout" Target="../slideLayouts/slideLayout135.xml"/><Relationship Id="rId256" Type="http://schemas.openxmlformats.org/officeDocument/2006/relationships/slideLayout" Target="../slideLayouts/slideLayout256.xml"/><Relationship Id="rId134" Type="http://schemas.openxmlformats.org/officeDocument/2006/relationships/slideLayout" Target="../slideLayouts/slideLayout134.xml"/><Relationship Id="rId255" Type="http://schemas.openxmlformats.org/officeDocument/2006/relationships/slideLayout" Target="../slideLayouts/slideLayout255.xml"/><Relationship Id="rId133" Type="http://schemas.openxmlformats.org/officeDocument/2006/relationships/slideLayout" Target="../slideLayouts/slideLayout133.xml"/><Relationship Id="rId254" Type="http://schemas.openxmlformats.org/officeDocument/2006/relationships/slideLayout" Target="../slideLayouts/slideLayout254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172" Type="http://schemas.openxmlformats.org/officeDocument/2006/relationships/slideLayout" Target="../slideLayouts/slideLayout172.xml"/><Relationship Id="rId293" Type="http://schemas.openxmlformats.org/officeDocument/2006/relationships/slideLayout" Target="../slideLayouts/slideLayout293.xml"/><Relationship Id="rId65" Type="http://schemas.openxmlformats.org/officeDocument/2006/relationships/slideLayout" Target="../slideLayouts/slideLayout65.xml"/><Relationship Id="rId171" Type="http://schemas.openxmlformats.org/officeDocument/2006/relationships/slideLayout" Target="../slideLayouts/slideLayout171.xml"/><Relationship Id="rId292" Type="http://schemas.openxmlformats.org/officeDocument/2006/relationships/slideLayout" Target="../slideLayouts/slideLayout292.xml"/><Relationship Id="rId68" Type="http://schemas.openxmlformats.org/officeDocument/2006/relationships/slideLayout" Target="../slideLayouts/slideLayout68.xml"/><Relationship Id="rId170" Type="http://schemas.openxmlformats.org/officeDocument/2006/relationships/slideLayout" Target="../slideLayouts/slideLayout170.xml"/><Relationship Id="rId291" Type="http://schemas.openxmlformats.org/officeDocument/2006/relationships/slideLayout" Target="../slideLayouts/slideLayout291.xml"/><Relationship Id="rId67" Type="http://schemas.openxmlformats.org/officeDocument/2006/relationships/slideLayout" Target="../slideLayouts/slideLayout67.xml"/><Relationship Id="rId290" Type="http://schemas.openxmlformats.org/officeDocument/2006/relationships/slideLayout" Target="../slideLayouts/slideLayout290.xml"/><Relationship Id="rId60" Type="http://schemas.openxmlformats.org/officeDocument/2006/relationships/slideLayout" Target="../slideLayouts/slideLayout60.xml"/><Relationship Id="rId165" Type="http://schemas.openxmlformats.org/officeDocument/2006/relationships/slideLayout" Target="../slideLayouts/slideLayout165.xml"/><Relationship Id="rId286" Type="http://schemas.openxmlformats.org/officeDocument/2006/relationships/slideLayout" Target="../slideLayouts/slideLayout286.xml"/><Relationship Id="rId69" Type="http://schemas.openxmlformats.org/officeDocument/2006/relationships/slideLayout" Target="../slideLayouts/slideLayout69.xml"/><Relationship Id="rId164" Type="http://schemas.openxmlformats.org/officeDocument/2006/relationships/slideLayout" Target="../slideLayouts/slideLayout164.xml"/><Relationship Id="rId285" Type="http://schemas.openxmlformats.org/officeDocument/2006/relationships/slideLayout" Target="../slideLayouts/slideLayout285.xml"/><Relationship Id="rId163" Type="http://schemas.openxmlformats.org/officeDocument/2006/relationships/slideLayout" Target="../slideLayouts/slideLayout163.xml"/><Relationship Id="rId284" Type="http://schemas.openxmlformats.org/officeDocument/2006/relationships/slideLayout" Target="../slideLayouts/slideLayout284.xml"/><Relationship Id="rId162" Type="http://schemas.openxmlformats.org/officeDocument/2006/relationships/slideLayout" Target="../slideLayouts/slideLayout162.xml"/><Relationship Id="rId283" Type="http://schemas.openxmlformats.org/officeDocument/2006/relationships/slideLayout" Target="../slideLayouts/slideLayout283.xml"/><Relationship Id="rId169" Type="http://schemas.openxmlformats.org/officeDocument/2006/relationships/slideLayout" Target="../slideLayouts/slideLayout169.xml"/><Relationship Id="rId168" Type="http://schemas.openxmlformats.org/officeDocument/2006/relationships/slideLayout" Target="../slideLayouts/slideLayout168.xml"/><Relationship Id="rId289" Type="http://schemas.openxmlformats.org/officeDocument/2006/relationships/slideLayout" Target="../slideLayouts/slideLayout289.xml"/><Relationship Id="rId167" Type="http://schemas.openxmlformats.org/officeDocument/2006/relationships/slideLayout" Target="../slideLayouts/slideLayout167.xml"/><Relationship Id="rId288" Type="http://schemas.openxmlformats.org/officeDocument/2006/relationships/slideLayout" Target="../slideLayouts/slideLayout288.xml"/><Relationship Id="rId166" Type="http://schemas.openxmlformats.org/officeDocument/2006/relationships/slideLayout" Target="../slideLayouts/slideLayout166.xml"/><Relationship Id="rId287" Type="http://schemas.openxmlformats.org/officeDocument/2006/relationships/slideLayout" Target="../slideLayouts/slideLayout287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161" Type="http://schemas.openxmlformats.org/officeDocument/2006/relationships/slideLayout" Target="../slideLayouts/slideLayout161.xml"/><Relationship Id="rId282" Type="http://schemas.openxmlformats.org/officeDocument/2006/relationships/slideLayout" Target="../slideLayouts/slideLayout282.xml"/><Relationship Id="rId54" Type="http://schemas.openxmlformats.org/officeDocument/2006/relationships/slideLayout" Target="../slideLayouts/slideLayout54.xml"/><Relationship Id="rId160" Type="http://schemas.openxmlformats.org/officeDocument/2006/relationships/slideLayout" Target="../slideLayouts/slideLayout160.xml"/><Relationship Id="rId281" Type="http://schemas.openxmlformats.org/officeDocument/2006/relationships/slideLayout" Target="../slideLayouts/slideLayout281.xml"/><Relationship Id="rId57" Type="http://schemas.openxmlformats.org/officeDocument/2006/relationships/slideLayout" Target="../slideLayouts/slideLayout57.xml"/><Relationship Id="rId280" Type="http://schemas.openxmlformats.org/officeDocument/2006/relationships/slideLayout" Target="../slideLayouts/slideLayout280.xml"/><Relationship Id="rId56" Type="http://schemas.openxmlformats.org/officeDocument/2006/relationships/slideLayout" Target="../slideLayouts/slideLayout56.xml"/><Relationship Id="rId159" Type="http://schemas.openxmlformats.org/officeDocument/2006/relationships/slideLayout" Target="../slideLayouts/slideLayout159.xml"/><Relationship Id="rId59" Type="http://schemas.openxmlformats.org/officeDocument/2006/relationships/slideLayout" Target="../slideLayouts/slideLayout59.xml"/><Relationship Id="rId154" Type="http://schemas.openxmlformats.org/officeDocument/2006/relationships/slideLayout" Target="../slideLayouts/slideLayout154.xml"/><Relationship Id="rId275" Type="http://schemas.openxmlformats.org/officeDocument/2006/relationships/slideLayout" Target="../slideLayouts/slideLayout275.xml"/><Relationship Id="rId58" Type="http://schemas.openxmlformats.org/officeDocument/2006/relationships/slideLayout" Target="../slideLayouts/slideLayout58.xml"/><Relationship Id="rId153" Type="http://schemas.openxmlformats.org/officeDocument/2006/relationships/slideLayout" Target="../slideLayouts/slideLayout153.xml"/><Relationship Id="rId274" Type="http://schemas.openxmlformats.org/officeDocument/2006/relationships/slideLayout" Target="../slideLayouts/slideLayout274.xml"/><Relationship Id="rId152" Type="http://schemas.openxmlformats.org/officeDocument/2006/relationships/slideLayout" Target="../slideLayouts/slideLayout152.xml"/><Relationship Id="rId273" Type="http://schemas.openxmlformats.org/officeDocument/2006/relationships/slideLayout" Target="../slideLayouts/slideLayout273.xml"/><Relationship Id="rId151" Type="http://schemas.openxmlformats.org/officeDocument/2006/relationships/slideLayout" Target="../slideLayouts/slideLayout151.xml"/><Relationship Id="rId272" Type="http://schemas.openxmlformats.org/officeDocument/2006/relationships/slideLayout" Target="../slideLayouts/slideLayout272.xml"/><Relationship Id="rId158" Type="http://schemas.openxmlformats.org/officeDocument/2006/relationships/slideLayout" Target="../slideLayouts/slideLayout158.xml"/><Relationship Id="rId279" Type="http://schemas.openxmlformats.org/officeDocument/2006/relationships/slideLayout" Target="../slideLayouts/slideLayout279.xml"/><Relationship Id="rId157" Type="http://schemas.openxmlformats.org/officeDocument/2006/relationships/slideLayout" Target="../slideLayouts/slideLayout157.xml"/><Relationship Id="rId278" Type="http://schemas.openxmlformats.org/officeDocument/2006/relationships/slideLayout" Target="../slideLayouts/slideLayout278.xml"/><Relationship Id="rId156" Type="http://schemas.openxmlformats.org/officeDocument/2006/relationships/slideLayout" Target="../slideLayouts/slideLayout156.xml"/><Relationship Id="rId277" Type="http://schemas.openxmlformats.org/officeDocument/2006/relationships/slideLayout" Target="../slideLayouts/slideLayout277.xml"/><Relationship Id="rId155" Type="http://schemas.openxmlformats.org/officeDocument/2006/relationships/slideLayout" Target="../slideLayouts/slideLayout155.xml"/><Relationship Id="rId276" Type="http://schemas.openxmlformats.org/officeDocument/2006/relationships/slideLayout" Target="../slideLayouts/slideLayout276.xml"/><Relationship Id="rId107" Type="http://schemas.openxmlformats.org/officeDocument/2006/relationships/slideLayout" Target="../slideLayouts/slideLayout107.xml"/><Relationship Id="rId228" Type="http://schemas.openxmlformats.org/officeDocument/2006/relationships/slideLayout" Target="../slideLayouts/slideLayout228.xml"/><Relationship Id="rId106" Type="http://schemas.openxmlformats.org/officeDocument/2006/relationships/slideLayout" Target="../slideLayouts/slideLayout106.xml"/><Relationship Id="rId227" Type="http://schemas.openxmlformats.org/officeDocument/2006/relationships/slideLayout" Target="../slideLayouts/slideLayout227.xml"/><Relationship Id="rId105" Type="http://schemas.openxmlformats.org/officeDocument/2006/relationships/slideLayout" Target="../slideLayouts/slideLayout105.xml"/><Relationship Id="rId226" Type="http://schemas.openxmlformats.org/officeDocument/2006/relationships/slideLayout" Target="../slideLayouts/slideLayout226.xml"/><Relationship Id="rId104" Type="http://schemas.openxmlformats.org/officeDocument/2006/relationships/slideLayout" Target="../slideLayouts/slideLayout104.xml"/><Relationship Id="rId225" Type="http://schemas.openxmlformats.org/officeDocument/2006/relationships/slideLayout" Target="../slideLayouts/slideLayout225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229" Type="http://schemas.openxmlformats.org/officeDocument/2006/relationships/slideLayout" Target="../slideLayouts/slideLayout229.xml"/><Relationship Id="rId220" Type="http://schemas.openxmlformats.org/officeDocument/2006/relationships/slideLayout" Target="../slideLayouts/slideLayout220.xml"/><Relationship Id="rId103" Type="http://schemas.openxmlformats.org/officeDocument/2006/relationships/slideLayout" Target="../slideLayouts/slideLayout103.xml"/><Relationship Id="rId224" Type="http://schemas.openxmlformats.org/officeDocument/2006/relationships/slideLayout" Target="../slideLayouts/slideLayout224.xml"/><Relationship Id="rId102" Type="http://schemas.openxmlformats.org/officeDocument/2006/relationships/slideLayout" Target="../slideLayouts/slideLayout102.xml"/><Relationship Id="rId223" Type="http://schemas.openxmlformats.org/officeDocument/2006/relationships/slideLayout" Target="../slideLayouts/slideLayout223.xml"/><Relationship Id="rId101" Type="http://schemas.openxmlformats.org/officeDocument/2006/relationships/slideLayout" Target="../slideLayouts/slideLayout101.xml"/><Relationship Id="rId222" Type="http://schemas.openxmlformats.org/officeDocument/2006/relationships/slideLayout" Target="../slideLayouts/slideLayout222.xml"/><Relationship Id="rId100" Type="http://schemas.openxmlformats.org/officeDocument/2006/relationships/slideLayout" Target="../slideLayouts/slideLayout100.xml"/><Relationship Id="rId221" Type="http://schemas.openxmlformats.org/officeDocument/2006/relationships/slideLayout" Target="../slideLayouts/slideLayout221.xml"/><Relationship Id="rId217" Type="http://schemas.openxmlformats.org/officeDocument/2006/relationships/slideLayout" Target="../slideLayouts/slideLayout217.xml"/><Relationship Id="rId216" Type="http://schemas.openxmlformats.org/officeDocument/2006/relationships/slideLayout" Target="../slideLayouts/slideLayout216.xml"/><Relationship Id="rId215" Type="http://schemas.openxmlformats.org/officeDocument/2006/relationships/slideLayout" Target="../slideLayouts/slideLayout215.xml"/><Relationship Id="rId214" Type="http://schemas.openxmlformats.org/officeDocument/2006/relationships/slideLayout" Target="../slideLayouts/slideLayout214.xml"/><Relationship Id="rId219" Type="http://schemas.openxmlformats.org/officeDocument/2006/relationships/slideLayout" Target="../slideLayouts/slideLayout219.xml"/><Relationship Id="rId218" Type="http://schemas.openxmlformats.org/officeDocument/2006/relationships/slideLayout" Target="../slideLayouts/slideLayout218.xml"/><Relationship Id="rId213" Type="http://schemas.openxmlformats.org/officeDocument/2006/relationships/slideLayout" Target="../slideLayouts/slideLayout213.xml"/><Relationship Id="rId212" Type="http://schemas.openxmlformats.org/officeDocument/2006/relationships/slideLayout" Target="../slideLayouts/slideLayout212.xml"/><Relationship Id="rId211" Type="http://schemas.openxmlformats.org/officeDocument/2006/relationships/slideLayout" Target="../slideLayouts/slideLayout211.xml"/><Relationship Id="rId210" Type="http://schemas.openxmlformats.org/officeDocument/2006/relationships/slideLayout" Target="../slideLayouts/slideLayout210.xml"/><Relationship Id="rId129" Type="http://schemas.openxmlformats.org/officeDocument/2006/relationships/slideLayout" Target="../slideLayouts/slideLayout129.xml"/><Relationship Id="rId128" Type="http://schemas.openxmlformats.org/officeDocument/2006/relationships/slideLayout" Target="../slideLayouts/slideLayout128.xml"/><Relationship Id="rId249" Type="http://schemas.openxmlformats.org/officeDocument/2006/relationships/slideLayout" Target="../slideLayouts/slideLayout249.xml"/><Relationship Id="rId127" Type="http://schemas.openxmlformats.org/officeDocument/2006/relationships/slideLayout" Target="../slideLayouts/slideLayout127.xml"/><Relationship Id="rId248" Type="http://schemas.openxmlformats.org/officeDocument/2006/relationships/slideLayout" Target="../slideLayouts/slideLayout248.xml"/><Relationship Id="rId126" Type="http://schemas.openxmlformats.org/officeDocument/2006/relationships/slideLayout" Target="../slideLayouts/slideLayout126.xml"/><Relationship Id="rId247" Type="http://schemas.openxmlformats.org/officeDocument/2006/relationships/slideLayout" Target="../slideLayouts/slideLayout247.xml"/><Relationship Id="rId121" Type="http://schemas.openxmlformats.org/officeDocument/2006/relationships/slideLayout" Target="../slideLayouts/slideLayout121.xml"/><Relationship Id="rId242" Type="http://schemas.openxmlformats.org/officeDocument/2006/relationships/slideLayout" Target="../slideLayouts/slideLayout242.xml"/><Relationship Id="rId120" Type="http://schemas.openxmlformats.org/officeDocument/2006/relationships/slideLayout" Target="../slideLayouts/slideLayout120.xml"/><Relationship Id="rId241" Type="http://schemas.openxmlformats.org/officeDocument/2006/relationships/slideLayout" Target="../slideLayouts/slideLayout241.xml"/><Relationship Id="rId240" Type="http://schemas.openxmlformats.org/officeDocument/2006/relationships/slideLayout" Target="../slideLayouts/slideLayout240.xml"/><Relationship Id="rId125" Type="http://schemas.openxmlformats.org/officeDocument/2006/relationships/slideLayout" Target="../slideLayouts/slideLayout125.xml"/><Relationship Id="rId246" Type="http://schemas.openxmlformats.org/officeDocument/2006/relationships/slideLayout" Target="../slideLayouts/slideLayout246.xml"/><Relationship Id="rId124" Type="http://schemas.openxmlformats.org/officeDocument/2006/relationships/slideLayout" Target="../slideLayouts/slideLayout124.xml"/><Relationship Id="rId245" Type="http://schemas.openxmlformats.org/officeDocument/2006/relationships/slideLayout" Target="../slideLayouts/slideLayout245.xml"/><Relationship Id="rId123" Type="http://schemas.openxmlformats.org/officeDocument/2006/relationships/slideLayout" Target="../slideLayouts/slideLayout123.xml"/><Relationship Id="rId244" Type="http://schemas.openxmlformats.org/officeDocument/2006/relationships/slideLayout" Target="../slideLayouts/slideLayout244.xml"/><Relationship Id="rId122" Type="http://schemas.openxmlformats.org/officeDocument/2006/relationships/slideLayout" Target="../slideLayouts/slideLayout122.xml"/><Relationship Id="rId243" Type="http://schemas.openxmlformats.org/officeDocument/2006/relationships/slideLayout" Target="../slideLayouts/slideLayout243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18" Type="http://schemas.openxmlformats.org/officeDocument/2006/relationships/slideLayout" Target="../slideLayouts/slideLayout118.xml"/><Relationship Id="rId239" Type="http://schemas.openxmlformats.org/officeDocument/2006/relationships/slideLayout" Target="../slideLayouts/slideLayout239.xml"/><Relationship Id="rId117" Type="http://schemas.openxmlformats.org/officeDocument/2006/relationships/slideLayout" Target="../slideLayouts/slideLayout117.xml"/><Relationship Id="rId238" Type="http://schemas.openxmlformats.org/officeDocument/2006/relationships/slideLayout" Target="../slideLayouts/slideLayout238.xml"/><Relationship Id="rId116" Type="http://schemas.openxmlformats.org/officeDocument/2006/relationships/slideLayout" Target="../slideLayouts/slideLayout116.xml"/><Relationship Id="rId237" Type="http://schemas.openxmlformats.org/officeDocument/2006/relationships/slideLayout" Target="../slideLayouts/slideLayout237.xml"/><Relationship Id="rId115" Type="http://schemas.openxmlformats.org/officeDocument/2006/relationships/slideLayout" Target="../slideLayouts/slideLayout115.xml"/><Relationship Id="rId236" Type="http://schemas.openxmlformats.org/officeDocument/2006/relationships/slideLayout" Target="../slideLayouts/slideLayout236.xml"/><Relationship Id="rId119" Type="http://schemas.openxmlformats.org/officeDocument/2006/relationships/slideLayout" Target="../slideLayouts/slideLayout119.xml"/><Relationship Id="rId110" Type="http://schemas.openxmlformats.org/officeDocument/2006/relationships/slideLayout" Target="../slideLayouts/slideLayout110.xml"/><Relationship Id="rId231" Type="http://schemas.openxmlformats.org/officeDocument/2006/relationships/slideLayout" Target="../slideLayouts/slideLayout231.xml"/><Relationship Id="rId230" Type="http://schemas.openxmlformats.org/officeDocument/2006/relationships/slideLayout" Target="../slideLayouts/slideLayout230.xml"/><Relationship Id="rId114" Type="http://schemas.openxmlformats.org/officeDocument/2006/relationships/slideLayout" Target="../slideLayouts/slideLayout114.xml"/><Relationship Id="rId235" Type="http://schemas.openxmlformats.org/officeDocument/2006/relationships/slideLayout" Target="../slideLayouts/slideLayout235.xml"/><Relationship Id="rId113" Type="http://schemas.openxmlformats.org/officeDocument/2006/relationships/slideLayout" Target="../slideLayouts/slideLayout113.xml"/><Relationship Id="rId234" Type="http://schemas.openxmlformats.org/officeDocument/2006/relationships/slideLayout" Target="../slideLayouts/slideLayout234.xml"/><Relationship Id="rId112" Type="http://schemas.openxmlformats.org/officeDocument/2006/relationships/slideLayout" Target="../slideLayouts/slideLayout112.xml"/><Relationship Id="rId233" Type="http://schemas.openxmlformats.org/officeDocument/2006/relationships/slideLayout" Target="../slideLayouts/slideLayout233.xml"/><Relationship Id="rId111" Type="http://schemas.openxmlformats.org/officeDocument/2006/relationships/slideLayout" Target="../slideLayouts/slideLayout111.xml"/><Relationship Id="rId232" Type="http://schemas.openxmlformats.org/officeDocument/2006/relationships/slideLayout" Target="../slideLayouts/slideLayout232.xml"/><Relationship Id="rId300" Type="http://schemas.openxmlformats.org/officeDocument/2006/relationships/theme" Target="../theme/theme2.xml"/><Relationship Id="rId206" Type="http://schemas.openxmlformats.org/officeDocument/2006/relationships/slideLayout" Target="../slideLayouts/slideLayout206.xml"/><Relationship Id="rId205" Type="http://schemas.openxmlformats.org/officeDocument/2006/relationships/slideLayout" Target="../slideLayouts/slideLayout205.xml"/><Relationship Id="rId204" Type="http://schemas.openxmlformats.org/officeDocument/2006/relationships/slideLayout" Target="../slideLayouts/slideLayout204.xml"/><Relationship Id="rId203" Type="http://schemas.openxmlformats.org/officeDocument/2006/relationships/slideLayout" Target="../slideLayouts/slideLayout203.xml"/><Relationship Id="rId209" Type="http://schemas.openxmlformats.org/officeDocument/2006/relationships/slideLayout" Target="../slideLayouts/slideLayout209.xml"/><Relationship Id="rId208" Type="http://schemas.openxmlformats.org/officeDocument/2006/relationships/slideLayout" Target="../slideLayouts/slideLayout208.xml"/><Relationship Id="rId207" Type="http://schemas.openxmlformats.org/officeDocument/2006/relationships/slideLayout" Target="../slideLayouts/slideLayout207.xml"/><Relationship Id="rId202" Type="http://schemas.openxmlformats.org/officeDocument/2006/relationships/slideLayout" Target="../slideLayouts/slideLayout202.xml"/><Relationship Id="rId201" Type="http://schemas.openxmlformats.org/officeDocument/2006/relationships/slideLayout" Target="../slideLayouts/slideLayout201.xml"/><Relationship Id="rId200" Type="http://schemas.openxmlformats.org/officeDocument/2006/relationships/slideLayout" Target="../slideLayouts/slideLayout2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9d4e45ba9_0_0"/>
          <p:cNvSpPr txBox="1"/>
          <p:nvPr>
            <p:ph type="title"/>
          </p:nvPr>
        </p:nvSpPr>
        <p:spPr>
          <a:xfrm>
            <a:off x="838201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g189d4e45ba9_0_0"/>
          <p:cNvSpPr txBox="1"/>
          <p:nvPr>
            <p:ph idx="1" type="body"/>
          </p:nvPr>
        </p:nvSpPr>
        <p:spPr>
          <a:xfrm>
            <a:off x="838201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89d4e45ba9_0_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189d4e45ba9_0_2612"/>
          <p:cNvSpPr txBox="1"/>
          <p:nvPr>
            <p:ph type="title"/>
          </p:nvPr>
        </p:nvSpPr>
        <p:spPr>
          <a:xfrm>
            <a:off x="704033" y="855663"/>
            <a:ext cx="9095100" cy="1163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Times New Roman"/>
              <a:buNone/>
            </a:pPr>
            <a:r>
              <a:rPr lang="en-US" sz="3900">
                <a:solidFill>
                  <a:srgbClr val="C88DB6"/>
                </a:solidFill>
              </a:rPr>
              <a:t>Health Awareness and Nutrition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Overweight and Obesity </a:t>
            </a:r>
            <a:endParaRPr/>
          </a:p>
        </p:txBody>
      </p:sp>
      <p:sp>
        <p:nvSpPr>
          <p:cNvPr id="2624" name="Google Shape;2624;g189d4e45ba9_0_2612"/>
          <p:cNvSpPr txBox="1"/>
          <p:nvPr>
            <p:ph idx="1" type="body"/>
          </p:nvPr>
        </p:nvSpPr>
        <p:spPr>
          <a:xfrm>
            <a:off x="698500" y="1981200"/>
            <a:ext cx="10782300" cy="80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Department of Clinical Nutrition and Dietetics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College of Health Sciences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6a0676043e_0_7945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Treatment of Obesity</a:t>
            </a:r>
            <a:endParaRPr/>
          </a:p>
        </p:txBody>
      </p:sp>
      <p:sp>
        <p:nvSpPr>
          <p:cNvPr id="2696" name="Google Shape;2696;g16a0676043e_0_7945"/>
          <p:cNvSpPr txBox="1"/>
          <p:nvPr>
            <p:ph idx="1" type="body"/>
          </p:nvPr>
        </p:nvSpPr>
        <p:spPr>
          <a:xfrm>
            <a:off x="5900550" y="1798075"/>
            <a:ext cx="5453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Best ways to fight obesity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Diet therapy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Physical activity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Behavior modification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Sometimes drugs and surgery are needed (with all of the above)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Dietary approach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Gradually lose weight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Achieve and maintain desirable body weight and a good nutritional status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Correct faulty eating habits</a:t>
            </a:r>
            <a:endParaRPr sz="1800"/>
          </a:p>
        </p:txBody>
      </p:sp>
      <p:pic>
        <p:nvPicPr>
          <p:cNvPr descr="A woman standing in front of an exercise bike eating an apple and exhibiting healthy lifestyle habits." id="2697" name="Google Shape;2697;g16a0676043e_0_7945" title="Healthy Lifestyle Habi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40" y="2150775"/>
            <a:ext cx="3650898" cy="379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698" name="Google Shape;2698;g16a0676043e_0_79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6a0676043e_0_796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Treatment of Obesity</a:t>
            </a:r>
            <a:endParaRPr/>
          </a:p>
        </p:txBody>
      </p:sp>
      <p:sp>
        <p:nvSpPr>
          <p:cNvPr id="2704" name="Google Shape;2704;g16a0676043e_0_7960"/>
          <p:cNvSpPr txBox="1"/>
          <p:nvPr>
            <p:ph idx="1" type="body"/>
          </p:nvPr>
        </p:nvSpPr>
        <p:spPr>
          <a:xfrm>
            <a:off x="1549182" y="1896600"/>
            <a:ext cx="4190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Weight reducing diets should be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Low in energy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Adequate in other nutrients (vitamins and minerals)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Provide satiety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Easily adapted from family meals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Easy to follow even when eating out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Reasonable in cost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Able to modify dietary behavior</a:t>
            </a:r>
            <a:endParaRPr sz="1800"/>
          </a:p>
        </p:txBody>
      </p:sp>
      <p:pic>
        <p:nvPicPr>
          <p:cNvPr descr="A graphic of three individuals standing in front of a large clipboard titled &quot;Diet Plan&quot;" id="2705" name="Google Shape;2705;g16a0676043e_0_7960" title="Diet Pla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120" y="2354813"/>
            <a:ext cx="4466698" cy="34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6" name="Google Shape;2706;g16a0676043e_0_79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16a0676043e_0_797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Treatment of Obesity</a:t>
            </a:r>
            <a:endParaRPr/>
          </a:p>
        </p:txBody>
      </p:sp>
      <p:sp>
        <p:nvSpPr>
          <p:cNvPr id="2712" name="Google Shape;2712;g16a0676043e_0_7976"/>
          <p:cNvSpPr txBox="1"/>
          <p:nvPr>
            <p:ph idx="1" type="body"/>
          </p:nvPr>
        </p:nvSpPr>
        <p:spPr>
          <a:xfrm>
            <a:off x="6218628" y="1798075"/>
            <a:ext cx="4436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Other recommendations</a:t>
            </a:r>
            <a:r>
              <a:rPr lang="en-US" sz="1800"/>
              <a:t>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Eat smaller portions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Lower energy density of food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Remember to drink more water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Focus on complex carbohydrates (fibers)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Choose fats sensibly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Focus on physical activity</a:t>
            </a:r>
            <a:endParaRPr sz="1800"/>
          </a:p>
        </p:txBody>
      </p:sp>
      <p:pic>
        <p:nvPicPr>
          <p:cNvPr descr="A graphic of two plates; one is significantly larger than the other to demonstrate the correct portion size." id="2713" name="Google Shape;2713;g16a0676043e_0_7976" title="Smaller Portion Examp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72" y="2380962"/>
            <a:ext cx="4329375" cy="318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4" name="Google Shape;2714;g16a0676043e_0_79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16a0676043e_0_7984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Extreme Approaches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Weight Loss</a:t>
            </a:r>
            <a:endParaRPr/>
          </a:p>
        </p:txBody>
      </p:sp>
      <p:sp>
        <p:nvSpPr>
          <p:cNvPr id="2720" name="Google Shape;2720;g16a0676043e_0_7984"/>
          <p:cNvSpPr txBox="1"/>
          <p:nvPr>
            <p:ph idx="1" type="body"/>
          </p:nvPr>
        </p:nvSpPr>
        <p:spPr>
          <a:xfrm>
            <a:off x="1905988" y="1896600"/>
            <a:ext cx="2969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Fad diets: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“Quick action” diets based on </a:t>
            </a:r>
            <a:r>
              <a:rPr b="1" lang="en-US" sz="1800"/>
              <a:t>misinformation</a:t>
            </a:r>
            <a:r>
              <a:rPr lang="en-US" sz="1800"/>
              <a:t>, which result in nutritional imbalance.</a:t>
            </a:r>
            <a:endParaRPr sz="1800"/>
          </a:p>
        </p:txBody>
      </p:sp>
      <p:pic>
        <p:nvPicPr>
          <p:cNvPr descr="A graphic of the top fad diets, including Intermittent Fasting, Paleo, Low-Carb, Whole30, High-Protein, and Ketogenic/High-Fat." id="2721" name="Google Shape;2721;g16a0676043e_0_7984" title="Fad Diets"/>
          <p:cNvPicPr preferRelativeResize="0"/>
          <p:nvPr/>
        </p:nvPicPr>
        <p:blipFill rotWithShape="1">
          <a:blip r:embed="rId3">
            <a:alphaModFix/>
          </a:blip>
          <a:srcRect b="26086" l="0" r="0" t="40456"/>
          <a:stretch/>
        </p:blipFill>
        <p:spPr>
          <a:xfrm>
            <a:off x="5420185" y="2505600"/>
            <a:ext cx="4865826" cy="313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2" name="Google Shape;2722;g16a0676043e_0_798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16a0676043e_0_799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Extreme Approaches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Weight Loss</a:t>
            </a:r>
            <a:endParaRPr/>
          </a:p>
        </p:txBody>
      </p:sp>
      <p:sp>
        <p:nvSpPr>
          <p:cNvPr id="2728" name="Google Shape;2728;g16a0676043e_0_7993"/>
          <p:cNvSpPr txBox="1"/>
          <p:nvPr>
            <p:ph idx="1" type="body"/>
          </p:nvPr>
        </p:nvSpPr>
        <p:spPr>
          <a:xfrm>
            <a:off x="6556935" y="1798075"/>
            <a:ext cx="4463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Fasting/Starvation/Dieting</a:t>
            </a:r>
            <a:r>
              <a:rPr lang="en-US" sz="1800"/>
              <a:t>: leads to the formation of toxic (poisonous) substances in body &amp; may even cause death due to loss of heart muscle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Body wraps &amp; special clothin</a:t>
            </a:r>
            <a:r>
              <a:rPr lang="en-US" sz="1800"/>
              <a:t>g: results in temporary weight loss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Drugs</a:t>
            </a:r>
            <a:r>
              <a:rPr lang="en-US" sz="1800"/>
              <a:t>: appetite suppressants (drugs to help fat absorption</a:t>
            </a:r>
            <a:r>
              <a:rPr lang="en-US" sz="1800"/>
              <a:t> etc.</a:t>
            </a:r>
            <a:r>
              <a:rPr lang="en-US" sz="1800"/>
              <a:t>) have negative side effects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Surgery</a:t>
            </a:r>
            <a:r>
              <a:rPr lang="en-US" sz="1800"/>
              <a:t>: like liposuction, gastric banding, gastric bypass, and ballooning also have side effects</a:t>
            </a:r>
            <a:endParaRPr sz="1800"/>
          </a:p>
        </p:txBody>
      </p:sp>
      <p:pic>
        <p:nvPicPr>
          <p:cNvPr descr="A graphic of two doctors highlighting areas of fat on a body to prepare for weight loss surgery. " id="2729" name="Google Shape;2729;g16a0676043e_0_7993" title="Weight Loss Surgery"/>
          <p:cNvPicPr preferRelativeResize="0"/>
          <p:nvPr/>
        </p:nvPicPr>
        <p:blipFill rotWithShape="1">
          <a:blip r:embed="rId3">
            <a:alphaModFix/>
          </a:blip>
          <a:srcRect b="5229" l="5797" r="4741" t="18655"/>
          <a:stretch/>
        </p:blipFill>
        <p:spPr>
          <a:xfrm>
            <a:off x="1171665" y="2555999"/>
            <a:ext cx="5000550" cy="283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0" name="Google Shape;2730;g16a0676043e_0_79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16a0676043e_0_800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Healthy Tips</a:t>
            </a:r>
            <a:endParaRPr/>
          </a:p>
        </p:txBody>
      </p:sp>
      <p:sp>
        <p:nvSpPr>
          <p:cNvPr id="2736" name="Google Shape;2736;g16a0676043e_0_8003"/>
          <p:cNvSpPr txBox="1"/>
          <p:nvPr>
            <p:ph idx="1" type="body"/>
          </p:nvPr>
        </p:nvSpPr>
        <p:spPr>
          <a:xfrm>
            <a:off x="1292748" y="1896600"/>
            <a:ext cx="6336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Set </a:t>
            </a:r>
            <a:r>
              <a:rPr b="1" lang="en-US" sz="1800"/>
              <a:t>achievable goals </a:t>
            </a:r>
            <a:r>
              <a:rPr lang="en-US" sz="1800"/>
              <a:t>for weight loss (0.5-1Kg per week).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Adapt scientific needs to family meals by choosing </a:t>
            </a:r>
            <a:r>
              <a:rPr b="1" lang="en-US" sz="1800"/>
              <a:t>healthy methods of cooking</a:t>
            </a:r>
            <a:r>
              <a:rPr lang="en-US" sz="1800"/>
              <a:t> (baking, boiling, steaming, roasting) and fats, starch, sugar and salt intake in the diet.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Do not be disturbed about weight plateaus (energy intake = energy output). Get started again with </a:t>
            </a:r>
            <a:r>
              <a:rPr b="1" lang="en-US" sz="1800"/>
              <a:t>exercise</a:t>
            </a:r>
            <a:r>
              <a:rPr lang="en-US" sz="1800"/>
              <a:t>.           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Avoid binges</a:t>
            </a:r>
            <a:r>
              <a:rPr lang="en-US" sz="1800"/>
              <a:t> (eating too much at one time).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Eat small meals at frequent intervals</a:t>
            </a:r>
            <a:r>
              <a:rPr lang="en-US" sz="1800"/>
              <a:t> and spread energy throughout the day.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Be careful while eating out –</a:t>
            </a:r>
            <a:r>
              <a:rPr b="1" lang="en-US" sz="1800"/>
              <a:t> choose healthy options</a:t>
            </a:r>
            <a:r>
              <a:rPr lang="en-US" sz="1800"/>
              <a:t> in smaller amounts.</a:t>
            </a:r>
            <a:endParaRPr sz="1800"/>
          </a:p>
        </p:txBody>
      </p:sp>
      <p:pic>
        <p:nvPicPr>
          <p:cNvPr descr="A healthy woman eating a balanced meal" id="2737" name="Google Shape;2737;g16a0676043e_0_8003" title="Woman Eating Health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701" y="2087864"/>
            <a:ext cx="2951551" cy="3968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38" name="Google Shape;2738;g16a0676043e_0_80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1a7cc90b079_0_0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Obesity</a:t>
            </a:r>
            <a:endParaRPr/>
          </a:p>
        </p:txBody>
      </p:sp>
      <p:sp>
        <p:nvSpPr>
          <p:cNvPr id="2630" name="Google Shape;2630;g1a7cc90b079_0_0"/>
          <p:cNvSpPr txBox="1"/>
          <p:nvPr>
            <p:ph idx="1" type="body"/>
          </p:nvPr>
        </p:nvSpPr>
        <p:spPr>
          <a:xfrm>
            <a:off x="1132450" y="1825625"/>
            <a:ext cx="5121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Obesity is a chronic disease.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It is the result of</a:t>
            </a:r>
            <a:r>
              <a:rPr b="1" lang="en-US" sz="1800"/>
              <a:t> Positive Energy Balance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Energy intake exceeds energy expenditure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Low physical activity results in an excessive amount of body fat (adipose tissue)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Obesity is a </a:t>
            </a:r>
            <a:r>
              <a:rPr b="1" lang="en-US" sz="1800"/>
              <a:t>medical condition</a:t>
            </a:r>
            <a:r>
              <a:rPr lang="en-US" sz="1800"/>
              <a:t> in which </a:t>
            </a:r>
            <a:r>
              <a:rPr b="1" lang="en-US" sz="1800"/>
              <a:t>excess body fat has accumulated</a:t>
            </a:r>
            <a:r>
              <a:rPr lang="en-US" sz="1800"/>
              <a:t> and has </a:t>
            </a:r>
            <a:r>
              <a:rPr b="1" lang="en-US" sz="1800"/>
              <a:t>an adverse effect on health</a:t>
            </a:r>
            <a:r>
              <a:rPr lang="en-US" sz="1800"/>
              <a:t>, leading to increased health problems.</a:t>
            </a:r>
            <a:endParaRPr sz="1800"/>
          </a:p>
        </p:txBody>
      </p:sp>
      <p:pic>
        <p:nvPicPr>
          <p:cNvPr descr="A graphic of three people holding giant food; one person holds a doughnut, another person holds up fried chicken, and another person holds a cheeseburger. " id="2631" name="Google Shape;2631;g1a7cc90b079_0_0" title="Three People Holding Food"/>
          <p:cNvPicPr preferRelativeResize="0"/>
          <p:nvPr/>
        </p:nvPicPr>
        <p:blipFill rotWithShape="1">
          <a:blip r:embed="rId3">
            <a:alphaModFix/>
          </a:blip>
          <a:srcRect b="0" l="1299" r="3162" t="0"/>
          <a:stretch/>
        </p:blipFill>
        <p:spPr>
          <a:xfrm>
            <a:off x="6432452" y="2197850"/>
            <a:ext cx="4627098" cy="361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2" name="Google Shape;2632;g1a7cc90b07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ic demonstrating what fat looks like on a person's stomach." id="2637" name="Google Shape;2637;g16a0676043e_0_5263" title="Human Fat"/>
          <p:cNvPicPr preferRelativeResize="0"/>
          <p:nvPr/>
        </p:nvPicPr>
        <p:blipFill rotWithShape="1">
          <a:blip r:embed="rId3">
            <a:alphaModFix/>
          </a:blip>
          <a:srcRect b="6664" l="0" r="0" t="6664"/>
          <a:stretch/>
        </p:blipFill>
        <p:spPr>
          <a:xfrm>
            <a:off x="1516357" y="2501500"/>
            <a:ext cx="4452649" cy="313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6a0676043e_0_526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Central Obesity</a:t>
            </a:r>
            <a:endParaRPr/>
          </a:p>
        </p:txBody>
      </p:sp>
      <p:sp>
        <p:nvSpPr>
          <p:cNvPr id="2639" name="Google Shape;2639;g16a0676043e_0_5263"/>
          <p:cNvSpPr txBox="1"/>
          <p:nvPr>
            <p:ph idx="1" type="body"/>
          </p:nvPr>
        </p:nvSpPr>
        <p:spPr>
          <a:xfrm>
            <a:off x="6601943" y="1798075"/>
            <a:ext cx="4073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Fat that accumulates around the central abdomen is called </a:t>
            </a:r>
            <a:r>
              <a:rPr b="1" lang="en-US" sz="1800"/>
              <a:t>visceral fat</a:t>
            </a:r>
            <a:r>
              <a:rPr lang="en-US" sz="1800"/>
              <a:t> and is very dangerous.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Central obesity</a:t>
            </a:r>
            <a:r>
              <a:rPr lang="en-US" sz="1800"/>
              <a:t> increases the risk for lipid disorders, heart disease, diabetes, hypertension and others.</a:t>
            </a:r>
            <a:endParaRPr sz="1800"/>
          </a:p>
        </p:txBody>
      </p:sp>
      <p:sp>
        <p:nvSpPr>
          <p:cNvPr id="2640" name="Google Shape;2640;g16a0676043e_0_52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6a0676043e_0_7893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Central Obesity</a:t>
            </a:r>
            <a:endParaRPr/>
          </a:p>
        </p:txBody>
      </p:sp>
      <p:sp>
        <p:nvSpPr>
          <p:cNvPr id="2646" name="Google Shape;2646;g16a0676043e_0_7893"/>
          <p:cNvSpPr txBox="1"/>
          <p:nvPr>
            <p:ph idx="1" type="body"/>
          </p:nvPr>
        </p:nvSpPr>
        <p:spPr>
          <a:xfrm>
            <a:off x="2218168" y="1896600"/>
            <a:ext cx="3656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Waist Circumference should be: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&lt; 102 cm for males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&lt; 88 cm for females</a:t>
            </a:r>
            <a:endParaRPr b="1" sz="1800"/>
          </a:p>
        </p:txBody>
      </p:sp>
      <p:grpSp>
        <p:nvGrpSpPr>
          <p:cNvPr id="2647" name="Google Shape;2647;g16a0676043e_0_7893"/>
          <p:cNvGrpSpPr/>
          <p:nvPr/>
        </p:nvGrpSpPr>
        <p:grpSpPr>
          <a:xfrm>
            <a:off x="6317268" y="1896601"/>
            <a:ext cx="3656563" cy="4351498"/>
            <a:chOff x="6610775" y="1896601"/>
            <a:chExt cx="3656563" cy="4351498"/>
          </a:xfrm>
        </p:grpSpPr>
        <p:pic>
          <p:nvPicPr>
            <p:cNvPr id="2648" name="Google Shape;2648;g16a0676043e_0_78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0775" y="1896601"/>
              <a:ext cx="3656563" cy="4351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9" name="Google Shape;2649;g16a0676043e_0_7893"/>
            <p:cNvSpPr txBox="1"/>
            <p:nvPr/>
          </p:nvSpPr>
          <p:spPr>
            <a:xfrm>
              <a:off x="6739300" y="3607754"/>
              <a:ext cx="853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Calibri"/>
                  <a:ea typeface="Calibri"/>
                  <a:cs typeface="Calibri"/>
                  <a:sym typeface="Calibri"/>
                </a:rPr>
                <a:t>&lt; 88 CM</a:t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A graphic of a man and woman demonstrating a healthy weight circumference for men and women." id="2650" name="Google Shape;2650;g16a0676043e_0_7893" title="Waist Circumference "/>
            <p:cNvSpPr txBox="1"/>
            <p:nvPr/>
          </p:nvSpPr>
          <p:spPr>
            <a:xfrm>
              <a:off x="9060167" y="3268067"/>
              <a:ext cx="922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Calibri"/>
                  <a:ea typeface="Calibri"/>
                  <a:cs typeface="Calibri"/>
                  <a:sym typeface="Calibri"/>
                </a:rPr>
                <a:t>&lt; 102 CM</a:t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1" name="Google Shape;2651;g16a0676043e_0_78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hart listing BMI figures." id="2656" name="Google Shape;2656;g16a0676043e_0_7901" title="Body Mass Index Chart"/>
          <p:cNvPicPr preferRelativeResize="0"/>
          <p:nvPr/>
        </p:nvPicPr>
        <p:blipFill rotWithShape="1">
          <a:blip r:embed="rId3">
            <a:alphaModFix/>
          </a:blip>
          <a:srcRect b="0" l="0" r="46658" t="44800"/>
          <a:stretch/>
        </p:blipFill>
        <p:spPr>
          <a:xfrm>
            <a:off x="1397075" y="2378150"/>
            <a:ext cx="4400700" cy="319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7" name="Google Shape;2657;g16a0676043e_0_7901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BMI</a:t>
            </a:r>
            <a:endParaRPr/>
          </a:p>
        </p:txBody>
      </p:sp>
      <p:sp>
        <p:nvSpPr>
          <p:cNvPr id="2658" name="Google Shape;2658;g16a0676043e_0_7901"/>
          <p:cNvSpPr txBox="1"/>
          <p:nvPr>
            <p:ph idx="1" type="body"/>
          </p:nvPr>
        </p:nvSpPr>
        <p:spPr>
          <a:xfrm>
            <a:off x="6091519" y="1798075"/>
            <a:ext cx="47034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Body Mass Index</a:t>
            </a:r>
            <a:r>
              <a:rPr lang="en-US" sz="1800"/>
              <a:t> (BMI) defines average relative weight for height in people older than 20 years.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BMI </a:t>
            </a:r>
            <a:r>
              <a:rPr lang="en-US" sz="1800"/>
              <a:t>= weight in kg/(height in m)2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In general, the higher the BMI, the more </a:t>
            </a:r>
            <a:r>
              <a:rPr b="1" lang="en-US" sz="1800"/>
              <a:t>risk of diseases</a:t>
            </a:r>
            <a:r>
              <a:rPr lang="en-US" sz="1800"/>
              <a:t>.</a:t>
            </a:r>
            <a:endParaRPr sz="1800"/>
          </a:p>
        </p:txBody>
      </p:sp>
      <p:sp>
        <p:nvSpPr>
          <p:cNvPr id="2659" name="Google Shape;2659;g16a0676043e_0_79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g1a7cc90b079_0_2647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Your BMI?</a:t>
            </a:r>
            <a:endParaRPr/>
          </a:p>
        </p:txBody>
      </p:sp>
      <p:pic>
        <p:nvPicPr>
          <p:cNvPr id="2665" name="Google Shape;2665;g1a7cc90b079_0_2647"/>
          <p:cNvPicPr preferRelativeResize="0"/>
          <p:nvPr/>
        </p:nvPicPr>
        <p:blipFill rotWithShape="1">
          <a:blip r:embed="rId3">
            <a:alphaModFix/>
          </a:blip>
          <a:srcRect b="0" l="0" r="0" t="26621"/>
          <a:stretch/>
        </p:blipFill>
        <p:spPr>
          <a:xfrm>
            <a:off x="1930762" y="1749425"/>
            <a:ext cx="8330476" cy="5032377"/>
          </a:xfrm>
          <a:prstGeom prst="rect">
            <a:avLst/>
          </a:prstGeom>
          <a:noFill/>
          <a:ln>
            <a:noFill/>
          </a:ln>
        </p:spPr>
      </p:pic>
      <p:sp>
        <p:nvSpPr>
          <p:cNvPr id="2666" name="Google Shape;2666;g1a7cc90b079_0_26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16a0676043e_0_7909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BMI</a:t>
            </a:r>
            <a:endParaRPr/>
          </a:p>
        </p:txBody>
      </p:sp>
      <p:sp>
        <p:nvSpPr>
          <p:cNvPr id="2672" name="Google Shape;2672;g16a0676043e_0_7909"/>
          <p:cNvSpPr txBox="1"/>
          <p:nvPr>
            <p:ph idx="1" type="body"/>
          </p:nvPr>
        </p:nvSpPr>
        <p:spPr>
          <a:xfrm>
            <a:off x="1701800" y="1896600"/>
            <a:ext cx="3979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BMI Drawbacks: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BMI values fail to reveal </a:t>
            </a:r>
            <a:r>
              <a:rPr b="1" lang="en-US" sz="1800"/>
              <a:t>body composition</a:t>
            </a:r>
            <a:r>
              <a:rPr lang="en-US" sz="1800"/>
              <a:t> (% of body fat).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BMI values fail to reveal </a:t>
            </a:r>
            <a:r>
              <a:rPr b="1" lang="en-US" sz="1800"/>
              <a:t>fat distribution</a:t>
            </a:r>
            <a:r>
              <a:rPr lang="en-US" sz="1800"/>
              <a:t> (location of fat).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BMI evaluation is not suitable for</a:t>
            </a:r>
            <a:r>
              <a:rPr lang="en-US" sz="1800"/>
              <a:t>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Athletes</a:t>
            </a:r>
            <a:r>
              <a:rPr lang="en-US" sz="1800"/>
              <a:t> (highly developed muscles falsely increase BMI)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Pregnant and lactating women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Children </a:t>
            </a:r>
            <a:r>
              <a:rPr lang="en-US" sz="1800"/>
              <a:t>&lt; 20 years old</a:t>
            </a:r>
            <a:endParaRPr sz="1800"/>
          </a:p>
        </p:txBody>
      </p:sp>
      <p:pic>
        <p:nvPicPr>
          <p:cNvPr descr="A graphic of two men trying to move the scale pointer out of the red and into the green" id="2673" name="Google Shape;2673;g16a0676043e_0_7909" title="Men Moving Scale Pointer"/>
          <p:cNvPicPr preferRelativeResize="0"/>
          <p:nvPr/>
        </p:nvPicPr>
        <p:blipFill rotWithShape="1">
          <a:blip r:embed="rId3">
            <a:alphaModFix/>
          </a:blip>
          <a:srcRect b="5709" l="11055" r="10197" t="30563"/>
          <a:stretch/>
        </p:blipFill>
        <p:spPr>
          <a:xfrm>
            <a:off x="6207725" y="2686412"/>
            <a:ext cx="4282476" cy="2771877"/>
          </a:xfrm>
          <a:prstGeom prst="rect">
            <a:avLst/>
          </a:prstGeom>
          <a:noFill/>
          <a:ln>
            <a:noFill/>
          </a:ln>
        </p:spPr>
      </p:pic>
      <p:sp>
        <p:nvSpPr>
          <p:cNvPr id="2674" name="Google Shape;2674;g16a0676043e_0_79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ic demonstrating a man with an apple-shaped figure and a woman with a pear-shaped figure." id="2679" name="Google Shape;2679;g16a0676043e_0_7926" title="Types of Obesi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59" y="1725812"/>
            <a:ext cx="4153176" cy="449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80" name="Google Shape;2680;g16a0676043e_0_792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Types of Obesity</a:t>
            </a:r>
            <a:endParaRPr/>
          </a:p>
        </p:txBody>
      </p:sp>
      <p:sp>
        <p:nvSpPr>
          <p:cNvPr id="2681" name="Google Shape;2681;g16a0676043e_0_7926"/>
          <p:cNvSpPr txBox="1"/>
          <p:nvPr>
            <p:ph idx="1" type="body"/>
          </p:nvPr>
        </p:nvSpPr>
        <p:spPr>
          <a:xfrm>
            <a:off x="6029652" y="1798075"/>
            <a:ext cx="5660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Women</a:t>
            </a:r>
            <a:r>
              <a:rPr lang="en-US" sz="1800"/>
              <a:t>: 20-30% body fat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Gynoid obesity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i="1" lang="en-US" sz="1800"/>
              <a:t>Pear Shaped</a:t>
            </a:r>
            <a:r>
              <a:rPr lang="en-US" sz="1800"/>
              <a:t> (fat mainly on the hip area)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Encouraged by female hormones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Stores of extra energy for pregnancy and lactation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More difficult to lose than abdominal fat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Men</a:t>
            </a:r>
            <a:r>
              <a:rPr lang="en-US" sz="1800"/>
              <a:t>: 12-20% body fat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Android obesity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i="1" lang="en-US" sz="1800"/>
              <a:t>Apple Shaped</a:t>
            </a:r>
            <a:r>
              <a:rPr lang="en-US" sz="1800"/>
              <a:t> (fat mainly on the waist area)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Encouraged by male hormones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Closer association with diseases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(cardiovascular, hypertension, diabetes)</a:t>
            </a:r>
            <a:endParaRPr sz="1800"/>
          </a:p>
        </p:txBody>
      </p:sp>
      <p:sp>
        <p:nvSpPr>
          <p:cNvPr id="2682" name="Google Shape;2682;g16a0676043e_0_79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g16a0676043e_0_7936"/>
          <p:cNvSpPr txBox="1"/>
          <p:nvPr>
            <p:ph type="title"/>
          </p:nvPr>
        </p:nvSpPr>
        <p:spPr>
          <a:xfrm>
            <a:off x="1945351" y="365125"/>
            <a:ext cx="830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Causes of Obesity</a:t>
            </a:r>
            <a:endParaRPr/>
          </a:p>
        </p:txBody>
      </p:sp>
      <p:sp>
        <p:nvSpPr>
          <p:cNvPr id="2688" name="Google Shape;2688;g16a0676043e_0_7936"/>
          <p:cNvSpPr txBox="1"/>
          <p:nvPr>
            <p:ph idx="1" type="body"/>
          </p:nvPr>
        </p:nvSpPr>
        <p:spPr>
          <a:xfrm>
            <a:off x="1394242" y="1896600"/>
            <a:ext cx="4987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Genetic factors</a:t>
            </a:r>
            <a:r>
              <a:rPr lang="en-US" sz="1800"/>
              <a:t>: children from obese parents have a higher risk of being obese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Psychological factors</a:t>
            </a:r>
            <a:r>
              <a:rPr lang="en-US" sz="1800"/>
              <a:t>: tension, anxiety, fear, humiliation (food acts as emotional support)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Behavioral factors</a:t>
            </a:r>
            <a:r>
              <a:rPr lang="en-US" sz="1800"/>
              <a:t>: sedentary lifestyle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Eating habits</a:t>
            </a:r>
            <a:r>
              <a:rPr lang="en-US" sz="1800"/>
              <a:t>: snacking in-between meals, eating late at night, intake of refined, starchy &amp; fatty foods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Social aspects</a:t>
            </a:r>
            <a:r>
              <a:rPr lang="en-US" sz="1800"/>
              <a:t>:  social commitments, eating out, fast food restaurants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Physiological factors:</a:t>
            </a:r>
            <a:r>
              <a:rPr lang="en-US" sz="1800"/>
              <a:t> the presence of disorders in the secretion of some hormones, especially thyroid hormones</a:t>
            </a:r>
            <a:endParaRPr sz="1800"/>
          </a:p>
        </p:txBody>
      </p:sp>
      <p:pic>
        <p:nvPicPr>
          <p:cNvPr descr="A graphic of a man lying on a couch watching tv surrounded by snacks." id="2689" name="Google Shape;2689;g16a0676043e_0_7936" title="Man Lying on Couch"/>
          <p:cNvPicPr preferRelativeResize="0"/>
          <p:nvPr/>
        </p:nvPicPr>
        <p:blipFill rotWithShape="1">
          <a:blip r:embed="rId3">
            <a:alphaModFix/>
          </a:blip>
          <a:srcRect b="0" l="0" r="0" t="5855"/>
          <a:stretch/>
        </p:blipFill>
        <p:spPr>
          <a:xfrm>
            <a:off x="6839183" y="2208987"/>
            <a:ext cx="3958575" cy="372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690" name="Google Shape;2690;g16a0676043e_0_79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2014-04-14T08:55:54Z</dcterms:created>
  <dc:creator>Cynthia  Bou khalil</dc:creator>
</cp:coreProperties>
</file>