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69.xml"/>
  <Override ContentType="application/vnd.openxmlformats-officedocument.presentationml.slideLayout+xml" PartName="/ppt/slideLayouts/slideLayout285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250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277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234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242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262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89.xml"/>
  <Override ContentType="application/vnd.openxmlformats-officedocument.presentationml.slideLayout+xml" PartName="/ppt/slideLayouts/slideLayout300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93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57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238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28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66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249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27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253.xml"/>
  <Override ContentType="application/vnd.openxmlformats-officedocument.presentationml.slideLayout+xml" PartName="/ppt/slideLayouts/slideLayout296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278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23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51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68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94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288.xml"/>
  <Override ContentType="application/vnd.openxmlformats-officedocument.presentationml.slideLayout+xml" PartName="/ppt/slideLayouts/slideLayout24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31.xml"/>
  <Override ContentType="application/vnd.openxmlformats-officedocument.presentationml.slideLayout+xml" PartName="/ppt/slideLayouts/slideLayout274.xml"/>
  <Override ContentType="application/vnd.openxmlformats-officedocument.presentationml.slideLayout+xml" PartName="/ppt/slideLayouts/slideLayout273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230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2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299.xml"/>
  <Override ContentType="application/vnd.openxmlformats-officedocument.presentationml.slideLayout+xml" PartName="/ppt/slideLayouts/slideLayout256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263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246.xml"/>
  <Override ContentType="application/vnd.openxmlformats-officedocument.presentationml.slideLayout+xml" PartName="/ppt/slideLayouts/slideLayout290.xml"/>
  <Override ContentType="application/vnd.openxmlformats-officedocument.presentationml.slideLayout+xml" PartName="/ppt/slideLayouts/slideLayout229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67.xml"/>
  <Override ContentType="application/vnd.openxmlformats-officedocument.presentationml.slideLayout+xml" PartName="/ppt/slideLayouts/slideLayout284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241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260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25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95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59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32.xml"/>
  <Override ContentType="application/vnd.openxmlformats-officedocument.presentationml.slideLayout+xml" PartName="/ppt/slideLayouts/slideLayout275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22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280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291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287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44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298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247.xml"/>
  <Override ContentType="application/vnd.openxmlformats-officedocument.presentationml.slideLayout+xml" PartName="/ppt/slideLayouts/slideLayout272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26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255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236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7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24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83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243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286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233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292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276.xml"/>
  <Override ContentType="application/vnd.openxmlformats-officedocument.presentationml.slideLayout+xml" PartName="/ppt/slideLayouts/slideLayout25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261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48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28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265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97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237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271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25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Q4s/f6Js3uH938fTFgYrXpkLF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3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6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g189d859cf6b_0_2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8" name="Google Shape;2628;g189d859cf6b_0_26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7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169a62ee1c3_0_2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g169a62ee1c3_0_27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5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69a62ee1c3_0_2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g169a62ee1c3_0_27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3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g169a62ee1c3_0_2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g169a62ee1c3_0_27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g169a62ee1c3_0_2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g169a62ee1c3_0_27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9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1a5ae06c923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1" name="Google Shape;2731;g1a5ae06c9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g1a5ae06c923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8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g1a5ae06c923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0" name="Google Shape;2740;g1a5ae06c9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g1a5ae06c923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7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9" name="Google Shape;274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7" name="Google Shape;275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2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g169a62ee1c3_0_2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g169a62ee1c3_0_26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0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2" name="Google Shape;26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g169a62ee1c3_0_2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g169a62ee1c3_0_26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7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g169a62ee1c3_0_2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g169a62ee1c3_0_26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169a62ee1c3_0_2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Google Shape;2675;g169a62ee1c3_0_26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g169a62ee1c3_0_2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3" name="Google Shape;2683;g169a62ee1c3_0_27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g169a62ee1c3_0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1" name="Google Shape;2691;g169a62ee1c3_0_27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png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png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png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png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png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png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png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png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png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png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png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png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png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2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Layouts/_rels/slideLayout2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Layouts/_rels/slideLayout2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2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2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2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Layouts/_rels/slideLayout2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2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2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2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Layouts/_rels/slideLayout2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2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.png"/></Relationships>
</file>

<file path=ppt/slideLayouts/_rels/slideLayout2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.png"/></Relationships>
</file>

<file path=ppt/slideLayouts/_rels/slideLayout2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Layouts/_rels/slideLayout2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Layouts/_rels/slideLayout2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2.png"/></Relationships>
</file>

<file path=ppt/slideLayouts/_rels/slideLayout2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2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Layouts/_rels/slideLayout2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Layouts/_rels/slideLayout2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Layouts/_rels/slideLayout2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Layouts/_rels/slideLayout2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2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.png"/></Relationships>
</file>

<file path=ppt/slideLayouts/_rels/slideLayout2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.png"/></Relationships>
</file>

<file path=ppt/slideLayouts/_rels/slideLayout2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2.png"/></Relationships>
</file>

<file path=ppt/slideLayouts/_rels/slideLayout2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2.png"/></Relationships>
</file>

<file path=ppt/slideLayouts/_rels/slideLayout2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.png"/></Relationships>
</file>

<file path=ppt/slideLayouts/_rels/slideLayout2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.png"/></Relationships>
</file>

<file path=ppt/slideLayouts/_rels/slideLayout2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.png"/></Relationships>
</file>

<file path=ppt/slideLayouts/_rels/slideLayout2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Layouts/_rels/slideLayout2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Layouts/_rels/slideLayout2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Layouts/_rels/slideLayout2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2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3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_Title Slide" showMasterSp="0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3" name="Google Shape;13;g189d859cf6b_0_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g189d859cf6b_0_3"/>
          <p:cNvSpPr txBox="1"/>
          <p:nvPr>
            <p:ph type="title"/>
          </p:nvPr>
        </p:nvSpPr>
        <p:spPr>
          <a:xfrm>
            <a:off x="704033" y="855663"/>
            <a:ext cx="90951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None/>
              <a:defRPr b="1"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5" name="Google Shape;15;g189d859cf6b_0_3"/>
          <p:cNvSpPr txBox="1"/>
          <p:nvPr>
            <p:ph idx="1" type="body"/>
          </p:nvPr>
        </p:nvSpPr>
        <p:spPr>
          <a:xfrm>
            <a:off x="698500" y="1981200"/>
            <a:ext cx="107823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9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5">
  <p:cSld name="1_Title Only_1_3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89d859cf6b_0_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g189d859cf6b_0_5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2" name="Google Shape;62;g189d859cf6b_0_50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g189d859cf6b_0_50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g189d859cf6b_0_50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g189d859cf6b_0_50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66" name="Google Shape;66;g189d859cf6b_0_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1">
  <p:cSld name="4_Blank_1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89d859cf6b_0_78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g189d859cf6b_0_78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97" name="Google Shape;797;g189d859cf6b_0_7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g189d859cf6b_0_7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g189d859cf6b_0_7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2">
  <p:cSld name="19_Blank_1_12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89d859cf6b_0_79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2" name="Google Shape;802;g189d859cf6b_0_7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g189d859cf6b_0_7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g189d859cf6b_0_7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5" name="Google Shape;805;g189d859cf6b_0_79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6" name="Google Shape;806;g189d859cf6b_0_791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3">
  <p:cSld name="19_Blank_1_1_6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89d859cf6b_0_79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9" name="Google Shape;809;g189d859cf6b_0_7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g189d859cf6b_0_7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g189d859cf6b_0_79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2" name="Google Shape;812;g189d859cf6b_0_798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3" name="Google Shape;813;g189d859cf6b_0_798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4" name="Google Shape;814;g189d859cf6b_0_79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4">
  <p:cSld name="19_Blank_1_2_6"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89d859cf6b_0_80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7" name="Google Shape;817;g189d859cf6b_0_8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g189d859cf6b_0_8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g189d859cf6b_0_8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0" name="Google Shape;820;g189d859cf6b_0_80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1" name="Google Shape;821;g189d859cf6b_0_806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822" name="Google Shape;822;g189d859cf6b_0_806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5">
  <p:cSld name="19_Blank_1_3_6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89d859cf6b_0_81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5" name="Google Shape;825;g189d859cf6b_0_8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g189d859cf6b_0_8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g189d859cf6b_0_8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8" name="Google Shape;828;g189d859cf6b_0_81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9" name="Google Shape;829;g189d859cf6b_0_814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30" name="Google Shape;830;g189d859cf6b_0_814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31" name="Google Shape;831;g189d859cf6b_0_814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2" name="Google Shape;832;g189d859cf6b_0_814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6">
  <p:cSld name="19_Blank_1_4_6"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89d859cf6b_0_82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5" name="Google Shape;835;g189d859cf6b_0_8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g189d859cf6b_0_8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g189d859cf6b_0_8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8" name="Google Shape;838;g189d859cf6b_0_82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9" name="Google Shape;839;g189d859cf6b_0_824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840" name="Google Shape;840;g189d859cf6b_0_824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841" name="Google Shape;841;g189d859cf6b_0_824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2" name="Google Shape;842;g189d859cf6b_0_824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843" name="Google Shape;843;g189d859cf6b_0_824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4" name="Google Shape;844;g189d859cf6b_0_824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7">
  <p:cSld name="19_Blank_1_5_6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89d859cf6b_0_83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7" name="Google Shape;847;g189d859cf6b_0_8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g189d859cf6b_0_8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g189d859cf6b_0_8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0" name="Google Shape;850;g189d859cf6b_0_83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1" name="Google Shape;851;g189d859cf6b_0_836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2" name="Google Shape;852;g189d859cf6b_0_836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3" name="Google Shape;853;g189d859cf6b_0_836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54" name="Google Shape;854;g189d859cf6b_0_836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55" name="Google Shape;855;g189d859cf6b_0_836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56" name="Google Shape;856;g189d859cf6b_0_836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8">
  <p:cSld name="19_Blank_1_6_6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89d859cf6b_0_84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9" name="Google Shape;859;g189d859cf6b_0_8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g189d859cf6b_0_8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g189d859cf6b_0_8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2" name="Google Shape;862;g189d859cf6b_0_84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3" name="Google Shape;863;g189d859cf6b_0_848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1">
  <p:cSld name="2_Blank_1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89d859cf6b_0_85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6" name="Google Shape;866;g189d859cf6b_0_8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g189d859cf6b_0_8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g189d859cf6b_0_8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9" name="Google Shape;869;g189d859cf6b_0_855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2">
  <p:cSld name="19_Blank_1_11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89d859cf6b_0_86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2" name="Google Shape;872;g189d859cf6b_0_8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g189d859cf6b_0_8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g189d859cf6b_0_8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5" name="Google Shape;875;g189d859cf6b_0_86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6" name="Google Shape;876;g189d859cf6b_0_861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6">
  <p:cSld name="1_Title Only_1_3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9d859cf6b_0_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g189d859cf6b_0_5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70" name="Google Shape;70;g189d859cf6b_0_58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g189d859cf6b_0_58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g189d859cf6b_0_58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3" name="Google Shape;73;g189d859cf6b_0_58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g189d859cf6b_0_58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5" name="Google Shape;75;g189d859cf6b_0_58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76" name="Google Shape;76;g189d859cf6b_0_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3">
  <p:cSld name="19_Blank_1_1_5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89d859cf6b_0_86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9" name="Google Shape;879;g189d859cf6b_0_8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g189d859cf6b_0_8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g189d859cf6b_0_8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2" name="Google Shape;882;g189d859cf6b_0_868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3" name="Google Shape;883;g189d859cf6b_0_868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4" name="Google Shape;884;g189d859cf6b_0_86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4">
  <p:cSld name="19_Blank_1_2_5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89d859cf6b_0_87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7" name="Google Shape;887;g189d859cf6b_0_8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g189d859cf6b_0_8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g189d859cf6b_0_8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0" name="Google Shape;890;g189d859cf6b_0_87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1" name="Google Shape;891;g189d859cf6b_0_876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892" name="Google Shape;892;g189d859cf6b_0_876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5">
  <p:cSld name="19_Blank_1_3_5"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89d859cf6b_0_88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5" name="Google Shape;895;g189d859cf6b_0_8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g189d859cf6b_0_8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g189d859cf6b_0_88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8" name="Google Shape;898;g189d859cf6b_0_88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9" name="Google Shape;899;g189d859cf6b_0_884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00" name="Google Shape;900;g189d859cf6b_0_884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01" name="Google Shape;901;g189d859cf6b_0_884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2" name="Google Shape;902;g189d859cf6b_0_884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6">
  <p:cSld name="19_Blank_1_4_5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89d859cf6b_0_89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5" name="Google Shape;905;g189d859cf6b_0_8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g189d859cf6b_0_8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g189d859cf6b_0_89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8" name="Google Shape;908;g189d859cf6b_0_89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9" name="Google Shape;909;g189d859cf6b_0_894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910" name="Google Shape;910;g189d859cf6b_0_894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911" name="Google Shape;911;g189d859cf6b_0_894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2" name="Google Shape;912;g189d859cf6b_0_894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913" name="Google Shape;913;g189d859cf6b_0_894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4" name="Google Shape;914;g189d859cf6b_0_894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7">
  <p:cSld name="19_Blank_1_5_5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89d859cf6b_0_90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7" name="Google Shape;917;g189d859cf6b_0_9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g189d859cf6b_0_9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g189d859cf6b_0_9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0" name="Google Shape;920;g189d859cf6b_0_90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1" name="Google Shape;921;g189d859cf6b_0_906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2" name="Google Shape;922;g189d859cf6b_0_906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3" name="Google Shape;923;g189d859cf6b_0_906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24" name="Google Shape;924;g189d859cf6b_0_906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25" name="Google Shape;925;g189d859cf6b_0_906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26" name="Google Shape;926;g189d859cf6b_0_906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8">
  <p:cSld name="19_Blank_1_6_5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89d859cf6b_0_91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9" name="Google Shape;929;g189d859cf6b_0_9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g189d859cf6b_0_9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g189d859cf6b_0_9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2" name="Google Shape;932;g189d859cf6b_0_91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3" name="Google Shape;933;g189d859cf6b_0_918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1">
  <p:cSld name="3_Blank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89d859cf6b_0_92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g189d859cf6b_0_92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37" name="Google Shape;937;g189d859cf6b_0_9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g189d859cf6b_0_9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g189d859cf6b_0_9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2">
  <p:cSld name="19_Blank_1_10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89d859cf6b_0_93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2" name="Google Shape;942;g189d859cf6b_0_9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g189d859cf6b_0_9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g189d859cf6b_0_9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5" name="Google Shape;945;g189d859cf6b_0_93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6" name="Google Shape;946;g189d859cf6b_0_931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3">
  <p:cSld name="19_Blank_1_1_4"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89d859cf6b_0_93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9" name="Google Shape;949;g189d859cf6b_0_9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g189d859cf6b_0_9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g189d859cf6b_0_9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2" name="Google Shape;952;g189d859cf6b_0_938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3" name="Google Shape;953;g189d859cf6b_0_938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4" name="Google Shape;954;g189d859cf6b_0_93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4">
  <p:cSld name="19_Blank_1_2_4"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89d859cf6b_0_94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7" name="Google Shape;957;g189d859cf6b_0_9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g189d859cf6b_0_9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g189d859cf6b_0_9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0" name="Google Shape;960;g189d859cf6b_0_94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1" name="Google Shape;961;g189d859cf6b_0_946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2" name="Google Shape;962;g189d859cf6b_0_946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7">
  <p:cSld name="1_Title Only_1_3_1_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9d859cf6b_0_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g189d859cf6b_0_6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80" name="Google Shape;80;g189d859cf6b_0_68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g189d859cf6b_0_68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2" name="Google Shape;82;g189d859cf6b_0_68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g189d859cf6b_0_68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g189d859cf6b_0_68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g189d859cf6b_0_68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86" name="Google Shape;86;g189d859cf6b_0_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5">
  <p:cSld name="19_Blank_1_3_4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89d859cf6b_0_95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5" name="Google Shape;965;g189d859cf6b_0_9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g189d859cf6b_0_9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g189d859cf6b_0_9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8" name="Google Shape;968;g189d859cf6b_0_95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9" name="Google Shape;969;g189d859cf6b_0_954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70" name="Google Shape;970;g189d859cf6b_0_954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71" name="Google Shape;971;g189d859cf6b_0_954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2" name="Google Shape;972;g189d859cf6b_0_954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6">
  <p:cSld name="19_Blank_1_4_4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89d859cf6b_0_96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5" name="Google Shape;975;g189d859cf6b_0_9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g189d859cf6b_0_9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g189d859cf6b_0_9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8" name="Google Shape;978;g189d859cf6b_0_96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9" name="Google Shape;979;g189d859cf6b_0_964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980" name="Google Shape;980;g189d859cf6b_0_964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981" name="Google Shape;981;g189d859cf6b_0_964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2" name="Google Shape;982;g189d859cf6b_0_964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983" name="Google Shape;983;g189d859cf6b_0_964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4" name="Google Shape;984;g189d859cf6b_0_964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7">
  <p:cSld name="19_Blank_1_5_4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89d859cf6b_0_97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7" name="Google Shape;987;g189d859cf6b_0_9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g189d859cf6b_0_9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g189d859cf6b_0_9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0" name="Google Shape;990;g189d859cf6b_0_97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1" name="Google Shape;991;g189d859cf6b_0_976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2" name="Google Shape;992;g189d859cf6b_0_976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3" name="Google Shape;993;g189d859cf6b_0_976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94" name="Google Shape;994;g189d859cf6b_0_976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95" name="Google Shape;995;g189d859cf6b_0_976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96" name="Google Shape;996;g189d859cf6b_0_976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8">
  <p:cSld name="19_Blank_1_6_4"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89d859cf6b_0_98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9" name="Google Shape;999;g189d859cf6b_0_9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g189d859cf6b_0_9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g189d859cf6b_0_9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2" name="Google Shape;1002;g189d859cf6b_0_98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3" name="Google Shape;1003;g189d859cf6b_0_988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1">
  <p:cSld name="5_Blank_1">
    <p:bg>
      <p:bgPr>
        <a:solidFill>
          <a:srgbClr val="DF4A51"/>
        </a:solidFill>
      </p:bgPr>
    </p:bg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89d859cf6b_0_99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g189d859cf6b_0_99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07" name="Google Shape;1007;g189d859cf6b_0_9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g189d859cf6b_0_9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g189d859cf6b_0_9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2">
  <p:cSld name="19_Blank_1_9"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89d859cf6b_0_100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2" name="Google Shape;1012;g189d859cf6b_0_10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g189d859cf6b_0_10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g189d859cf6b_0_10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5" name="Google Shape;1015;g189d859cf6b_0_100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6" name="Google Shape;1016;g189d859cf6b_0_1001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3">
  <p:cSld name="19_Blank_1_1_3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89d859cf6b_0_100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9" name="Google Shape;1019;g189d859cf6b_0_10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g189d859cf6b_0_10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g189d859cf6b_0_100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2" name="Google Shape;1022;g189d859cf6b_0_1008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3" name="Google Shape;1023;g189d859cf6b_0_1008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4" name="Google Shape;1024;g189d859cf6b_0_100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4">
  <p:cSld name="19_Blank_1_2_3"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89d859cf6b_0_101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Google Shape;1027;g189d859cf6b_0_10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g189d859cf6b_0_10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9" name="Google Shape;1029;g189d859cf6b_0_10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0" name="Google Shape;1030;g189d859cf6b_0_101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1" name="Google Shape;1031;g189d859cf6b_0_1016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32" name="Google Shape;1032;g189d859cf6b_0_1016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5">
  <p:cSld name="19_Blank_1_3_3"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89d859cf6b_0_102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5" name="Google Shape;1035;g189d859cf6b_0_10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g189d859cf6b_0_10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g189d859cf6b_0_10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8" name="Google Shape;1038;g189d859cf6b_0_102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9" name="Google Shape;1039;g189d859cf6b_0_1024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0" name="Google Shape;1040;g189d859cf6b_0_1024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1" name="Google Shape;1041;g189d859cf6b_0_1024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2" name="Google Shape;1042;g189d859cf6b_0_1024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6">
  <p:cSld name="19_Blank_1_4_3"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89d859cf6b_0_103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5" name="Google Shape;1045;g189d859cf6b_0_10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g189d859cf6b_0_10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g189d859cf6b_0_10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8" name="Google Shape;1048;g189d859cf6b_0_103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9" name="Google Shape;1049;g189d859cf6b_0_1034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" name="Google Shape;1050;g189d859cf6b_0_1034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1" name="Google Shape;1051;g189d859cf6b_0_1034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2" name="Google Shape;1052;g189d859cf6b_0_1034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3" name="Google Shape;1053;g189d859cf6b_0_1034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4" name="Google Shape;1054;g189d859cf6b_0_1034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8">
  <p:cSld name="1_Title Only_1_3_1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9d859cf6b_0_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g189d859cf6b_0_7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90" name="Google Shape;90;g189d859cf6b_0_78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91" name="Google Shape;91;g189d859cf6b_0_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7">
  <p:cSld name="19_Blank_1_5_3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89d859cf6b_0_104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7" name="Google Shape;1057;g189d859cf6b_0_10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g189d859cf6b_0_10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g189d859cf6b_0_10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0" name="Google Shape;1060;g189d859cf6b_0_104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1" name="Google Shape;1061;g189d859cf6b_0_1046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2" name="Google Shape;1062;g189d859cf6b_0_1046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3" name="Google Shape;1063;g189d859cf6b_0_1046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064" name="Google Shape;1064;g189d859cf6b_0_1046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065" name="Google Shape;1065;g189d859cf6b_0_1046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066" name="Google Shape;1066;g189d859cf6b_0_1046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8">
  <p:cSld name="19_Blank_1_6_3"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189d859cf6b_0_105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9" name="Google Shape;1069;g189d859cf6b_0_10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g189d859cf6b_0_10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g189d859cf6b_0_10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2" name="Google Shape;1072;g189d859cf6b_0_105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3" name="Google Shape;1073;g189d859cf6b_0_1058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1">
  <p:cSld name="6_Blank_1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89d859cf6b_0_106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g189d859cf6b_0_106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77" name="Google Shape;1077;g189d859cf6b_0_10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g189d859cf6b_0_10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g189d859cf6b_0_10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2">
  <p:cSld name="19_Blank_1_8"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189d859cf6b_0_107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2" name="Google Shape;1082;g189d859cf6b_0_10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g189d859cf6b_0_10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g189d859cf6b_0_10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5" name="Google Shape;1085;g189d859cf6b_0_107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6" name="Google Shape;1086;g189d859cf6b_0_1071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3">
  <p:cSld name="19_Blank_1_1_2"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189d859cf6b_0_107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9" name="Google Shape;1089;g189d859cf6b_0_10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g189d859cf6b_0_10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g189d859cf6b_0_10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2" name="Google Shape;1092;g189d859cf6b_0_1078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3" name="Google Shape;1093;g189d859cf6b_0_1078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4" name="Google Shape;1094;g189d859cf6b_0_107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4">
  <p:cSld name="19_Blank_1_2_2"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189d859cf6b_0_108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7" name="Google Shape;1097;g189d859cf6b_0_10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g189d859cf6b_0_10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g189d859cf6b_0_10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0" name="Google Shape;1100;g189d859cf6b_0_108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1" name="Google Shape;1101;g189d859cf6b_0_1086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02" name="Google Shape;1102;g189d859cf6b_0_1086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5">
  <p:cSld name="19_Blank_1_3_2"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189d859cf6b_0_109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5" name="Google Shape;1105;g189d859cf6b_0_10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g189d859cf6b_0_10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g189d859cf6b_0_109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8" name="Google Shape;1108;g189d859cf6b_0_109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9" name="Google Shape;1109;g189d859cf6b_0_1094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10" name="Google Shape;1110;g189d859cf6b_0_1094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11" name="Google Shape;1111;g189d859cf6b_0_1094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2" name="Google Shape;1112;g189d859cf6b_0_1094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6">
  <p:cSld name="19_Blank_1_4_2"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89d859cf6b_0_110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5" name="Google Shape;1115;g189d859cf6b_0_1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g189d859cf6b_0_1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g189d859cf6b_0_110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8" name="Google Shape;1118;g189d859cf6b_0_110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9" name="Google Shape;1119;g189d859cf6b_0_1104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120" name="Google Shape;1120;g189d859cf6b_0_1104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121" name="Google Shape;1121;g189d859cf6b_0_1104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2" name="Google Shape;1122;g189d859cf6b_0_1104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123" name="Google Shape;1123;g189d859cf6b_0_1104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4" name="Google Shape;1124;g189d859cf6b_0_1104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7">
  <p:cSld name="19_Blank_1_5_2"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189d859cf6b_0_111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7" name="Google Shape;1127;g189d859cf6b_0_1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g189d859cf6b_0_1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g189d859cf6b_0_11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0" name="Google Shape;1130;g189d859cf6b_0_111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1" name="Google Shape;1131;g189d859cf6b_0_1116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2" name="Google Shape;1132;g189d859cf6b_0_1116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3" name="Google Shape;1133;g189d859cf6b_0_1116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34" name="Google Shape;1134;g189d859cf6b_0_1116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35" name="Google Shape;1135;g189d859cf6b_0_1116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36" name="Google Shape;1136;g189d859cf6b_0_1116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8">
  <p:cSld name="19_Blank_1_6_2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189d859cf6b_0_112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9" name="Google Shape;1139;g189d859cf6b_0_11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Google Shape;1140;g189d859cf6b_0_1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g189d859cf6b_0_11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2" name="Google Shape;1142;g189d859cf6b_0_112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3" name="Google Shape;1143;g189d859cf6b_0_1128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1">
  <p:cSld name="Custom Layout_1_1_5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9d859cf6b_0_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g189d859cf6b_0_83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g189d859cf6b_0_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89d859cf6b_0_8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97" name="Google Shape;97;g189d859cf6b_0_83"/>
          <p:cNvSpPr txBox="1"/>
          <p:nvPr>
            <p:ph idx="1" type="body"/>
          </p:nvPr>
        </p:nvSpPr>
        <p:spPr>
          <a:xfrm>
            <a:off x="1153201" y="1989225"/>
            <a:ext cx="9912000" cy="41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1">
  <p:cSld name="19_Blank_2"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189d859cf6b_0_113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g189d859cf6b_0_113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47" name="Google Shape;1147;g189d859cf6b_0_11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g189d859cf6b_0_1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g189d859cf6b_0_11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2">
  <p:cSld name="19_Blank_1_7"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89d859cf6b_0_1141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2" name="Google Shape;1152;g189d859cf6b_0_114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3" name="Google Shape;1153;g189d859cf6b_0_11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g189d859cf6b_0_1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g189d859cf6b_0_11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6" name="Google Shape;1156;g189d859cf6b_0_1141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7" name="Google Shape;1157;g189d859cf6b_0_1141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3">
  <p:cSld name="19_Blank_1_1_1"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189d859cf6b_0_1149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0" name="Google Shape;1160;g189d859cf6b_0_114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1" name="Google Shape;1161;g189d859cf6b_0_11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g189d859cf6b_0_1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3" name="Google Shape;1163;g189d859cf6b_0_11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4" name="Google Shape;1164;g189d859cf6b_0_1149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5" name="Google Shape;1165;g189d859cf6b_0_1149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6" name="Google Shape;1166;g189d859cf6b_0_1149"/>
          <p:cNvSpPr txBox="1"/>
          <p:nvPr>
            <p:ph idx="3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4">
  <p:cSld name="19_Blank_1_2_1"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89d859cf6b_0_1158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g189d859cf6b_0_115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0" name="Google Shape;1170;g189d859cf6b_0_1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g189d859cf6b_0_1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g189d859cf6b_0_11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3" name="Google Shape;1173;g189d859cf6b_0_1158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4" name="Google Shape;1174;g189d859cf6b_0_1158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5" name="Google Shape;1175;g189d859cf6b_0_1158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5">
  <p:cSld name="19_Blank_1_3_1"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89d859cf6b_0_1167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8" name="Google Shape;1178;g189d859cf6b_0_116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9" name="Google Shape;1179;g189d859cf6b_0_11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g189d859cf6b_0_1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g189d859cf6b_0_11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2" name="Google Shape;1182;g189d859cf6b_0_1167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3" name="Google Shape;1183;g189d859cf6b_0_1167"/>
          <p:cNvSpPr/>
          <p:nvPr>
            <p:ph idx="3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84" name="Google Shape;1184;g189d859cf6b_0_1167"/>
          <p:cNvSpPr/>
          <p:nvPr>
            <p:ph idx="4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85" name="Google Shape;1185;g189d859cf6b_0_1167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6" name="Google Shape;1186;g189d859cf6b_0_1167"/>
          <p:cNvSpPr txBox="1"/>
          <p:nvPr>
            <p:ph idx="5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6">
  <p:cSld name="19_Blank_1_4_1"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89d859cf6b_0_1178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9" name="Google Shape;1189;g189d859cf6b_0_117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0" name="Google Shape;1190;g189d859cf6b_0_11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1" name="Google Shape;1191;g189d859cf6b_0_1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g189d859cf6b_0_11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3" name="Google Shape;1193;g189d859cf6b_0_1178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4" name="Google Shape;1194;g189d859cf6b_0_1178"/>
          <p:cNvSpPr/>
          <p:nvPr>
            <p:ph idx="3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195" name="Google Shape;1195;g189d859cf6b_0_1178"/>
          <p:cNvSpPr/>
          <p:nvPr>
            <p:ph idx="4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196" name="Google Shape;1196;g189d859cf6b_0_1178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7" name="Google Shape;1197;g189d859cf6b_0_1178"/>
          <p:cNvSpPr/>
          <p:nvPr>
            <p:ph idx="5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198" name="Google Shape;1198;g189d859cf6b_0_1178"/>
          <p:cNvSpPr txBox="1"/>
          <p:nvPr>
            <p:ph idx="6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9" name="Google Shape;1199;g189d859cf6b_0_1178"/>
          <p:cNvSpPr txBox="1"/>
          <p:nvPr>
            <p:ph idx="7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7">
  <p:cSld name="19_Blank_1_5_1"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189d859cf6b_0_1191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2" name="Google Shape;1202;g189d859cf6b_0_119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3" name="Google Shape;1203;g189d859cf6b_0_11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4" name="Google Shape;1204;g189d859cf6b_0_1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g189d859cf6b_0_11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6" name="Google Shape;1206;g189d859cf6b_0_1191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7" name="Google Shape;1207;g189d859cf6b_0_1191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8" name="Google Shape;1208;g189d859cf6b_0_1191"/>
          <p:cNvSpPr txBox="1"/>
          <p:nvPr>
            <p:ph idx="3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9" name="Google Shape;1209;g189d859cf6b_0_1191"/>
          <p:cNvSpPr/>
          <p:nvPr>
            <p:ph idx="4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210" name="Google Shape;1210;g189d859cf6b_0_1191"/>
          <p:cNvSpPr/>
          <p:nvPr>
            <p:ph idx="5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211" name="Google Shape;1211;g189d859cf6b_0_1191"/>
          <p:cNvSpPr/>
          <p:nvPr>
            <p:ph idx="6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212" name="Google Shape;1212;g189d859cf6b_0_1191"/>
          <p:cNvSpPr/>
          <p:nvPr>
            <p:ph idx="7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8">
  <p:cSld name="19_Blank_1_6_1"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89d859cf6b_0_1204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5" name="Google Shape;1215;g189d859cf6b_0_120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6" name="Google Shape;1216;g189d859cf6b_0_12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Google Shape;1217;g189d859cf6b_0_1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g189d859cf6b_0_120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9" name="Google Shape;1219;g189d859cf6b_0_1204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0" name="Google Shape;1220;g189d859cf6b_0_1204"/>
          <p:cNvSpPr/>
          <p:nvPr>
            <p:ph idx="3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Title">
  <p:cSld name="18_Blank">
    <p:bg>
      <p:bgPr>
        <a:solidFill>
          <a:srgbClr val="00C18B"/>
        </a:solidFill>
      </p:bgPr>
    </p:bg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89d859cf6b_0_1212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23" name="Google Shape;1223;g189d859cf6b_0_12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g189d859cf6b_0_1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g189d859cf6b_0_12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Title">
  <p:cSld name="20_Blank_1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89d859cf6b_0_121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g189d859cf6b_0_1217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29" name="Google Shape;1229;g189d859cf6b_0_12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Google Shape;1230;g189d859cf6b_0_1217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31" name="Google Shape;1231;g189d859cf6b_0_1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2" name="Google Shape;1232;g189d859cf6b_0_12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2">
  <p:cSld name="Custom Layout_1_1_4_2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9d859cf6b_0_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g189d859cf6b_0_89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g189d859cf6b_0_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89d859cf6b_0_8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03" name="Google Shape;103;g189d859cf6b_0_89"/>
          <p:cNvSpPr txBox="1"/>
          <p:nvPr>
            <p:ph idx="1" type="body"/>
          </p:nvPr>
        </p:nvSpPr>
        <p:spPr>
          <a:xfrm>
            <a:off x="1170000" y="1825625"/>
            <a:ext cx="4923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g189d859cf6b_0_89"/>
          <p:cNvSpPr txBox="1"/>
          <p:nvPr>
            <p:ph idx="3" type="body"/>
          </p:nvPr>
        </p:nvSpPr>
        <p:spPr>
          <a:xfrm>
            <a:off x="6093450" y="1825625"/>
            <a:ext cx="4923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Title">
  <p:cSld name="29_Blank_1"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189d859cf6b_0_1224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5" name="Google Shape;1235;g189d859cf6b_0_122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6" name="Google Shape;1236;g189d859cf6b_0_12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g189d859cf6b_0_1224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38" name="Google Shape;1238;g189d859cf6b_0_1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Google Shape;1239;g189d859cf6b_0_12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Title">
  <p:cSld name="30_Blank_1"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89d859cf6b_0_123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g189d859cf6b_0_1231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43" name="Google Shape;1243;g189d859cf6b_0_12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4" name="Google Shape;1244;g189d859cf6b_0_1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g189d859cf6b_0_12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Title">
  <p:cSld name="31_Blank_1"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189d859cf6b_0_1237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8" name="Google Shape;1248;g189d859cf6b_0_123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9" name="Google Shape;1249;g189d859cf6b_0_12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g189d859cf6b_0_1237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51" name="Google Shape;1251;g189d859cf6b_0_1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2" name="Google Shape;1252;g189d859cf6b_0_12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Title">
  <p:cSld name="32_Blank_1">
    <p:bg>
      <p:bgPr>
        <a:solidFill>
          <a:srgbClr val="DF4A51"/>
        </a:solidFill>
      </p:bgPr>
    </p:bg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89d859cf6b_0_1244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5" name="Google Shape;1255;g189d859cf6b_0_124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6" name="Google Shape;1256;g189d859cf6b_0_1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7" name="Google Shape;1257;g189d859cf6b_0_1244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58" name="Google Shape;1258;g189d859cf6b_0_1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g189d859cf6b_0_12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Title">
  <p:cSld name="33_Blank_1"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89d859cf6b_0_1251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2" name="Google Shape;1262;g189d859cf6b_0_125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3" name="Google Shape;1263;g189d859cf6b_0_12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g189d859cf6b_0_1251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65" name="Google Shape;1265;g189d859cf6b_0_1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6" name="Google Shape;1266;g189d859cf6b_0_12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Title">
  <p:cSld name="34_Blank_1"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189d859cf6b_0_1258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9" name="Google Shape;1269;g189d859cf6b_0_125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0" name="Google Shape;1270;g189d859cf6b_0_12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Google Shape;1271;g189d859cf6b_0_1258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72" name="Google Shape;1272;g189d859cf6b_0_1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3" name="Google Shape;1273;g189d859cf6b_0_12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">
  <p:cSld name="17_Blank_1_14"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5" name="Google Shape;1275;g189d859cf6b_0_12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g189d859cf6b_0_12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7" name="Google Shape;1277;g189d859cf6b_0_1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g189d859cf6b_0_1265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9" name="Google Shape;1279;g189d859cf6b_0_1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Google Shape;1280;g189d859cf6b_0_1265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1">
  <p:cSld name="17_Blank_1_14_1"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g189d859cf6b_0_12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g189d859cf6b_0_12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4" name="Google Shape;1284;g189d859cf6b_0_127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1285" name="Google Shape;1285;g189d859cf6b_0_1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g189d859cf6b_0_1272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7" name="Google Shape;1287;g189d859cf6b_0_1272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1288" name="Google Shape;1288;g189d859cf6b_0_12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2">
  <p:cSld name="17_Blank_1_8"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" name="Google Shape;1290;g189d859cf6b_0_12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g189d859cf6b_0_12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2" name="Google Shape;1292;g189d859cf6b_0_128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1293" name="Google Shape;1293;g189d859cf6b_0_1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g189d859cf6b_0_1280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5" name="Google Shape;1295;g189d859cf6b_0_1280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6" name="Google Shape;1296;g189d859cf6b_0_1280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1297" name="Google Shape;1297;g189d859cf6b_0_12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3">
  <p:cSld name="17_Blank_1_9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9" name="Google Shape;1299;g189d859cf6b_0_12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0" name="Google Shape;1300;g189d859cf6b_0_12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1" name="Google Shape;1301;g189d859cf6b_0_128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1302" name="Google Shape;1302;g189d859cf6b_0_1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g189d859cf6b_0_1289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4" name="Google Shape;1304;g189d859cf6b_0_1289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05" name="Google Shape;1305;g189d859cf6b_0_1289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1306" name="Google Shape;1306;g189d859cf6b_0_12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3">
  <p:cSld name="Custom Layout_1_1_4_1_5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9d859cf6b_0_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g189d859cf6b_0_96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" name="Google Shape;108;g189d859cf6b_0_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89d859cf6b_0_9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10" name="Google Shape;110;g189d859cf6b_0_96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g189d859cf6b_0_96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4">
  <p:cSld name="17_Blank_1_10"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8" name="Google Shape;1308;g189d859cf6b_0_12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g189d859cf6b_0_129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0" name="Google Shape;1310;g189d859cf6b_0_129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1311" name="Google Shape;1311;g189d859cf6b_0_1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2" name="Google Shape;1312;g189d859cf6b_0_1298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3" name="Google Shape;1313;g189d859cf6b_0_1298"/>
          <p:cNvSpPr/>
          <p:nvPr>
            <p:ph idx="3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14" name="Google Shape;1314;g189d859cf6b_0_1298"/>
          <p:cNvSpPr/>
          <p:nvPr>
            <p:ph idx="4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15" name="Google Shape;1315;g189d859cf6b_0_1298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16" name="Google Shape;1316;g189d859cf6b_0_1298"/>
          <p:cNvSpPr txBox="1"/>
          <p:nvPr>
            <p:ph idx="5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1317" name="Google Shape;1317;g189d859cf6b_0_12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5">
  <p:cSld name="17_Blank_1_11"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9" name="Google Shape;1319;g189d859cf6b_0_13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g189d859cf6b_0_13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1" name="Google Shape;1321;g189d859cf6b_0_130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1322" name="Google Shape;1322;g189d859cf6b_0_1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g189d859cf6b_0_1309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4" name="Google Shape;1324;g189d859cf6b_0_1309"/>
          <p:cNvSpPr/>
          <p:nvPr>
            <p:ph idx="3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325" name="Google Shape;1325;g189d859cf6b_0_1309"/>
          <p:cNvSpPr/>
          <p:nvPr>
            <p:ph idx="4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326" name="Google Shape;1326;g189d859cf6b_0_1309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27" name="Google Shape;1327;g189d859cf6b_0_1309"/>
          <p:cNvSpPr/>
          <p:nvPr>
            <p:ph idx="5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328" name="Google Shape;1328;g189d859cf6b_0_1309"/>
          <p:cNvSpPr txBox="1"/>
          <p:nvPr>
            <p:ph idx="6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29" name="Google Shape;1329;g189d859cf6b_0_1309"/>
          <p:cNvSpPr txBox="1"/>
          <p:nvPr>
            <p:ph idx="7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330" name="Google Shape;1330;g189d859cf6b_0_13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6">
  <p:cSld name="17_Blank_1_12"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" name="Google Shape;1332;g189d859cf6b_0_13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3" name="Google Shape;1333;g189d859cf6b_0_13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4" name="Google Shape;1334;g189d859cf6b_0_132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1335" name="Google Shape;1335;g189d859cf6b_0_1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6" name="Google Shape;1336;g189d859cf6b_0_1322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7" name="Google Shape;1337;g189d859cf6b_0_1322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38" name="Google Shape;1338;g189d859cf6b_0_1322"/>
          <p:cNvSpPr txBox="1"/>
          <p:nvPr>
            <p:ph idx="3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39" name="Google Shape;1339;g189d859cf6b_0_1322"/>
          <p:cNvSpPr/>
          <p:nvPr>
            <p:ph idx="4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40" name="Google Shape;1340;g189d859cf6b_0_1322"/>
          <p:cNvSpPr/>
          <p:nvPr>
            <p:ph idx="5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41" name="Google Shape;1341;g189d859cf6b_0_1322"/>
          <p:cNvSpPr/>
          <p:nvPr>
            <p:ph idx="6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42" name="Google Shape;1342;g189d859cf6b_0_1322"/>
          <p:cNvSpPr/>
          <p:nvPr>
            <p:ph idx="7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343" name="Google Shape;1343;g189d859cf6b_0_13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7">
  <p:cSld name="17_Blank_1_13"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5" name="Google Shape;1345;g189d859cf6b_0_13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g189d859cf6b_0_13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7" name="Google Shape;1347;g189d859cf6b_0_133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1348" name="Google Shape;1348;g189d859cf6b_0_1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g189d859cf6b_0_1335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0" name="Google Shape;1350;g189d859cf6b_0_1335"/>
          <p:cNvSpPr/>
          <p:nvPr>
            <p:ph idx="3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351" name="Google Shape;1351;g189d859cf6b_0_13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">
  <p:cSld name="15_Blank_1"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189d859cf6b_0_134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4" name="Google Shape;1354;g189d859cf6b_0_13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Google Shape;1355;g189d859cf6b_0_1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6" name="Google Shape;1356;g189d859cf6b_0_1343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7" name="Google Shape;1357;g189d859cf6b_0_13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8" name="Google Shape;1358;g189d859cf6b_0_13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 1">
  <p:cSld name="17_Blank_1_7"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189d859cf6b_0_135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1" name="Google Shape;1361;g189d859cf6b_0_13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2" name="Google Shape;1362;g189d859cf6b_0_1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Google Shape;1363;g189d859cf6b_0_13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g189d859cf6b_0_13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5" name="Google Shape;1365;g189d859cf6b_0_135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6" name="Google Shape;1366;g189d859cf6b_0_1350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 2">
  <p:cSld name="17_Blank_2_7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189d859cf6b_0_135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9" name="Google Shape;1369;g189d859cf6b_0_13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Google Shape;1370;g189d859cf6b_0_1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Google Shape;1371;g189d859cf6b_0_13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2" name="Google Shape;1372;g189d859cf6b_0_13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3" name="Google Shape;1373;g189d859cf6b_0_1358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4" name="Google Shape;1374;g189d859cf6b_0_1358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5" name="Google Shape;1375;g189d859cf6b_0_135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 3">
  <p:cSld name="17_Blank_3_7"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189d859cf6b_0_136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8" name="Google Shape;1378;g189d859cf6b_0_13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9" name="Google Shape;1379;g189d859cf6b_0_13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0" name="Google Shape;1380;g189d859cf6b_0_13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g189d859cf6b_0_13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2" name="Google Shape;1382;g189d859cf6b_0_136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3" name="Google Shape;1383;g189d859cf6b_0_1367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84" name="Google Shape;1384;g189d859cf6b_0_1367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 4">
  <p:cSld name="17_Blank_4_7"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189d859cf6b_0_137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7" name="Google Shape;1387;g189d859cf6b_0_13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Google Shape;1388;g189d859cf6b_0_1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g189d859cf6b_0_13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g189d859cf6b_0_13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1" name="Google Shape;1391;g189d859cf6b_0_137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2" name="Google Shape;1392;g189d859cf6b_0_1376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93" name="Google Shape;1393;g189d859cf6b_0_1376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94" name="Google Shape;1394;g189d859cf6b_0_1376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5" name="Google Shape;1395;g189d859cf6b_0_1376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 5">
  <p:cSld name="17_Blank_6_7"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89d859cf6b_0_138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8" name="Google Shape;1398;g189d859cf6b_0_13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9" name="Google Shape;1399;g189d859cf6b_0_13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0" name="Google Shape;1400;g189d859cf6b_0_13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1" name="Google Shape;1401;g189d859cf6b_0_13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2" name="Google Shape;1402;g189d859cf6b_0_138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3" name="Google Shape;1403;g189d859cf6b_0_1387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404" name="Google Shape;1404;g189d859cf6b_0_1387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405" name="Google Shape;1405;g189d859cf6b_0_1387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6" name="Google Shape;1406;g189d859cf6b_0_1387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407" name="Google Shape;1407;g189d859cf6b_0_1387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8" name="Google Shape;1408;g189d859cf6b_0_1387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4">
  <p:cSld name="Custom Layout_1_1_4_1_1_1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9d859cf6b_0_1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g189d859cf6b_0_103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g189d859cf6b_0_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89d859cf6b_0_10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17" name="Google Shape;117;g189d859cf6b_0_103"/>
          <p:cNvSpPr/>
          <p:nvPr>
            <p:ph idx="3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g189d859cf6b_0_103"/>
          <p:cNvSpPr/>
          <p:nvPr>
            <p:ph idx="4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g189d859cf6b_0_103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g189d859cf6b_0_103"/>
          <p:cNvSpPr txBox="1"/>
          <p:nvPr>
            <p:ph idx="5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 6">
  <p:cSld name="17_Blank_7_8"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189d859cf6b_0_140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1" name="Google Shape;1411;g189d859cf6b_0_14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2" name="Google Shape;1412;g189d859cf6b_0_14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3" name="Google Shape;1413;g189d859cf6b_0_14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g189d859cf6b_0_14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5" name="Google Shape;1415;g189d859cf6b_0_140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6" name="Google Shape;1416;g189d859cf6b_0_1400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7" name="Google Shape;1417;g189d859cf6b_0_1400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8" name="Google Shape;1418;g189d859cf6b_0_1400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19" name="Google Shape;1419;g189d859cf6b_0_1400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20" name="Google Shape;1420;g189d859cf6b_0_1400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21" name="Google Shape;1421;g189d859cf6b_0_1400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 7">
  <p:cSld name="17_Blank_7_1_8"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89d859cf6b_0_141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4" name="Google Shape;1424;g189d859cf6b_0_14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5" name="Google Shape;1425;g189d859cf6b_0_14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6" name="Google Shape;1426;g189d859cf6b_0_14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7" name="Google Shape;1427;g189d859cf6b_0_14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8" name="Google Shape;1428;g189d859cf6b_0_141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9" name="Google Shape;1429;g189d859cf6b_0_1413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">
  <p:cSld name="14_Blank_1"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189d859cf6b_0_1421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2" name="Google Shape;1432;g189d859cf6b_0_142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Google Shape;1433;g189d859cf6b_0_1421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4" name="Google Shape;1434;g189d859cf6b_0_14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" name="Google Shape;1435;g189d859cf6b_0_14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6" name="Google Shape;1436;g189d859cf6b_0_14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 1">
  <p:cSld name="17_Blank_1_6"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189d859cf6b_0_142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9" name="Google Shape;1439;g189d859cf6b_0_14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0" name="Google Shape;1440;g189d859cf6b_0_14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1" name="Google Shape;1441;g189d859cf6b_0_14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2" name="Google Shape;1442;g189d859cf6b_0_14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3" name="Google Shape;1443;g189d859cf6b_0_142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4" name="Google Shape;1444;g189d859cf6b_0_1428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 2">
  <p:cSld name="17_Blank_2_6"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189d859cf6b_0_143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7" name="Google Shape;1447;g189d859cf6b_0_14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8" name="Google Shape;1448;g189d859cf6b_0_1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9" name="Google Shape;1449;g189d859cf6b_0_14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0" name="Google Shape;1450;g189d859cf6b_0_14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1" name="Google Shape;1451;g189d859cf6b_0_1436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2" name="Google Shape;1452;g189d859cf6b_0_1436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3" name="Google Shape;1453;g189d859cf6b_0_143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 3">
  <p:cSld name="17_Blank_3_6"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189d859cf6b_0_144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6" name="Google Shape;1456;g189d859cf6b_0_14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7" name="Google Shape;1457;g189d859cf6b_0_14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8" name="Google Shape;1458;g189d859cf6b_0_14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Google Shape;1459;g189d859cf6b_0_14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0" name="Google Shape;1460;g189d859cf6b_0_144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1" name="Google Shape;1461;g189d859cf6b_0_1445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62" name="Google Shape;1462;g189d859cf6b_0_1445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 4">
  <p:cSld name="17_Blank_4_6"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189d859cf6b_0_145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5" name="Google Shape;1465;g189d859cf6b_0_14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Google Shape;1466;g189d859cf6b_0_1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7" name="Google Shape;1467;g189d859cf6b_0_14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g189d859cf6b_0_14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9" name="Google Shape;1469;g189d859cf6b_0_145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0" name="Google Shape;1470;g189d859cf6b_0_1454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71" name="Google Shape;1471;g189d859cf6b_0_1454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72" name="Google Shape;1472;g189d859cf6b_0_1454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3" name="Google Shape;1473;g189d859cf6b_0_1454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 5">
  <p:cSld name="17_Blank_6_6"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189d859cf6b_0_146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6" name="Google Shape;1476;g189d859cf6b_0_14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7" name="Google Shape;1477;g189d859cf6b_0_14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8" name="Google Shape;1478;g189d859cf6b_0_14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g189d859cf6b_0_14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0" name="Google Shape;1480;g189d859cf6b_0_146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1" name="Google Shape;1481;g189d859cf6b_0_1465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482" name="Google Shape;1482;g189d859cf6b_0_1465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483" name="Google Shape;1483;g189d859cf6b_0_1465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4" name="Google Shape;1484;g189d859cf6b_0_1465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485" name="Google Shape;1485;g189d859cf6b_0_1465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6" name="Google Shape;1486;g189d859cf6b_0_1465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 6">
  <p:cSld name="17_Blank_7_7"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189d859cf6b_0_147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9" name="Google Shape;1489;g189d859cf6b_0_14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0" name="Google Shape;1490;g189d859cf6b_0_14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1" name="Google Shape;1491;g189d859cf6b_0_14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2" name="Google Shape;1492;g189d859cf6b_0_14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3" name="Google Shape;1493;g189d859cf6b_0_147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4" name="Google Shape;1494;g189d859cf6b_0_1478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5" name="Google Shape;1495;g189d859cf6b_0_1478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6" name="Google Shape;1496;g189d859cf6b_0_1478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97" name="Google Shape;1497;g189d859cf6b_0_1478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98" name="Google Shape;1498;g189d859cf6b_0_1478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99" name="Google Shape;1499;g189d859cf6b_0_1478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 7">
  <p:cSld name="17_Blank_7_1_7"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189d859cf6b_0_149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2" name="Google Shape;1502;g189d859cf6b_0_14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3" name="Google Shape;1503;g189d859cf6b_0_14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4" name="Google Shape;1504;g189d859cf6b_0_14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g189d859cf6b_0_14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6" name="Google Shape;1506;g189d859cf6b_0_149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7" name="Google Shape;1507;g189d859cf6b_0_1491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5">
  <p:cSld name="Custom Layout_1_1_4_1_2_1"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9d859cf6b_0_1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g189d859cf6b_0_112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g189d859cf6b_0_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89d859cf6b_0_11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26" name="Google Shape;126;g189d859cf6b_0_112"/>
          <p:cNvSpPr/>
          <p:nvPr>
            <p:ph idx="3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g189d859cf6b_0_112"/>
          <p:cNvSpPr/>
          <p:nvPr>
            <p:ph idx="4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g189d859cf6b_0_112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g189d859cf6b_0_112"/>
          <p:cNvSpPr/>
          <p:nvPr>
            <p:ph idx="5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g189d859cf6b_0_112"/>
          <p:cNvSpPr txBox="1"/>
          <p:nvPr>
            <p:ph idx="6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g189d859cf6b_0_112"/>
          <p:cNvSpPr txBox="1"/>
          <p:nvPr>
            <p:ph idx="7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">
  <p:cSld name="11_Blank_1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189d859cf6b_0_1499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g189d859cf6b_0_149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Google Shape;1511;g189d859cf6b_0_1499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2" name="Google Shape;1512;g189d859cf6b_0_14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3" name="Google Shape;1513;g189d859cf6b_0_14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4" name="Google Shape;1514;g189d859cf6b_0_149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 1">
  <p:cSld name="11_Blank_1_1"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189d859cf6b_0_1506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7" name="Google Shape;1517;g189d859cf6b_0_150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8" name="Google Shape;1518;g189d859cf6b_0_15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9" name="Google Shape;1519;g189d859cf6b_0_15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0" name="Google Shape;1520;g189d859cf6b_0_15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1" name="Google Shape;1521;g189d859cf6b_0_1506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2" name="Google Shape;1522;g189d859cf6b_0_1506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 2">
  <p:cSld name="11_Blank_1_1_1"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89d859cf6b_0_1514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5" name="Google Shape;1525;g189d859cf6b_0_151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6" name="Google Shape;1526;g189d859cf6b_0_15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7" name="Google Shape;1527;g189d859cf6b_0_15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8" name="Google Shape;1528;g189d859cf6b_0_15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9" name="Google Shape;1529;g189d859cf6b_0_1514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0" name="Google Shape;1530;g189d859cf6b_0_1514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1" name="Google Shape;1531;g189d859cf6b_0_1514"/>
          <p:cNvSpPr txBox="1"/>
          <p:nvPr>
            <p:ph idx="3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 3">
  <p:cSld name="11_Blank_1_1_1_1"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189d859cf6b_0_1523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4" name="Google Shape;1534;g189d859cf6b_0_152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5" name="Google Shape;1535;g189d859cf6b_0_15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" name="Google Shape;1536;g189d859cf6b_0_15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7" name="Google Shape;1537;g189d859cf6b_0_15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8" name="Google Shape;1538;g189d859cf6b_0_1523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9" name="Google Shape;1539;g189d859cf6b_0_1523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40" name="Google Shape;1540;g189d859cf6b_0_1523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 4">
  <p:cSld name="11_Blank_1_1_1_1_1"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189d859cf6b_0_1532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3" name="Google Shape;1543;g189d859cf6b_0_153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4" name="Google Shape;1544;g189d859cf6b_0_15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5" name="Google Shape;1545;g189d859cf6b_0_15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6" name="Google Shape;1546;g189d859cf6b_0_15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7" name="Google Shape;1547;g189d859cf6b_0_1532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8" name="Google Shape;1548;g189d859cf6b_0_1532"/>
          <p:cNvSpPr/>
          <p:nvPr>
            <p:ph idx="3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549" name="Google Shape;1549;g189d859cf6b_0_1532"/>
          <p:cNvSpPr/>
          <p:nvPr>
            <p:ph idx="4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550" name="Google Shape;1550;g189d859cf6b_0_1532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1" name="Google Shape;1551;g189d859cf6b_0_1532"/>
          <p:cNvSpPr txBox="1"/>
          <p:nvPr>
            <p:ph idx="5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 5">
  <p:cSld name="11_Blank_1_1_1_1_1_1"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189d859cf6b_0_1543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4" name="Google Shape;1554;g189d859cf6b_0_154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5" name="Google Shape;1555;g189d859cf6b_0_15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6" name="Google Shape;1556;g189d859cf6b_0_15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g189d859cf6b_0_15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8" name="Google Shape;1558;g189d859cf6b_0_1543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9" name="Google Shape;1559;g189d859cf6b_0_1543"/>
          <p:cNvSpPr/>
          <p:nvPr>
            <p:ph idx="3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560" name="Google Shape;1560;g189d859cf6b_0_1543"/>
          <p:cNvSpPr/>
          <p:nvPr>
            <p:ph idx="4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561" name="Google Shape;1561;g189d859cf6b_0_1543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2" name="Google Shape;1562;g189d859cf6b_0_1543"/>
          <p:cNvSpPr/>
          <p:nvPr>
            <p:ph idx="5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563" name="Google Shape;1563;g189d859cf6b_0_1543"/>
          <p:cNvSpPr txBox="1"/>
          <p:nvPr>
            <p:ph idx="6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4" name="Google Shape;1564;g189d859cf6b_0_1543"/>
          <p:cNvSpPr txBox="1"/>
          <p:nvPr>
            <p:ph idx="7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 6">
  <p:cSld name="11_Blank_1_1_1_1_1_1_1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189d859cf6b_0_1556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7" name="Google Shape;1567;g189d859cf6b_0_155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8" name="Google Shape;1568;g189d859cf6b_0_15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Google Shape;1569;g189d859cf6b_0_15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g189d859cf6b_0_15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1" name="Google Shape;1571;g189d859cf6b_0_1556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2" name="Google Shape;1572;g189d859cf6b_0_1556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3" name="Google Shape;1573;g189d859cf6b_0_1556"/>
          <p:cNvSpPr txBox="1"/>
          <p:nvPr>
            <p:ph idx="3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4" name="Google Shape;1574;g189d859cf6b_0_1556"/>
          <p:cNvSpPr/>
          <p:nvPr>
            <p:ph idx="4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575" name="Google Shape;1575;g189d859cf6b_0_1556"/>
          <p:cNvSpPr/>
          <p:nvPr>
            <p:ph idx="5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576" name="Google Shape;1576;g189d859cf6b_0_1556"/>
          <p:cNvSpPr/>
          <p:nvPr>
            <p:ph idx="6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577" name="Google Shape;1577;g189d859cf6b_0_1556"/>
          <p:cNvSpPr/>
          <p:nvPr>
            <p:ph idx="7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 7">
  <p:cSld name="11_Blank_1_1_1_1_1_1_1_1"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189d859cf6b_0_1569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0" name="Google Shape;1580;g189d859cf6b_0_156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1" name="Google Shape;1581;g189d859cf6b_0_15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2" name="Google Shape;1582;g189d859cf6b_0_15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3" name="Google Shape;1583;g189d859cf6b_0_15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4" name="Google Shape;1584;g189d859cf6b_0_1569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5" name="Google Shape;1585;g189d859cf6b_0_1569"/>
          <p:cNvSpPr/>
          <p:nvPr>
            <p:ph idx="3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">
  <p:cSld name="9_Blank_1"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189d859cf6b_0_157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8" name="Google Shape;1588;g189d859cf6b_0_15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g189d859cf6b_0_1577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0" name="Google Shape;1590;g189d859cf6b_0_15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1" name="Google Shape;1591;g189d859cf6b_0_157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 1">
  <p:cSld name="17_Blank_1_4"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189d859cf6b_0_158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4" name="Google Shape;1594;g189d859cf6b_0_15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5" name="Google Shape;1595;g189d859cf6b_0_15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6" name="Google Shape;1596;g189d859cf6b_0_15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Google Shape;1597;g189d859cf6b_0_15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8" name="Google Shape;1598;g189d859cf6b_0_158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9" name="Google Shape;1599;g189d859cf6b_0_1583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6">
  <p:cSld name="Custom Layout_1_1_4_1_3_1"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9d859cf6b_0_1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g189d859cf6b_0_123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g189d859cf6b_0_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89d859cf6b_0_12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37" name="Google Shape;137;g189d859cf6b_0_123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g189d859cf6b_0_123"/>
          <p:cNvSpPr txBox="1"/>
          <p:nvPr>
            <p:ph idx="3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g189d859cf6b_0_123"/>
          <p:cNvSpPr/>
          <p:nvPr>
            <p:ph idx="4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g189d859cf6b_0_123"/>
          <p:cNvSpPr/>
          <p:nvPr>
            <p:ph idx="5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g189d859cf6b_0_123"/>
          <p:cNvSpPr/>
          <p:nvPr>
            <p:ph idx="6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g189d859cf6b_0_123"/>
          <p:cNvSpPr/>
          <p:nvPr>
            <p:ph idx="7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 2">
  <p:cSld name="17_Blank_2_4"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189d859cf6b_0_159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2" name="Google Shape;1602;g189d859cf6b_0_15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3" name="Google Shape;1603;g189d859cf6b_0_15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4" name="Google Shape;1604;g189d859cf6b_0_15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5" name="Google Shape;1605;g189d859cf6b_0_15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6" name="Google Shape;1606;g189d859cf6b_0_1591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7" name="Google Shape;1607;g189d859cf6b_0_1591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8" name="Google Shape;1608;g189d859cf6b_0_159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 3">
  <p:cSld name="17_Blank_3_4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89d859cf6b_0_160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1" name="Google Shape;1611;g189d859cf6b_0_16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2" name="Google Shape;1612;g189d859cf6b_0_16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g189d859cf6b_0_16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g189d859cf6b_0_16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5" name="Google Shape;1615;g189d859cf6b_0_160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6" name="Google Shape;1616;g189d859cf6b_0_1600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17" name="Google Shape;1617;g189d859cf6b_0_1600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 4">
  <p:cSld name="17_Blank_4_4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189d859cf6b_0_160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0" name="Google Shape;1620;g189d859cf6b_0_16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1" name="Google Shape;1621;g189d859cf6b_0_16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2" name="Google Shape;1622;g189d859cf6b_0_16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g189d859cf6b_0_16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4" name="Google Shape;1624;g189d859cf6b_0_160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5" name="Google Shape;1625;g189d859cf6b_0_1609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626" name="Google Shape;1626;g189d859cf6b_0_1609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627" name="Google Shape;1627;g189d859cf6b_0_1609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8" name="Google Shape;1628;g189d859cf6b_0_1609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 5">
  <p:cSld name="17_Blank_6_4"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189d859cf6b_0_162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1" name="Google Shape;1631;g189d859cf6b_0_16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2" name="Google Shape;1632;g189d859cf6b_0_16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3" name="Google Shape;1633;g189d859cf6b_0_16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Google Shape;1634;g189d859cf6b_0_16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5" name="Google Shape;1635;g189d859cf6b_0_162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6" name="Google Shape;1636;g189d859cf6b_0_1620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637" name="Google Shape;1637;g189d859cf6b_0_1620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638" name="Google Shape;1638;g189d859cf6b_0_1620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9" name="Google Shape;1639;g189d859cf6b_0_1620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640" name="Google Shape;1640;g189d859cf6b_0_1620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1" name="Google Shape;1641;g189d859cf6b_0_1620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 6">
  <p:cSld name="17_Blank_7_5"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189d859cf6b_0_163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4" name="Google Shape;1644;g189d859cf6b_0_16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5" name="Google Shape;1645;g189d859cf6b_0_16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6" name="Google Shape;1646;g189d859cf6b_0_16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7" name="Google Shape;1647;g189d859cf6b_0_16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8" name="Google Shape;1648;g189d859cf6b_0_163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9" name="Google Shape;1649;g189d859cf6b_0_1633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0" name="Google Shape;1650;g189d859cf6b_0_1633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1" name="Google Shape;1651;g189d859cf6b_0_1633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652" name="Google Shape;1652;g189d859cf6b_0_1633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653" name="Google Shape;1653;g189d859cf6b_0_1633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654" name="Google Shape;1654;g189d859cf6b_0_1633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 7">
  <p:cSld name="17_Blank_7_1_5"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189d859cf6b_0_164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7" name="Google Shape;1657;g189d859cf6b_0_16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8" name="Google Shape;1658;g189d859cf6b_0_16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9" name="Google Shape;1659;g189d859cf6b_0_16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0" name="Google Shape;1660;g189d859cf6b_0_16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1" name="Google Shape;1661;g189d859cf6b_0_164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2" name="Google Shape;1662;g189d859cf6b_0_1646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">
  <p:cSld name="10_Blank_1"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189d859cf6b_0_1654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5" name="Google Shape;1665;g189d859cf6b_0_165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Google Shape;1666;g189d859cf6b_0_1654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7" name="Google Shape;1667;g189d859cf6b_0_16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8" name="Google Shape;1668;g189d859cf6b_0_16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9" name="Google Shape;1669;g189d859cf6b_0_16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 1">
  <p:cSld name="17_Blank_1_3"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189d859cf6b_0_166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2" name="Google Shape;1672;g189d859cf6b_0_16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3" name="Google Shape;1673;g189d859cf6b_0_16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4" name="Google Shape;1674;g189d859cf6b_0_16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5" name="Google Shape;1675;g189d859cf6b_0_16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6" name="Google Shape;1676;g189d859cf6b_0_166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7" name="Google Shape;1677;g189d859cf6b_0_1661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 2">
  <p:cSld name="17_Blank_2_3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189d859cf6b_0_166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0" name="Google Shape;1680;g189d859cf6b_0_16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1" name="Google Shape;1681;g189d859cf6b_0_16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2" name="Google Shape;1682;g189d859cf6b_0_16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3" name="Google Shape;1683;g189d859cf6b_0_16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4" name="Google Shape;1684;g189d859cf6b_0_1669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5" name="Google Shape;1685;g189d859cf6b_0_1669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6" name="Google Shape;1686;g189d859cf6b_0_166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 3">
  <p:cSld name="17_Blank_3_3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189d859cf6b_0_167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g189d859cf6b_0_16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0" name="Google Shape;1690;g189d859cf6b_0_16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1" name="Google Shape;1691;g189d859cf6b_0_16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2" name="Google Shape;1692;g189d859cf6b_0_16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3" name="Google Shape;1693;g189d859cf6b_0_167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4" name="Google Shape;1694;g189d859cf6b_0_1678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5" name="Google Shape;1695;g189d859cf6b_0_1678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_Intro 1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g189d859cf6b_0_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g189d859cf6b_0_7"/>
          <p:cNvSpPr txBox="1"/>
          <p:nvPr>
            <p:ph type="ctrTitle"/>
          </p:nvPr>
        </p:nvSpPr>
        <p:spPr>
          <a:xfrm>
            <a:off x="662517" y="1122363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189d859cf6b_0_7"/>
          <p:cNvSpPr txBox="1"/>
          <p:nvPr>
            <p:ph idx="1" type="subTitle"/>
          </p:nvPr>
        </p:nvSpPr>
        <p:spPr>
          <a:xfrm>
            <a:off x="662517" y="3602038"/>
            <a:ext cx="6364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g189d859cf6b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7">
  <p:cSld name="Custom Layout_1_1_4_1_4_1"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9d859cf6b_0_1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g189d859cf6b_0_134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g189d859cf6b_0_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89d859cf6b_0_13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48" name="Google Shape;148;g189d859cf6b_0_134"/>
          <p:cNvSpPr/>
          <p:nvPr>
            <p:ph idx="3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 4">
  <p:cSld name="17_Blank_4_3"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189d859cf6b_0_168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8" name="Google Shape;1698;g189d859cf6b_0_16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9" name="Google Shape;1699;g189d859cf6b_0_16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0" name="Google Shape;1700;g189d859cf6b_0_16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1" name="Google Shape;1701;g189d859cf6b_0_16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2" name="Google Shape;1702;g189d859cf6b_0_168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3" name="Google Shape;1703;g189d859cf6b_0_1687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04" name="Google Shape;1704;g189d859cf6b_0_1687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05" name="Google Shape;1705;g189d859cf6b_0_1687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6" name="Google Shape;1706;g189d859cf6b_0_1687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 5">
  <p:cSld name="17_Blank_6_3"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189d859cf6b_0_169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9" name="Google Shape;1709;g189d859cf6b_0_16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0" name="Google Shape;1710;g189d859cf6b_0_16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1" name="Google Shape;1711;g189d859cf6b_0_16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2" name="Google Shape;1712;g189d859cf6b_0_169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3" name="Google Shape;1713;g189d859cf6b_0_169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4" name="Google Shape;1714;g189d859cf6b_0_1698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15" name="Google Shape;1715;g189d859cf6b_0_1698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16" name="Google Shape;1716;g189d859cf6b_0_1698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7" name="Google Shape;1717;g189d859cf6b_0_1698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18" name="Google Shape;1718;g189d859cf6b_0_1698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9" name="Google Shape;1719;g189d859cf6b_0_1698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 6">
  <p:cSld name="17_Blank_7_4"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189d859cf6b_0_171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2" name="Google Shape;1722;g189d859cf6b_0_17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3" name="Google Shape;1723;g189d859cf6b_0_17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4" name="Google Shape;1724;g189d859cf6b_0_17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5" name="Google Shape;1725;g189d859cf6b_0_17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6" name="Google Shape;1726;g189d859cf6b_0_171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7" name="Google Shape;1727;g189d859cf6b_0_1711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8" name="Google Shape;1728;g189d859cf6b_0_1711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9" name="Google Shape;1729;g189d859cf6b_0_1711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30" name="Google Shape;1730;g189d859cf6b_0_1711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31" name="Google Shape;1731;g189d859cf6b_0_1711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32" name="Google Shape;1732;g189d859cf6b_0_1711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 7">
  <p:cSld name="17_Blank_7_1_4"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189d859cf6b_0_172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5" name="Google Shape;1735;g189d859cf6b_0_17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6" name="Google Shape;1736;g189d859cf6b_0_17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Google Shape;1737;g189d859cf6b_0_17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8" name="Google Shape;1738;g189d859cf6b_0_17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9" name="Google Shape;1739;g189d859cf6b_0_172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0" name="Google Shape;1740;g189d859cf6b_0_1724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">
  <p:cSld name="12_Blank_1">
    <p:bg>
      <p:bgPr>
        <a:solidFill>
          <a:srgbClr val="DF4A51"/>
        </a:solidFill>
      </p:bgPr>
    </p:bg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189d859cf6b_0_1732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3" name="Google Shape;1743;g189d859cf6b_0_173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4" name="Google Shape;1744;g189d859cf6b_0_1732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5" name="Google Shape;1745;g189d859cf6b_0_17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6" name="Google Shape;1746;g189d859cf6b_0_17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g189d859cf6b_0_17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1">
  <p:cSld name="17_Blank_1_2"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89d859cf6b_0_173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0" name="Google Shape;1750;g189d859cf6b_0_17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1" name="Google Shape;1751;g189d859cf6b_0_17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2" name="Google Shape;1752;g189d859cf6b_0_17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3" name="Google Shape;1753;g189d859cf6b_0_17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4" name="Google Shape;1754;g189d859cf6b_0_173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5" name="Google Shape;1755;g189d859cf6b_0_1739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2">
  <p:cSld name="17_Blank_2_2"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89d859cf6b_0_174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8" name="Google Shape;1758;g189d859cf6b_0_17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g189d859cf6b_0_17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0" name="Google Shape;1760;g189d859cf6b_0_17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1" name="Google Shape;1761;g189d859cf6b_0_17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2" name="Google Shape;1762;g189d859cf6b_0_1747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3" name="Google Shape;1763;g189d859cf6b_0_1747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4" name="Google Shape;1764;g189d859cf6b_0_174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3">
  <p:cSld name="17_Blank_3_2"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189d859cf6b_0_175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7" name="Google Shape;1767;g189d859cf6b_0_17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8" name="Google Shape;1768;g189d859cf6b_0_17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9" name="Google Shape;1769;g189d859cf6b_0_17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0" name="Google Shape;1770;g189d859cf6b_0_17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1" name="Google Shape;1771;g189d859cf6b_0_175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2" name="Google Shape;1772;g189d859cf6b_0_1756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3" name="Google Shape;1773;g189d859cf6b_0_1756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4">
  <p:cSld name="17_Blank_4_2"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189d859cf6b_0_176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6" name="Google Shape;1776;g189d859cf6b_0_17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7" name="Google Shape;1777;g189d859cf6b_0_17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8" name="Google Shape;1778;g189d859cf6b_0_17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9" name="Google Shape;1779;g189d859cf6b_0_17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0" name="Google Shape;1780;g189d859cf6b_0_176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1" name="Google Shape;1781;g189d859cf6b_0_1765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82" name="Google Shape;1782;g189d859cf6b_0_1765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83" name="Google Shape;1783;g189d859cf6b_0_1765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4" name="Google Shape;1784;g189d859cf6b_0_1765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5">
  <p:cSld name="17_Blank_6_2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189d859cf6b_0_177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7" name="Google Shape;1787;g189d859cf6b_0_17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8" name="Google Shape;1788;g189d859cf6b_0_17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9" name="Google Shape;1789;g189d859cf6b_0_17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0" name="Google Shape;1790;g189d859cf6b_0_17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1" name="Google Shape;1791;g189d859cf6b_0_177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2" name="Google Shape;1792;g189d859cf6b_0_1776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93" name="Google Shape;1793;g189d859cf6b_0_1776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94" name="Google Shape;1794;g189d859cf6b_0_1776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5" name="Google Shape;1795;g189d859cf6b_0_1776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96" name="Google Shape;1796;g189d859cf6b_0_1776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7" name="Google Shape;1797;g189d859cf6b_0_1776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Flower 1">
  <p:cSld name="SECTION_HEADER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189d859cf6b_0_1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095" cy="686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89d859cf6b_0_1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g189d859cf6b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89d859cf6b_0_14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54" name="Google Shape;154;g189d859cf6b_0_140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6">
  <p:cSld name="17_Blank_7_3"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89d859cf6b_0_178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0" name="Google Shape;1800;g189d859cf6b_0_17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1" name="Google Shape;1801;g189d859cf6b_0_17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2" name="Google Shape;1802;g189d859cf6b_0_17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3" name="Google Shape;1803;g189d859cf6b_0_17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4" name="Google Shape;1804;g189d859cf6b_0_178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5" name="Google Shape;1805;g189d859cf6b_0_1789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6" name="Google Shape;1806;g189d859cf6b_0_1789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7" name="Google Shape;1807;g189d859cf6b_0_1789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08" name="Google Shape;1808;g189d859cf6b_0_1789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09" name="Google Shape;1809;g189d859cf6b_0_1789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10" name="Google Shape;1810;g189d859cf6b_0_1789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7">
  <p:cSld name="17_Blank_7_1_3"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189d859cf6b_0_180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3" name="Google Shape;1813;g189d859cf6b_0_18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4" name="Google Shape;1814;g189d859cf6b_0_18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5" name="Google Shape;1815;g189d859cf6b_0_18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6" name="Google Shape;1816;g189d859cf6b_0_18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7" name="Google Shape;1817;g189d859cf6b_0_180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8" name="Google Shape;1818;g189d859cf6b_0_1802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">
  <p:cSld name="13_Blank_1"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189d859cf6b_0_181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1" name="Google Shape;1821;g189d859cf6b_0_181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2" name="Google Shape;1822;g189d859cf6b_0_1810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3" name="Google Shape;1823;g189d859cf6b_0_18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4" name="Google Shape;1824;g189d859cf6b_0_18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5" name="Google Shape;1825;g189d859cf6b_0_18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1">
  <p:cSld name="17_Blank_7_1_2"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189d859cf6b_0_181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8" name="Google Shape;1828;g189d859cf6b_0_18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9" name="Google Shape;1829;g189d859cf6b_0_18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0" name="Google Shape;1830;g189d859cf6b_0_18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1" name="Google Shape;1831;g189d859cf6b_0_18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2" name="Google Shape;1832;g189d859cf6b_0_181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3" name="Google Shape;1833;g189d859cf6b_0_1817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2">
  <p:cSld name="17_Blank_7_1_2_1"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189d859cf6b_0_182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6" name="Google Shape;1836;g189d859cf6b_0_18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7" name="Google Shape;1837;g189d859cf6b_0_18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8" name="Google Shape;1838;g189d859cf6b_0_18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9" name="Google Shape;1839;g189d859cf6b_0_18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0" name="Google Shape;1840;g189d859cf6b_0_182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1" name="Google Shape;1841;g189d859cf6b_0_1825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2" name="Google Shape;1842;g189d859cf6b_0_1825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3">
  <p:cSld name="17_Blank_7_1_2_2"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189d859cf6b_0_183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5" name="Google Shape;1845;g189d859cf6b_0_18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6" name="Google Shape;1846;g189d859cf6b_0_18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7" name="Google Shape;1847;g189d859cf6b_0_18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8" name="Google Shape;1848;g189d859cf6b_0_18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9" name="Google Shape;1849;g189d859cf6b_0_183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0" name="Google Shape;1850;g189d859cf6b_0_1834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51" name="Google Shape;1851;g189d859cf6b_0_1834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4">
  <p:cSld name="17_Blank_7_1_2_3"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189d859cf6b_0_184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4" name="Google Shape;1854;g189d859cf6b_0_18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5" name="Google Shape;1855;g189d859cf6b_0_18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6" name="Google Shape;1856;g189d859cf6b_0_18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7" name="Google Shape;1857;g189d859cf6b_0_18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8" name="Google Shape;1858;g189d859cf6b_0_184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9" name="Google Shape;1859;g189d859cf6b_0_1843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60" name="Google Shape;1860;g189d859cf6b_0_1843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61" name="Google Shape;1861;g189d859cf6b_0_1843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2" name="Google Shape;1862;g189d859cf6b_0_1843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5">
  <p:cSld name="17_Blank_7_1_2_4"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189d859cf6b_0_185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5" name="Google Shape;1865;g189d859cf6b_0_18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6" name="Google Shape;1866;g189d859cf6b_0_18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7" name="Google Shape;1867;g189d859cf6b_0_18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8" name="Google Shape;1868;g189d859cf6b_0_18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9" name="Google Shape;1869;g189d859cf6b_0_185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0" name="Google Shape;1870;g189d859cf6b_0_1854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1" name="Google Shape;1871;g189d859cf6b_0_1854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2" name="Google Shape;1872;g189d859cf6b_0_1854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3" name="Google Shape;1873;g189d859cf6b_0_1854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4" name="Google Shape;1874;g189d859cf6b_0_1854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5" name="Google Shape;1875;g189d859cf6b_0_1854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6">
  <p:cSld name="17_Blank_7_1_2_5"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g189d859cf6b_0_186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8" name="Google Shape;1878;g189d859cf6b_0_18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9" name="Google Shape;1879;g189d859cf6b_0_18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0" name="Google Shape;1880;g189d859cf6b_0_18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1" name="Google Shape;1881;g189d859cf6b_0_18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2" name="Google Shape;1882;g189d859cf6b_0_186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3" name="Google Shape;1883;g189d859cf6b_0_1867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4" name="Google Shape;1884;g189d859cf6b_0_1867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5" name="Google Shape;1885;g189d859cf6b_0_1867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86" name="Google Shape;1886;g189d859cf6b_0_1867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87" name="Google Shape;1887;g189d859cf6b_0_1867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88" name="Google Shape;1888;g189d859cf6b_0_1867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7">
  <p:cSld name="17_Blank_7_1_2_5_1"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189d859cf6b_0_188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1" name="Google Shape;1891;g189d859cf6b_0_18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2" name="Google Shape;1892;g189d859cf6b_0_18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3" name="Google Shape;1893;g189d859cf6b_0_18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4" name="Google Shape;1894;g189d859cf6b_0_18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5" name="Google Shape;1895;g189d859cf6b_0_188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6" name="Google Shape;1896;g189d859cf6b_0_1880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Flower 2">
  <p:cSld name="7_Title Only_1_9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189d859cf6b_0_1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095" cy="686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89d859cf6b_0_1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g189d859cf6b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89d859cf6b_0_14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60" name="Google Shape;160;g189d859cf6b_0_146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g189d859cf6b_0_146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">
  <p:cSld name="17_Blank_8"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189d859cf6b_0_188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9" name="Google Shape;1899;g189d859cf6b_0_18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0" name="Google Shape;1900;g189d859cf6b_0_18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1" name="Google Shape;1901;g189d859cf6b_0_1888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2" name="Google Shape;1902;g189d859cf6b_0_18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3" name="Google Shape;1903;g189d859cf6b_0_18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1">
  <p:cSld name="17_Blank_1_1"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189d859cf6b_0_189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6" name="Google Shape;1906;g189d859cf6b_0_18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7" name="Google Shape;1907;g189d859cf6b_0_18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8" name="Google Shape;1908;g189d859cf6b_0_18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9" name="Google Shape;1909;g189d859cf6b_0_18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0" name="Google Shape;1910;g189d859cf6b_0_189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1" name="Google Shape;1911;g189d859cf6b_0_1895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2">
  <p:cSld name="17_Blank_2_1"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189d859cf6b_0_190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4" name="Google Shape;1914;g189d859cf6b_0_19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5" name="Google Shape;1915;g189d859cf6b_0_19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6" name="Google Shape;1916;g189d859cf6b_0_19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7" name="Google Shape;1917;g189d859cf6b_0_19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8" name="Google Shape;1918;g189d859cf6b_0_1903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9" name="Google Shape;1919;g189d859cf6b_0_1903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0" name="Google Shape;1920;g189d859cf6b_0_190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3">
  <p:cSld name="17_Blank_3_1"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189d859cf6b_0_191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3" name="Google Shape;1923;g189d859cf6b_0_19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4" name="Google Shape;1924;g189d859cf6b_0_19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5" name="Google Shape;1925;g189d859cf6b_0_19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89d859cf6b_0_19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7" name="Google Shape;1927;g189d859cf6b_0_191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8" name="Google Shape;1928;g189d859cf6b_0_1912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29" name="Google Shape;1929;g189d859cf6b_0_1912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4">
  <p:cSld name="17_Blank_4_1"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189d859cf6b_0_192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2" name="Google Shape;1932;g189d859cf6b_0_19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3" name="Google Shape;1933;g189d859cf6b_0_19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4" name="Google Shape;1934;g189d859cf6b_0_19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5" name="Google Shape;1935;g189d859cf6b_0_19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6" name="Google Shape;1936;g189d859cf6b_0_192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7" name="Google Shape;1937;g189d859cf6b_0_1921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38" name="Google Shape;1938;g189d859cf6b_0_1921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39" name="Google Shape;1939;g189d859cf6b_0_1921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0" name="Google Shape;1940;g189d859cf6b_0_1921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5">
  <p:cSld name="17_Blank_6_1"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g189d859cf6b_0_193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3" name="Google Shape;1943;g189d859cf6b_0_19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4" name="Google Shape;1944;g189d859cf6b_0_19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" name="Google Shape;1945;g189d859cf6b_0_19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6" name="Google Shape;1946;g189d859cf6b_0_19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7" name="Google Shape;1947;g189d859cf6b_0_193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8" name="Google Shape;1948;g189d859cf6b_0_1932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949" name="Google Shape;1949;g189d859cf6b_0_1932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950" name="Google Shape;1950;g189d859cf6b_0_1932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1" name="Google Shape;1951;g189d859cf6b_0_1932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952" name="Google Shape;1952;g189d859cf6b_0_1932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3" name="Google Shape;1953;g189d859cf6b_0_1932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6">
  <p:cSld name="17_Blank_7_2"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189d859cf6b_0_194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6" name="Google Shape;1956;g189d859cf6b_0_19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7" name="Google Shape;1957;g189d859cf6b_0_19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g189d859cf6b_0_19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9" name="Google Shape;1959;g189d859cf6b_0_19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0" name="Google Shape;1960;g189d859cf6b_0_194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61" name="Google Shape;1961;g189d859cf6b_0_1945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62" name="Google Shape;1962;g189d859cf6b_0_1945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63" name="Google Shape;1963;g189d859cf6b_0_1945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64" name="Google Shape;1964;g189d859cf6b_0_1945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65" name="Google Shape;1965;g189d859cf6b_0_1945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66" name="Google Shape;1966;g189d859cf6b_0_1945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7">
  <p:cSld name="17_Blank_7_1_1"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189d859cf6b_0_195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9" name="Google Shape;1969;g189d859cf6b_0_19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0" name="Google Shape;1970;g189d859cf6b_0_19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1" name="Google Shape;1971;g189d859cf6b_0_19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2" name="Google Shape;1972;g189d859cf6b_0_19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3" name="Google Shape;1973;g189d859cf6b_0_195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4" name="Google Shape;1974;g189d859cf6b_0_1958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">
  <p:cSld name="21_Blank_1"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" name="Google Shape;1976;g189d859cf6b_0_19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7" name="Google Shape;1977;g189d859cf6b_0_1966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78" name="Google Shape;1978;g189d859cf6b_0_19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9" name="Google Shape;1979;g189d859cf6b_0_1966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0" name="Google Shape;1980;g189d859cf6b_0_19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81" name="Google Shape;1981;g189d859cf6b_0_19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 1">
  <p:cSld name="28_Blank_1_1_3_9"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3" name="Google Shape;1983;g189d859cf6b_0_19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4" name="Google Shape;1984;g189d859cf6b_0_19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5" name="Google Shape;1985;g189d859cf6b_0_1973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6" name="Google Shape;1986;g189d859cf6b_0_19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7" name="Google Shape;1987;g189d859cf6b_0_1973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988" name="Google Shape;1988;g189d859cf6b_0_1973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1989" name="Google Shape;1989;g189d859cf6b_0_19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Flower 3">
  <p:cSld name="7_Title Only_2_9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189d859cf6b_0_1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095" cy="686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89d859cf6b_0_1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g189d859cf6b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89d859cf6b_0_15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67" name="Google Shape;167;g189d859cf6b_0_153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g189d859cf6b_0_153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 2">
  <p:cSld name="28_Blank_1_1_2_9"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1" name="Google Shape;1991;g189d859cf6b_0_19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2" name="Google Shape;1992;g189d859cf6b_0_19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3" name="Google Shape;1993;g189d859cf6b_0_1981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4" name="Google Shape;1994;g189d859cf6b_0_19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5" name="Google Shape;1995;g189d859cf6b_0_1981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996" name="Google Shape;1996;g189d859cf6b_0_1981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97" name="Google Shape;1997;g189d859cf6b_0_1981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1998" name="Google Shape;1998;g189d859cf6b_0_19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 3">
  <p:cSld name="28_Blank_1_1_1_9"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g189d859cf6b_0_19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1" name="Google Shape;2001;g189d859cf6b_0_19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2" name="Google Shape;2002;g189d859cf6b_0_199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3" name="Google Shape;2003;g189d859cf6b_0_199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4" name="Google Shape;2004;g189d859cf6b_0_1990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05" name="Google Shape;2005;g189d859cf6b_0_1990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6" name="Google Shape;2006;g189d859cf6b_0_1990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007" name="Google Shape;2007;g189d859cf6b_0_19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 4">
  <p:cSld name="28_Blank_1_1_1_1_1_11"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9" name="Google Shape;2009;g189d859cf6b_0_19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0" name="Google Shape;2010;g189d859cf6b_0_19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1" name="Google Shape;2011;g189d859cf6b_0_199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2" name="Google Shape;2012;g189d859cf6b_0_199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13" name="Google Shape;2013;g189d859cf6b_0_1999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14" name="Google Shape;2014;g189d859cf6b_0_1999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89d859cf6b_0_1999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16" name="Google Shape;2016;g189d859cf6b_0_1999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017" name="Google Shape;2017;g189d859cf6b_0_19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 5">
  <p:cSld name="28_Blank_1_1_1_1_1_2_9"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89d859cf6b_0_20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0" name="Google Shape;2020;g189d859cf6b_0_20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1" name="Google Shape;2021;g189d859cf6b_0_20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2" name="Google Shape;2022;g189d859cf6b_0_200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23" name="Google Shape;2023;g189d859cf6b_0_2009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024" name="Google Shape;2024;g189d859cf6b_0_2009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025" name="Google Shape;2025;g189d859cf6b_0_2009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026" name="Google Shape;2026;g189d859cf6b_0_2009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027" name="Google Shape;2027;g189d859cf6b_0_2009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028" name="Google Shape;2028;g189d859cf6b_0_2009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029" name="Google Shape;2029;g189d859cf6b_0_20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 6">
  <p:cSld name="28_Blank_1_1_1_1_1_1_10"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1" name="Google Shape;2031;g189d859cf6b_0_20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2" name="Google Shape;2032;g189d859cf6b_0_20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3" name="Google Shape;2033;g189d859cf6b_0_202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34" name="Google Shape;2034;g189d859cf6b_0_2021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35" name="Google Shape;2035;g189d859cf6b_0_2021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36" name="Google Shape;2036;g189d859cf6b_0_2021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37" name="Google Shape;2037;g189d859cf6b_0_2021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38" name="Google Shape;2038;g189d859cf6b_0_2021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39" name="Google Shape;2039;g189d859cf6b_0_2021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40" name="Google Shape;2040;g189d859cf6b_0_20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 7">
  <p:cSld name="28_Blank_1_1_1_1_1_1_1_9"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2" name="Google Shape;2042;g189d859cf6b_0_20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3" name="Google Shape;2043;g189d859cf6b_0_20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4" name="Google Shape;2044;g189d859cf6b_0_203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45" name="Google Shape;2045;g189d859cf6b_0_2032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46" name="Google Shape;2046;g189d859cf6b_0_20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">
  <p:cSld name="22_Blank_1"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" name="Google Shape;2048;g189d859cf6b_0_20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9" name="Google Shape;2049;g189d859cf6b_0_2038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50" name="Google Shape;2050;g189d859cf6b_0_20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1" name="Google Shape;2051;g189d859cf6b_0_2038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2" name="Google Shape;2052;g189d859cf6b_0_20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3" name="Google Shape;2053;g189d859cf6b_0_20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 1">
  <p:cSld name="28_Blank_1_1_3_8"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Google Shape;2055;g189d859cf6b_0_20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6" name="Google Shape;2056;g189d859cf6b_0_20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7" name="Google Shape;2057;g189d859cf6b_0_204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8" name="Google Shape;2058;g189d859cf6b_0_20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9" name="Google Shape;2059;g189d859cf6b_0_2045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60" name="Google Shape;2060;g189d859cf6b_0_2045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061" name="Google Shape;2061;g189d859cf6b_0_20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 2">
  <p:cSld name="28_Blank_1_1_2_8"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3" name="Google Shape;2063;g189d859cf6b_0_20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4" name="Google Shape;2064;g189d859cf6b_0_20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89d859cf6b_0_2053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6" name="Google Shape;2066;g189d859cf6b_0_20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7" name="Google Shape;2067;g189d859cf6b_0_2053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68" name="Google Shape;2068;g189d859cf6b_0_2053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69" name="Google Shape;2069;g189d859cf6b_0_2053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070" name="Google Shape;2070;g189d859cf6b_0_20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 3">
  <p:cSld name="28_Blank_1_1_1_8"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2" name="Google Shape;2072;g189d859cf6b_0_20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3" name="Google Shape;2073;g189d859cf6b_0_20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4" name="Google Shape;2074;g189d859cf6b_0_2062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5" name="Google Shape;2075;g189d859cf6b_0_206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6" name="Google Shape;2076;g189d859cf6b_0_2062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77" name="Google Shape;2077;g189d859cf6b_0_2062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78" name="Google Shape;2078;g189d859cf6b_0_2062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079" name="Google Shape;2079;g189d859cf6b_0_20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Flower 4">
  <p:cSld name="7_Title Only_3_9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89d859cf6b_0_1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095" cy="686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89d859cf6b_0_1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g189d859cf6b_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89d859cf6b_0_16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74" name="Google Shape;174;g189d859cf6b_0_160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g189d859cf6b_0_160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g189d859cf6b_0_160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7" name="Google Shape;177;g189d859cf6b_0_160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 4">
  <p:cSld name="28_Blank_1_1_1_1_1_10"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1" name="Google Shape;2081;g189d859cf6b_0_20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2" name="Google Shape;2082;g189d859cf6b_0_20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83" name="Google Shape;2083;g189d859cf6b_0_20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4" name="Google Shape;2084;g189d859cf6b_0_207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85" name="Google Shape;2085;g189d859cf6b_0_2071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86" name="Google Shape;2086;g189d859cf6b_0_2071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87" name="Google Shape;2087;g189d859cf6b_0_2071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88" name="Google Shape;2088;g189d859cf6b_0_2071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089" name="Google Shape;2089;g189d859cf6b_0_20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 5">
  <p:cSld name="28_Blank_1_1_1_1_1_2_8"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1" name="Google Shape;2091;g189d859cf6b_0_20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2" name="Google Shape;2092;g189d859cf6b_0_20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3" name="Google Shape;2093;g189d859cf6b_0_20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4" name="Google Shape;2094;g189d859cf6b_0_208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95" name="Google Shape;2095;g189d859cf6b_0_2081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096" name="Google Shape;2096;g189d859cf6b_0_2081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097" name="Google Shape;2097;g189d859cf6b_0_2081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098" name="Google Shape;2098;g189d859cf6b_0_2081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099" name="Google Shape;2099;g189d859cf6b_0_2081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100" name="Google Shape;2100;g189d859cf6b_0_2081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101" name="Google Shape;2101;g189d859cf6b_0_20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 6">
  <p:cSld name="28_Blank_1_1_1_1_1_1_9"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3" name="Google Shape;2103;g189d859cf6b_0_20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4" name="Google Shape;2104;g189d859cf6b_0_209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5" name="Google Shape;2105;g189d859cf6b_0_209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06" name="Google Shape;2106;g189d859cf6b_0_2093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07" name="Google Shape;2107;g189d859cf6b_0_2093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08" name="Google Shape;2108;g189d859cf6b_0_2093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09" name="Google Shape;2109;g189d859cf6b_0_2093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10" name="Google Shape;2110;g189d859cf6b_0_2093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11" name="Google Shape;2111;g189d859cf6b_0_2093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12" name="Google Shape;2112;g189d859cf6b_0_20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 7">
  <p:cSld name="28_Blank_1_1_1_1_1_1_1_8"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4" name="Google Shape;2114;g189d859cf6b_0_2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5" name="Google Shape;2115;g189d859cf6b_0_210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6" name="Google Shape;2116;g189d859cf6b_0_210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17" name="Google Shape;2117;g189d859cf6b_0_2104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18" name="Google Shape;2118;g189d859cf6b_0_2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">
  <p:cSld name="23_Blank_1"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0" name="Google Shape;2120;g189d859cf6b_0_2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1" name="Google Shape;2121;g189d859cf6b_0_211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22" name="Google Shape;2122;g189d859cf6b_0_2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3" name="Google Shape;2123;g189d859cf6b_0_2110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4" name="Google Shape;2124;g189d859cf6b_0_21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5" name="Google Shape;2125;g189d859cf6b_0_2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 1">
  <p:cSld name="28_Blank_1_1_3_7"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7" name="Google Shape;2127;g189d859cf6b_0_2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8" name="Google Shape;2128;g189d859cf6b_0_2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9" name="Google Shape;2129;g189d859cf6b_0_2117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0" name="Google Shape;2130;g189d859cf6b_0_21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1" name="Google Shape;2131;g189d859cf6b_0_2117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32" name="Google Shape;2132;g189d859cf6b_0_2117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133" name="Google Shape;2133;g189d859cf6b_0_2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 2">
  <p:cSld name="28_Blank_1_1_2_7"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5" name="Google Shape;2135;g189d859cf6b_0_21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6" name="Google Shape;2136;g189d859cf6b_0_2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7" name="Google Shape;2137;g189d859cf6b_0_212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8" name="Google Shape;2138;g189d859cf6b_0_21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9" name="Google Shape;2139;g189d859cf6b_0_2125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40" name="Google Shape;2140;g189d859cf6b_0_2125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41" name="Google Shape;2141;g189d859cf6b_0_2125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142" name="Google Shape;2142;g189d859cf6b_0_2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 3">
  <p:cSld name="28_Blank_1_1_1_7"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4" name="Google Shape;2144;g189d859cf6b_0_2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5" name="Google Shape;2145;g189d859cf6b_0_2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6" name="Google Shape;2146;g189d859cf6b_0_2134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7" name="Google Shape;2147;g189d859cf6b_0_21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8" name="Google Shape;2148;g189d859cf6b_0_2134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49" name="Google Shape;2149;g189d859cf6b_0_2134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50" name="Google Shape;2150;g189d859cf6b_0_2134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151" name="Google Shape;2151;g189d859cf6b_0_2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 4">
  <p:cSld name="28_Blank_1_1_1_1_1_9"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3" name="Google Shape;2153;g189d859cf6b_0_21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4" name="Google Shape;2154;g189d859cf6b_0_2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5" name="Google Shape;2155;g189d859cf6b_0_21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6" name="Google Shape;2156;g189d859cf6b_0_214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57" name="Google Shape;2157;g189d859cf6b_0_2143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58" name="Google Shape;2158;g189d859cf6b_0_2143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59" name="Google Shape;2159;g189d859cf6b_0_2143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60" name="Google Shape;2160;g189d859cf6b_0_2143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161" name="Google Shape;2161;g189d859cf6b_0_2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 5">
  <p:cSld name="28_Blank_1_1_1_1_1_2_7"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3" name="Google Shape;2163;g189d859cf6b_0_21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4" name="Google Shape;2164;g189d859cf6b_0_2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5" name="Google Shape;2165;g189d859cf6b_0_21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6" name="Google Shape;2166;g189d859cf6b_0_215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67" name="Google Shape;2167;g189d859cf6b_0_2153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168" name="Google Shape;2168;g189d859cf6b_0_2153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169" name="Google Shape;2169;g189d859cf6b_0_2153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170" name="Google Shape;2170;g189d859cf6b_0_2153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171" name="Google Shape;2171;g189d859cf6b_0_2153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172" name="Google Shape;2172;g189d859cf6b_0_2153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173" name="Google Shape;2173;g189d859cf6b_0_2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Flower 5">
  <p:cSld name="7_Title Only_4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189d859cf6b_0_1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095" cy="686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89d859cf6b_0_1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g189d859cf6b_0_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89d859cf6b_0_16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83" name="Google Shape;183;g189d859cf6b_0_169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g189d859cf6b_0_169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g189d859cf6b_0_169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6" name="Google Shape;186;g189d859cf6b_0_169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g189d859cf6b_0_169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g189d859cf6b_0_169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 6">
  <p:cSld name="28_Blank_1_1_1_1_1_1_8"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5" name="Google Shape;2175;g189d859cf6b_0_21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6" name="Google Shape;2176;g189d859cf6b_0_21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7" name="Google Shape;2177;g189d859cf6b_0_216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78" name="Google Shape;2178;g189d859cf6b_0_2165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79" name="Google Shape;2179;g189d859cf6b_0_2165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80" name="Google Shape;2180;g189d859cf6b_0_2165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89d859cf6b_0_2165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82" name="Google Shape;2182;g189d859cf6b_0_2165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83" name="Google Shape;2183;g189d859cf6b_0_2165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84" name="Google Shape;2184;g189d859cf6b_0_2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 7">
  <p:cSld name="28_Blank_1_1_1_1_1_1_1_7"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6" name="Google Shape;2186;g189d859cf6b_0_21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7" name="Google Shape;2187;g189d859cf6b_0_21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8" name="Google Shape;2188;g189d859cf6b_0_217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89" name="Google Shape;2189;g189d859cf6b_0_2176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90" name="Google Shape;2190;g189d859cf6b_0_2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">
  <p:cSld name="27_Blank_1"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2" name="Google Shape;2192;g189d859cf6b_0_21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3" name="Google Shape;2193;g189d859cf6b_0_2182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94" name="Google Shape;2194;g189d859cf6b_0_2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5" name="Google Shape;2195;g189d859cf6b_0_2182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6" name="Google Shape;2196;g189d859cf6b_0_218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97" name="Google Shape;2197;g189d859cf6b_0_2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 1">
  <p:cSld name="28_Blank_1_1_3_6"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9" name="Google Shape;2199;g189d859cf6b_0_21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0" name="Google Shape;2200;g189d859cf6b_0_2189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1" name="Google Shape;2201;g189d859cf6b_0_21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2" name="Google Shape;2202;g189d859cf6b_0_2189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2203" name="Google Shape;2203;g189d859cf6b_0_2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4" name="Google Shape;2204;g189d859cf6b_0_2189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205" name="Google Shape;2205;g189d859cf6b_0_21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 2">
  <p:cSld name="28_Blank_1_1_2_6"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7" name="Google Shape;2207;g189d859cf6b_0_21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8" name="Google Shape;2208;g189d859cf6b_0_2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9" name="Google Shape;2209;g189d859cf6b_0_2197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0" name="Google Shape;2210;g189d859cf6b_0_21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1" name="Google Shape;2211;g189d859cf6b_0_2197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12" name="Google Shape;2212;g189d859cf6b_0_2197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13" name="Google Shape;2213;g189d859cf6b_0_2197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214" name="Google Shape;2214;g189d859cf6b_0_21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 3">
  <p:cSld name="28_Blank_1_1_1_6"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6" name="Google Shape;2216;g189d859cf6b_0_22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7" name="Google Shape;2217;g189d859cf6b_0_2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g189d859cf6b_0_2206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9" name="Google Shape;2219;g189d859cf6b_0_22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0" name="Google Shape;2220;g189d859cf6b_0_2206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21" name="Google Shape;2221;g189d859cf6b_0_2206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2" name="Google Shape;2222;g189d859cf6b_0_2206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223" name="Google Shape;2223;g189d859cf6b_0_2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 4">
  <p:cSld name="28_Blank_1_1_1_1_1_8"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5" name="Google Shape;2225;g189d859cf6b_0_2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6" name="Google Shape;2226;g189d859cf6b_0_2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7" name="Google Shape;2227;g189d859cf6b_0_22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8" name="Google Shape;2228;g189d859cf6b_0_221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29" name="Google Shape;2229;g189d859cf6b_0_2215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89d859cf6b_0_2215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89d859cf6b_0_2215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32" name="Google Shape;2232;g189d859cf6b_0_2215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233" name="Google Shape;2233;g189d859cf6b_0_2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 5">
  <p:cSld name="28_Blank_1_1_1_1_1_2_6"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5" name="Google Shape;2235;g189d859cf6b_0_22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6" name="Google Shape;2236;g189d859cf6b_0_2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7" name="Google Shape;2237;g189d859cf6b_0_22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8" name="Google Shape;2238;g189d859cf6b_0_222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39" name="Google Shape;2239;g189d859cf6b_0_2225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240" name="Google Shape;2240;g189d859cf6b_0_2225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241" name="Google Shape;2241;g189d859cf6b_0_2225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42" name="Google Shape;2242;g189d859cf6b_0_2225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243" name="Google Shape;2243;g189d859cf6b_0_2225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44" name="Google Shape;2244;g189d859cf6b_0_2225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245" name="Google Shape;2245;g189d859cf6b_0_22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 6">
  <p:cSld name="28_Blank_1_1_1_1_1_1_7"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7" name="Google Shape;2247;g189d859cf6b_0_22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8" name="Google Shape;2248;g189d859cf6b_0_22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9" name="Google Shape;2249;g189d859cf6b_0_223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50" name="Google Shape;2250;g189d859cf6b_0_2237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51" name="Google Shape;2251;g189d859cf6b_0_2237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52" name="Google Shape;2252;g189d859cf6b_0_2237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253" name="Google Shape;2253;g189d859cf6b_0_2237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254" name="Google Shape;2254;g189d859cf6b_0_2237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255" name="Google Shape;2255;g189d859cf6b_0_2237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56" name="Google Shape;2256;g189d859cf6b_0_2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 7">
  <p:cSld name="28_Blank_1_1_1_1_1_1_1_6"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8" name="Google Shape;2258;g189d859cf6b_0_22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9" name="Google Shape;2259;g189d859cf6b_0_22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0" name="Google Shape;2260;g189d859cf6b_0_224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61" name="Google Shape;2261;g189d859cf6b_0_2248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62" name="Google Shape;2262;g189d859cf6b_0_2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Flower 6">
  <p:cSld name="7_Title Only_5_9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189d859cf6b_0_1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095" cy="686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189d859cf6b_0_1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2" name="Google Shape;192;g189d859cf6b_0_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89d859cf6b_0_18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94" name="Google Shape;194;g189d859cf6b_0_180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5" name="Google Shape;195;g189d859cf6b_0_180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6" name="Google Shape;196;g189d859cf6b_0_180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g189d859cf6b_0_180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g189d859cf6b_0_180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g189d859cf6b_0_180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">
  <p:cSld name="24_Blank_1"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4" name="Google Shape;2264;g189d859cf6b_0_2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5" name="Google Shape;2265;g189d859cf6b_0_2254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66" name="Google Shape;2266;g189d859cf6b_0_2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7" name="Google Shape;2267;g189d859cf6b_0_2254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8" name="Google Shape;2268;g189d859cf6b_0_22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9" name="Google Shape;2269;g189d859cf6b_0_22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 1">
  <p:cSld name="28_Blank_1_1_3_5"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1" name="Google Shape;2271;g189d859cf6b_0_22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2" name="Google Shape;2272;g189d859cf6b_0_2261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3" name="Google Shape;2273;g189d859cf6b_0_22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4" name="Google Shape;2274;g189d859cf6b_0_2261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2275" name="Google Shape;2275;g189d859cf6b_0_2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6" name="Google Shape;2276;g189d859cf6b_0_2261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277" name="Google Shape;2277;g189d859cf6b_0_2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 2">
  <p:cSld name="28_Blank_1_1_2_5"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9" name="Google Shape;2279;g189d859cf6b_0_22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0" name="Google Shape;2280;g189d859cf6b_0_2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1" name="Google Shape;2281;g189d859cf6b_0_2269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2" name="Google Shape;2282;g189d859cf6b_0_22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3" name="Google Shape;2283;g189d859cf6b_0_2269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84" name="Google Shape;2284;g189d859cf6b_0_2269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85" name="Google Shape;2285;g189d859cf6b_0_2269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286" name="Google Shape;2286;g189d859cf6b_0_22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 3">
  <p:cSld name="28_Blank_1_1_1_5">
    <p:spTree>
      <p:nvGrpSpPr>
        <p:cNvPr id="2287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8" name="Google Shape;2288;g189d859cf6b_0_22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9" name="Google Shape;2289;g189d859cf6b_0_2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5905" y="559823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0" name="Google Shape;2290;g189d859cf6b_0_2278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1" name="Google Shape;2291;g189d859cf6b_0_22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2" name="Google Shape;2292;g189d859cf6b_0_2278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93" name="Google Shape;2293;g189d859cf6b_0_2278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94" name="Google Shape;2294;g189d859cf6b_0_2278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295" name="Google Shape;2295;g189d859cf6b_0_22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 4">
  <p:cSld name="28_Blank_1_1_1_1_1_7"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7" name="Google Shape;2297;g189d859cf6b_0_22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8" name="Google Shape;2298;g189d859cf6b_0_2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9" name="Google Shape;2299;g189d859cf6b_0_22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0" name="Google Shape;2300;g189d859cf6b_0_228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01" name="Google Shape;2301;g189d859cf6b_0_2287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02" name="Google Shape;2302;g189d859cf6b_0_2287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03" name="Google Shape;2303;g189d859cf6b_0_2287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04" name="Google Shape;2304;g189d859cf6b_0_2287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305" name="Google Shape;2305;g189d859cf6b_0_22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 5">
  <p:cSld name="28_Blank_1_1_1_1_1_2_5"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7" name="Google Shape;2307;g189d859cf6b_0_22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8" name="Google Shape;2308;g189d859cf6b_0_2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09" name="Google Shape;2309;g189d859cf6b_0_22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0" name="Google Shape;2310;g189d859cf6b_0_229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11" name="Google Shape;2311;g189d859cf6b_0_2297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12" name="Google Shape;2312;g189d859cf6b_0_2297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13" name="Google Shape;2313;g189d859cf6b_0_2297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314" name="Google Shape;2314;g189d859cf6b_0_2297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15" name="Google Shape;2315;g189d859cf6b_0_2297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316" name="Google Shape;2316;g189d859cf6b_0_2297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317" name="Google Shape;2317;g189d859cf6b_0_22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 6">
  <p:cSld name="28_Blank_1_1_1_1_1_1_6"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9" name="Google Shape;2319;g189d859cf6b_0_23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0" name="Google Shape;2320;g189d859cf6b_0_23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1" name="Google Shape;2321;g189d859cf6b_0_230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22" name="Google Shape;2322;g189d859cf6b_0_2309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23" name="Google Shape;2323;g189d859cf6b_0_2309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24" name="Google Shape;2324;g189d859cf6b_0_2309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25" name="Google Shape;2325;g189d859cf6b_0_2309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26" name="Google Shape;2326;g189d859cf6b_0_2309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27" name="Google Shape;2327;g189d859cf6b_0_2309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28" name="Google Shape;2328;g189d859cf6b_0_2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 7">
  <p:cSld name="28_Blank_1_1_1_1_1_1_1_5"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0" name="Google Shape;2330;g189d859cf6b_0_23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1" name="Google Shape;2331;g189d859cf6b_0_23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2" name="Google Shape;2332;g189d859cf6b_0_232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33" name="Google Shape;2333;g189d859cf6b_0_2320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34" name="Google Shape;2334;g189d859cf6b_0_2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">
  <p:cSld name="25_Blank_1"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6" name="Google Shape;2336;g189d859cf6b_0_23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7" name="Google Shape;2337;g189d859cf6b_0_23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8" name="Google Shape;2338;g189d859cf6b_0_2326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9" name="Google Shape;2339;g189d859cf6b_0_2326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0" name="Google Shape;2340;g189d859cf6b_0_23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41" name="Google Shape;2341;g189d859cf6b_0_23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 1">
  <p:cSld name="28_Blank_1_1_3_4"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3" name="Google Shape;2343;g189d859cf6b_0_23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4" name="Google Shape;2344;g189d859cf6b_0_2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5" name="Google Shape;2345;g189d859cf6b_0_2333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6" name="Google Shape;2346;g189d859cf6b_0_23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7" name="Google Shape;2347;g189d859cf6b_0_2333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48" name="Google Shape;2348;g189d859cf6b_0_2333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349" name="Google Shape;2349;g189d859cf6b_0_2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Flower 7">
  <p:cSld name="7_Title Only_6_9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189d859cf6b_0_1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095" cy="686908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89d859cf6b_0_1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g189d859cf6b_0_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89d859cf6b_0_19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5" name="Google Shape;205;g189d859cf6b_0_191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 2">
  <p:cSld name="28_Blank_1_1_2_4"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1" name="Google Shape;2351;g189d859cf6b_0_23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2" name="Google Shape;2352;g189d859cf6b_0_2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3" name="Google Shape;2353;g189d859cf6b_0_2341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4" name="Google Shape;2354;g189d859cf6b_0_23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5" name="Google Shape;2355;g189d859cf6b_0_2341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56" name="Google Shape;2356;g189d859cf6b_0_2341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57" name="Google Shape;2357;g189d859cf6b_0_2341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358" name="Google Shape;2358;g189d859cf6b_0_23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 3">
  <p:cSld name="28_Blank_1_1_1_4"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0" name="Google Shape;2360;g189d859cf6b_0_23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1" name="Google Shape;2361;g189d859cf6b_0_2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62" name="Google Shape;2362;g189d859cf6b_0_235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3" name="Google Shape;2363;g189d859cf6b_0_23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4" name="Google Shape;2364;g189d859cf6b_0_2350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65" name="Google Shape;2365;g189d859cf6b_0_2350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66" name="Google Shape;2366;g189d859cf6b_0_2350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367" name="Google Shape;2367;g189d859cf6b_0_23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 4">
  <p:cSld name="28_Blank_1_1_1_1_1_6"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9" name="Google Shape;2369;g189d859cf6b_0_23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0" name="Google Shape;2370;g189d859cf6b_0_23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1" name="Google Shape;2371;g189d859cf6b_0_23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2" name="Google Shape;2372;g189d859cf6b_0_235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73" name="Google Shape;2373;g189d859cf6b_0_2359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74" name="Google Shape;2374;g189d859cf6b_0_2359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75" name="Google Shape;2375;g189d859cf6b_0_2359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76" name="Google Shape;2376;g189d859cf6b_0_2359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377" name="Google Shape;2377;g189d859cf6b_0_23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 5">
  <p:cSld name="28_Blank_1_1_1_1_1_2_4"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g189d859cf6b_0_23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0" name="Google Shape;2380;g189d859cf6b_0_23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1" name="Google Shape;2381;g189d859cf6b_0_23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2" name="Google Shape;2382;g189d859cf6b_0_236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83" name="Google Shape;2383;g189d859cf6b_0_2369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84" name="Google Shape;2384;g189d859cf6b_0_2369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85" name="Google Shape;2385;g189d859cf6b_0_2369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386" name="Google Shape;2386;g189d859cf6b_0_2369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87" name="Google Shape;2387;g189d859cf6b_0_2369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388" name="Google Shape;2388;g189d859cf6b_0_2369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389" name="Google Shape;2389;g189d859cf6b_0_23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 6">
  <p:cSld name="28_Blank_1_1_1_1_1_1_5">
    <p:spTree>
      <p:nvGrpSpPr>
        <p:cNvPr id="2390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1" name="Google Shape;2391;g189d859cf6b_0_23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2" name="Google Shape;2392;g189d859cf6b_0_23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3" name="Google Shape;2393;g189d859cf6b_0_238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94" name="Google Shape;2394;g189d859cf6b_0_2381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95" name="Google Shape;2395;g189d859cf6b_0_2381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96" name="Google Shape;2396;g189d859cf6b_0_2381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97" name="Google Shape;2397;g189d859cf6b_0_2381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98" name="Google Shape;2398;g189d859cf6b_0_2381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99" name="Google Shape;2399;g189d859cf6b_0_2381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400" name="Google Shape;2400;g189d859cf6b_0_2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 7">
  <p:cSld name="28_Blank_1_1_1_1_1_1_1_4"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2" name="Google Shape;2402;g189d859cf6b_0_23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3" name="Google Shape;2403;g189d859cf6b_0_23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4" name="Google Shape;2404;g189d859cf6b_0_239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05" name="Google Shape;2405;g189d859cf6b_0_2392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406" name="Google Shape;2406;g189d859cf6b_0_2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">
  <p:cSld name="26_Blank_1"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8" name="Google Shape;2408;g189d859cf6b_0_23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9" name="Google Shape;2409;g189d859cf6b_0_23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0" name="Google Shape;2410;g189d859cf6b_0_2398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1" name="Google Shape;2411;g189d859cf6b_0_2398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2" name="Google Shape;2412;g189d859cf6b_0_239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13" name="Google Shape;2413;g189d859cf6b_0_23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 1">
  <p:cSld name="28_Blank_1_1_3_3"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5" name="Google Shape;2415;g189d859cf6b_0_24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6" name="Google Shape;2416;g189d859cf6b_0_24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7" name="Google Shape;2417;g189d859cf6b_0_240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8" name="Google Shape;2418;g189d859cf6b_0_24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9" name="Google Shape;2419;g189d859cf6b_0_2405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20" name="Google Shape;2420;g189d859cf6b_0_2405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421" name="Google Shape;2421;g189d859cf6b_0_24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 2">
  <p:cSld name="28_Blank_1_1_2_3">
    <p:spTree>
      <p:nvGrpSpPr>
        <p:cNvPr id="2422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3" name="Google Shape;2423;g189d859cf6b_0_24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4" name="Google Shape;2424;g189d859cf6b_0_24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25" name="Google Shape;2425;g189d859cf6b_0_2413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6" name="Google Shape;2426;g189d859cf6b_0_24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7" name="Google Shape;2427;g189d859cf6b_0_2413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28" name="Google Shape;2428;g189d859cf6b_0_2413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29" name="Google Shape;2429;g189d859cf6b_0_2413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430" name="Google Shape;2430;g189d859cf6b_0_24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 3">
  <p:cSld name="28_Blank_1_1_1_3"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2" name="Google Shape;2432;g189d859cf6b_0_24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3" name="Google Shape;2433;g189d859cf6b_0_24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34" name="Google Shape;2434;g189d859cf6b_0_2422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5" name="Google Shape;2435;g189d859cf6b_0_24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6" name="Google Shape;2436;g189d859cf6b_0_2422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37" name="Google Shape;2437;g189d859cf6b_0_2422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38" name="Google Shape;2438;g189d859cf6b_0_2422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439" name="Google Shape;2439;g189d859cf6b_0_24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Flower 1">
  <p:cSld name="Title Only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189d859cf6b_0_1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189d859cf6b_0_1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g189d859cf6b_0_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89d859cf6b_0_19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1" name="Google Shape;211;g189d859cf6b_0_197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 4">
  <p:cSld name="28_Blank_1_1_1_1_1_5"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1" name="Google Shape;2441;g189d859cf6b_0_24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2" name="Google Shape;2442;g189d859cf6b_0_24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3" name="Google Shape;2443;g189d859cf6b_0_24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4" name="Google Shape;2444;g189d859cf6b_0_243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45" name="Google Shape;2445;g189d859cf6b_0_2431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446" name="Google Shape;2446;g189d859cf6b_0_2431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447" name="Google Shape;2447;g189d859cf6b_0_2431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48" name="Google Shape;2448;g189d859cf6b_0_2431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449" name="Google Shape;2449;g189d859cf6b_0_24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 5">
  <p:cSld name="28_Blank_1_1_1_1_1_2_3"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1" name="Google Shape;2451;g189d859cf6b_0_24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2" name="Google Shape;2452;g189d859cf6b_0_24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3" name="Google Shape;2453;g189d859cf6b_0_24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4" name="Google Shape;2454;g189d859cf6b_0_244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55" name="Google Shape;2455;g189d859cf6b_0_2441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456" name="Google Shape;2456;g189d859cf6b_0_2441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457" name="Google Shape;2457;g189d859cf6b_0_2441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458" name="Google Shape;2458;g189d859cf6b_0_2441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459" name="Google Shape;2459;g189d859cf6b_0_2441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460" name="Google Shape;2460;g189d859cf6b_0_2441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461" name="Google Shape;2461;g189d859cf6b_0_24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 6">
  <p:cSld name="28_Blank_1_1_1_1_1_1_4"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3" name="Google Shape;2463;g189d859cf6b_0_24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4" name="Google Shape;2464;g189d859cf6b_0_24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5" name="Google Shape;2465;g189d859cf6b_0_245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66" name="Google Shape;2466;g189d859cf6b_0_2453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67" name="Google Shape;2467;g189d859cf6b_0_2453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68" name="Google Shape;2468;g189d859cf6b_0_2453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469" name="Google Shape;2469;g189d859cf6b_0_2453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470" name="Google Shape;2470;g189d859cf6b_0_2453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471" name="Google Shape;2471;g189d859cf6b_0_2453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472" name="Google Shape;2472;g189d859cf6b_0_2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 7">
  <p:cSld name="28_Blank_1_1_1_1_1_1_1_3"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4" name="Google Shape;2474;g189d859cf6b_0_24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5" name="Google Shape;2475;g189d859cf6b_0_24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6" name="Google Shape;2476;g189d859cf6b_0_246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77" name="Google Shape;2477;g189d859cf6b_0_2464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478" name="Google Shape;2478;g189d859cf6b_0_24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">
  <p:cSld name="16_Blank_1"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0" name="Google Shape;2480;g189d859cf6b_0_24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1" name="Google Shape;2481;g189d859cf6b_0_247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2" name="Google Shape;2482;g189d859cf6b_0_247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83" name="Google Shape;2483;g189d859cf6b_0_24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 1">
  <p:cSld name="28_Blank_1_1_3_2"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5" name="Google Shape;2485;g189d859cf6b_0_24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6" name="Google Shape;2486;g189d859cf6b_0_24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87" name="Google Shape;2487;g189d859cf6b_0_247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8" name="Google Shape;2488;g189d859cf6b_0_247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9" name="Google Shape;2489;g189d859cf6b_0_2475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90" name="Google Shape;2490;g189d859cf6b_0_2475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491" name="Google Shape;2491;g189d859cf6b_0_24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 2">
  <p:cSld name="28_Blank_1_1_2_2">
    <p:spTree>
      <p:nvGrpSpPr>
        <p:cNvPr id="2492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3" name="Google Shape;2493;g189d859cf6b_0_24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4" name="Google Shape;2494;g189d859cf6b_0_24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95" name="Google Shape;2495;g189d859cf6b_0_2483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6" name="Google Shape;2496;g189d859cf6b_0_24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7" name="Google Shape;2497;g189d859cf6b_0_2483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98" name="Google Shape;2498;g189d859cf6b_0_2483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99" name="Google Shape;2499;g189d859cf6b_0_2483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500" name="Google Shape;2500;g189d859cf6b_0_24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 3">
  <p:cSld name="28_Blank_1_1_1_2">
    <p:spTree>
      <p:nvGrpSpPr>
        <p:cNvPr id="250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2" name="Google Shape;2502;g189d859cf6b_0_24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3" name="Google Shape;2503;g189d859cf6b_0_24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4" name="Google Shape;2504;g189d859cf6b_0_2492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5" name="Google Shape;2505;g189d859cf6b_0_24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6" name="Google Shape;2506;g189d859cf6b_0_2492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07" name="Google Shape;2507;g189d859cf6b_0_2492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508" name="Google Shape;2508;g189d859cf6b_0_2492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509" name="Google Shape;2509;g189d859cf6b_0_24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 4">
  <p:cSld name="28_Blank_1_1_1_1_1_4"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1" name="Google Shape;2511;g189d859cf6b_0_25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2" name="Google Shape;2512;g189d859cf6b_0_2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3" name="Google Shape;2513;g189d859cf6b_0_25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4" name="Google Shape;2514;g189d859cf6b_0_250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15" name="Google Shape;2515;g189d859cf6b_0_2501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16" name="Google Shape;2516;g189d859cf6b_0_2501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17" name="Google Shape;2517;g189d859cf6b_0_2501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18" name="Google Shape;2518;g189d859cf6b_0_2501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519" name="Google Shape;2519;g189d859cf6b_0_25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 5">
  <p:cSld name="28_Blank_1_1_1_1_1_2_2"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1" name="Google Shape;2521;g189d859cf6b_0_25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2" name="Google Shape;2522;g189d859cf6b_0_2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23" name="Google Shape;2523;g189d859cf6b_0_25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4" name="Google Shape;2524;g189d859cf6b_0_251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25" name="Google Shape;2525;g189d859cf6b_0_2511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26" name="Google Shape;2526;g189d859cf6b_0_2511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27" name="Google Shape;2527;g189d859cf6b_0_2511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528" name="Google Shape;2528;g189d859cf6b_0_2511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29" name="Google Shape;2529;g189d859cf6b_0_2511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530" name="Google Shape;2530;g189d859cf6b_0_2511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531" name="Google Shape;2531;g189d859cf6b_0_25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Flower 2">
  <p:cSld name="7_Title Only_1_8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189d859cf6b_0_2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89d859cf6b_0_2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5" name="Google Shape;215;g189d859cf6b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89d859cf6b_0_20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7" name="Google Shape;217;g189d859cf6b_0_203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g189d859cf6b_0_203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 6">
  <p:cSld name="28_Blank_1_1_1_1_1_1_3">
    <p:spTree>
      <p:nvGrpSpPr>
        <p:cNvPr id="2532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3" name="Google Shape;2533;g189d859cf6b_0_25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4" name="Google Shape;2534;g189d859cf6b_0_25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5" name="Google Shape;2535;g189d859cf6b_0_252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36" name="Google Shape;2536;g189d859cf6b_0_2523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37" name="Google Shape;2537;g189d859cf6b_0_2523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38" name="Google Shape;2538;g189d859cf6b_0_2523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39" name="Google Shape;2539;g189d859cf6b_0_2523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40" name="Google Shape;2540;g189d859cf6b_0_2523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41" name="Google Shape;2541;g189d859cf6b_0_2523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542" name="Google Shape;2542;g189d859cf6b_0_25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 7">
  <p:cSld name="28_Blank_1_1_1_1_1_1_1_2">
    <p:spTree>
      <p:nvGrpSpPr>
        <p:cNvPr id="2543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4" name="Google Shape;2544;g189d859cf6b_0_25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5" name="Google Shape;2545;g189d859cf6b_0_25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6" name="Google Shape;2546;g189d859cf6b_0_253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47" name="Google Shape;2547;g189d859cf6b_0_2534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548" name="Google Shape;2548;g189d859cf6b_0_25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">
  <p:cSld name="28_Blank_1_1_3_1">
    <p:spTree>
      <p:nvGrpSpPr>
        <p:cNvPr id="2549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0" name="Google Shape;2550;g189d859cf6b_0_25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1" name="Google Shape;2551;g189d859cf6b_0_25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2" name="Google Shape;2552;g189d859cf6b_0_254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3" name="Google Shape;2553;g189d859cf6b_0_2540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4" name="Google Shape;2554;g189d859cf6b_0_25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55" name="Google Shape;2555;g189d859cf6b_0_25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1">
  <p:cSld name="28_Blank_1_1_3_1_1">
    <p:spTree>
      <p:nvGrpSpPr>
        <p:cNvPr id="2556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7" name="Google Shape;2557;g189d859cf6b_0_25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8" name="Google Shape;2558;g189d859cf6b_0_25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9" name="Google Shape;2559;g189d859cf6b_0_2547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0" name="Google Shape;2560;g189d859cf6b_0_25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1" name="Google Shape;2561;g189d859cf6b_0_2547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62" name="Google Shape;2562;g189d859cf6b_0_2547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563" name="Google Shape;2563;g189d859cf6b_0_25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2">
  <p:cSld name="28_Blank_1_1_2_1"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5" name="Google Shape;2565;g189d859cf6b_0_25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6" name="Google Shape;2566;g189d859cf6b_0_25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7" name="Google Shape;2567;g189d859cf6b_0_255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8" name="Google Shape;2568;g189d859cf6b_0_25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9" name="Google Shape;2569;g189d859cf6b_0_2555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70" name="Google Shape;2570;g189d859cf6b_0_2555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71" name="Google Shape;2571;g189d859cf6b_0_2555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572" name="Google Shape;2572;g189d859cf6b_0_25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3">
  <p:cSld name="28_Blank_1_1_1_1"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89d859cf6b_0_25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5" name="Google Shape;2575;g189d859cf6b_0_25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6" name="Google Shape;2576;g189d859cf6b_0_2564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7" name="Google Shape;2577;g189d859cf6b_0_25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8" name="Google Shape;2578;g189d859cf6b_0_2564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79" name="Google Shape;2579;g189d859cf6b_0_2564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580" name="Google Shape;2580;g189d859cf6b_0_2564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581" name="Google Shape;2581;g189d859cf6b_0_25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4">
  <p:cSld name="28_Blank_1_1_1_1_1_3">
    <p:spTree>
      <p:nvGrpSpPr>
        <p:cNvPr id="2582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3" name="Google Shape;2583;g189d859cf6b_0_25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4" name="Google Shape;2584;g189d859cf6b_0_25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5" name="Google Shape;2585;g189d859cf6b_0_25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6" name="Google Shape;2586;g189d859cf6b_0_257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87" name="Google Shape;2587;g189d859cf6b_0_2573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88" name="Google Shape;2588;g189d859cf6b_0_2573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89" name="Google Shape;2589;g189d859cf6b_0_2573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90" name="Google Shape;2590;g189d859cf6b_0_2573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591" name="Google Shape;2591;g189d859cf6b_0_25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5">
  <p:cSld name="28_Blank_1_1_1_1_1_2_1"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89d859cf6b_0_25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4" name="Google Shape;2594;g189d859cf6b_0_25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5" name="Google Shape;2595;g189d859cf6b_0_25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6" name="Google Shape;2596;g189d859cf6b_0_258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97" name="Google Shape;2597;g189d859cf6b_0_2583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98" name="Google Shape;2598;g189d859cf6b_0_2583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99" name="Google Shape;2599;g189d859cf6b_0_2583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600" name="Google Shape;2600;g189d859cf6b_0_2583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601" name="Google Shape;2601;g189d859cf6b_0_2583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602" name="Google Shape;2602;g189d859cf6b_0_2583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603" name="Google Shape;2603;g189d859cf6b_0_25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6">
  <p:cSld name="28_Blank_1_1_1_1_1_1_2">
    <p:spTree>
      <p:nvGrpSpPr>
        <p:cNvPr id="2604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5" name="Google Shape;2605;g189d859cf6b_0_25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6" name="Google Shape;2606;g189d859cf6b_0_25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7" name="Google Shape;2607;g189d859cf6b_0_259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608" name="Google Shape;2608;g189d859cf6b_0_2595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09" name="Google Shape;2609;g189d859cf6b_0_2595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10" name="Google Shape;2610;g189d859cf6b_0_2595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611" name="Google Shape;2611;g189d859cf6b_0_2595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612" name="Google Shape;2612;g189d859cf6b_0_2595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613" name="Google Shape;2613;g189d859cf6b_0_2595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614" name="Google Shape;2614;g189d859cf6b_0_25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7">
  <p:cSld name="28_Blank_1_1_1_1_1_1_1_1">
    <p:spTree>
      <p:nvGrpSpPr>
        <p:cNvPr id="2615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6" name="Google Shape;2616;g189d859cf6b_0_26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7" name="Google Shape;2617;g189d859cf6b_0_26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8" name="Google Shape;2618;g189d859cf6b_0_260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619" name="Google Shape;2619;g189d859cf6b_0_2606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620" name="Google Shape;2620;g189d859cf6b_0_26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_Intro 2">
  <p:cSld name="Blank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g189d859cf6b_0_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189d859cf6b_0_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189d859cf6b_0_12"/>
          <p:cNvSpPr txBox="1"/>
          <p:nvPr>
            <p:ph idx="1" type="body"/>
          </p:nvPr>
        </p:nvSpPr>
        <p:spPr>
          <a:xfrm>
            <a:off x="385475" y="1690825"/>
            <a:ext cx="67011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g189d859cf6b_0_12"/>
          <p:cNvSpPr txBox="1"/>
          <p:nvPr>
            <p:ph type="title"/>
          </p:nvPr>
        </p:nvSpPr>
        <p:spPr>
          <a:xfrm>
            <a:off x="385501" y="365125"/>
            <a:ext cx="670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Flower 3">
  <p:cSld name="7_Title Only_2_8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189d859cf6b_0_2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89d859cf6b_0_2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2" name="Google Shape;222;g189d859cf6b_0_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189d859cf6b_0_21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4" name="Google Shape;224;g189d859cf6b_0_210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g189d859cf6b_0_210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 1 1">
  <p:cSld name="1_Title Only_1_5_1_2">
    <p:spTree>
      <p:nvGrpSpPr>
        <p:cNvPr id="262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g189d859cf6b_0_26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3" name="Google Shape;2623;g189d859cf6b_0_261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624" name="Google Shape;2624;g189d859cf6b_0_2612"/>
          <p:cNvSpPr txBox="1"/>
          <p:nvPr>
            <p:ph idx="1" type="body"/>
          </p:nvPr>
        </p:nvSpPr>
        <p:spPr>
          <a:xfrm>
            <a:off x="1153201" y="1989225"/>
            <a:ext cx="9912000" cy="41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625" name="Google Shape;2625;g189d859cf6b_0_26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Flower 4">
  <p:cSld name="7_Title Only_3_8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189d859cf6b_0_2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89d859cf6b_0_2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9" name="Google Shape;229;g189d859cf6b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189d859cf6b_0_21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1" name="Google Shape;231;g189d859cf6b_0_217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g189d859cf6b_0_217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g189d859cf6b_0_217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4" name="Google Shape;234;g189d859cf6b_0_217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Flower 5">
  <p:cSld name="7_Title Only_4_8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189d859cf6b_0_2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89d859cf6b_0_2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g189d859cf6b_0_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89d859cf6b_0_22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0" name="Google Shape;240;g189d859cf6b_0_226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g189d859cf6b_0_226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g189d859cf6b_0_226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43" name="Google Shape;243;g189d859cf6b_0_226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g189d859cf6b_0_226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45" name="Google Shape;245;g189d859cf6b_0_226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Flower 6">
  <p:cSld name="7_Title Only_5_8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g189d859cf6b_0_2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189d859cf6b_0_2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g189d859cf6b_0_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89d859cf6b_0_23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1" name="Google Shape;251;g189d859cf6b_0_237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2" name="Google Shape;252;g189d859cf6b_0_237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3" name="Google Shape;253;g189d859cf6b_0_237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g189d859cf6b_0_237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g189d859cf6b_0_237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g189d859cf6b_0_237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Flower 7">
  <p:cSld name="7_Title Only_6_8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189d859cf6b_0_2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189d859cf6b_0_2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0" name="Google Shape;260;g189d859cf6b_0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89d859cf6b_0_24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62" name="Google Shape;262;g189d859cf6b_0_248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Flower 1">
  <p:cSld name="2_Title Only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189d859cf6b_0_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89d859cf6b_0_2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6" name="Google Shape;266;g189d859cf6b_0_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89d859cf6b_0_25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68" name="Google Shape;268;g189d859cf6b_0_254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Flower 2">
  <p:cSld name="7_Title Only_1_7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g189d859cf6b_0_2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89d859cf6b_0_2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2" name="Google Shape;272;g189d859cf6b_0_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189d859cf6b_0_26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74" name="Google Shape;274;g189d859cf6b_0_260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g189d859cf6b_0_260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Flower 3">
  <p:cSld name="7_Title Only_2_7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g189d859cf6b_0_2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189d859cf6b_0_2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9" name="Google Shape;279;g189d859cf6b_0_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189d859cf6b_0_26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81" name="Google Shape;281;g189d859cf6b_0_267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g189d859cf6b_0_267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Flower 4">
  <p:cSld name="7_Title Only_3_7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189d859cf6b_0_2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89d859cf6b_0_2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6" name="Google Shape;286;g189d859cf6b_0_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89d859cf6b_0_27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88" name="Google Shape;288;g189d859cf6b_0_274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g189d859cf6b_0_274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90" name="Google Shape;290;g189d859cf6b_0_274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91" name="Google Shape;291;g189d859cf6b_0_274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Flower 5">
  <p:cSld name="7_Title Only_4_7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g189d859cf6b_0_2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89d859cf6b_0_2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5" name="Google Shape;295;g189d859cf6b_0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89d859cf6b_0_28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97" name="Google Shape;297;g189d859cf6b_0_283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g189d859cf6b_0_283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g189d859cf6b_0_283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00" name="Google Shape;300;g189d859cf6b_0_283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g189d859cf6b_0_283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02" name="Google Shape;302;g189d859cf6b_0_283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_Intro 3">
  <p:cSld name="Blank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g189d859cf6b_0_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89d859cf6b_0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g189d859cf6b_0_17"/>
          <p:cNvSpPr txBox="1"/>
          <p:nvPr>
            <p:ph type="title"/>
          </p:nvPr>
        </p:nvSpPr>
        <p:spPr>
          <a:xfrm>
            <a:off x="385501" y="365125"/>
            <a:ext cx="670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0" name="Google Shape;30;g189d859cf6b_0_17"/>
          <p:cNvSpPr txBox="1"/>
          <p:nvPr>
            <p:ph idx="1" type="body"/>
          </p:nvPr>
        </p:nvSpPr>
        <p:spPr>
          <a:xfrm>
            <a:off x="385500" y="1690825"/>
            <a:ext cx="33483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g189d859cf6b_0_17"/>
          <p:cNvSpPr txBox="1"/>
          <p:nvPr>
            <p:ph idx="2" type="body"/>
          </p:nvPr>
        </p:nvSpPr>
        <p:spPr>
          <a:xfrm>
            <a:off x="3733800" y="1690825"/>
            <a:ext cx="33483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Flower 6">
  <p:cSld name="7_Title Only_5_7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189d859cf6b_0_2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89d859cf6b_0_29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6" name="Google Shape;306;g189d859cf6b_0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189d859cf6b_0_29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08" name="Google Shape;308;g189d859cf6b_0_294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09" name="Google Shape;309;g189d859cf6b_0_294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10" name="Google Shape;310;g189d859cf6b_0_294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g189d859cf6b_0_294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g189d859cf6b_0_294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g189d859cf6b_0_294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Flower 7">
  <p:cSld name="7_Title Only_6_7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g189d859cf6b_0_3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189d859cf6b_0_3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7" name="Google Shape;317;g189d859cf6b_0_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189d859cf6b_0_30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19" name="Google Shape;319;g189d859cf6b_0_305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Flower 1">
  <p:cSld name="8_Title Only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g189d859cf6b_0_3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89d859cf6b_0_3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3" name="Google Shape;323;g189d859cf6b_0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89d859cf6b_0_31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25" name="Google Shape;325;g189d859cf6b_0_311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Flower 2">
  <p:cSld name="7_Title Only_1_6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g189d859cf6b_0_3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189d859cf6b_0_3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9" name="Google Shape;329;g189d859cf6b_0_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189d859cf6b_0_31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31" name="Google Shape;331;g189d859cf6b_0_317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2" name="Google Shape;332;g189d859cf6b_0_317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Flower 3">
  <p:cSld name="7_Title Only_2_6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g189d859cf6b_0_3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189d859cf6b_0_3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6" name="Google Shape;336;g189d859cf6b_0_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89d859cf6b_0_32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38" name="Google Shape;338;g189d859cf6b_0_324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g189d859cf6b_0_324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Flower 4">
  <p:cSld name="7_Title Only_3_6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g189d859cf6b_0_3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189d859cf6b_0_3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3" name="Google Shape;343;g189d859cf6b_0_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189d859cf6b_0_33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45" name="Google Shape;345;g189d859cf6b_0_331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g189d859cf6b_0_331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g189d859cf6b_0_331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48" name="Google Shape;348;g189d859cf6b_0_331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Flower 5">
  <p:cSld name="7_Title Only_4_6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g189d859cf6b_0_3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189d859cf6b_0_3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2" name="Google Shape;352;g189d859cf6b_0_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189d859cf6b_0_34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54" name="Google Shape;354;g189d859cf6b_0_340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g189d859cf6b_0_340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g189d859cf6b_0_340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57" name="Google Shape;357;g189d859cf6b_0_340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g189d859cf6b_0_340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59" name="Google Shape;359;g189d859cf6b_0_340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Flower 6">
  <p:cSld name="7_Title Only_5_6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g189d859cf6b_0_3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189d859cf6b_0_3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3" name="Google Shape;363;g189d859cf6b_0_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189d859cf6b_0_35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65" name="Google Shape;365;g189d859cf6b_0_351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6" name="Google Shape;366;g189d859cf6b_0_351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7" name="Google Shape;367;g189d859cf6b_0_351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g189d859cf6b_0_351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g189d859cf6b_0_351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Google Shape;370;g189d859cf6b_0_351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Flower 7">
  <p:cSld name="7_Title Only_6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g189d859cf6b_0_3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189d859cf6b_0_36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4" name="Google Shape;374;g189d859cf6b_0_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189d859cf6b_0_36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76" name="Google Shape;376;g189d859cf6b_0_362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lower 1">
  <p:cSld name="3_Title Only_1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g189d859cf6b_0_3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189d859cf6b_0_3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0" name="Google Shape;380;g189d859cf6b_0_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189d859cf6b_0_36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82" name="Google Shape;382;g189d859cf6b_0_368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0">
  <p:cSld name="1_Title Only_1_5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d859cf6b_0_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g189d859cf6b_0_2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35" name="Google Shape;35;g189d859cf6b_0_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lower 2">
  <p:cSld name="7_Title Only_1_5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189d859cf6b_0_3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189d859cf6b_0_3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6" name="Google Shape;386;g189d859cf6b_0_3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189d859cf6b_0_37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88" name="Google Shape;388;g189d859cf6b_0_374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9" name="Google Shape;389;g189d859cf6b_0_374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lower 3">
  <p:cSld name="7_Title Only_2_5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g189d859cf6b_0_3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189d859cf6b_0_3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3" name="Google Shape;393;g189d859cf6b_0_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189d859cf6b_0_38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95" name="Google Shape;395;g189d859cf6b_0_381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g189d859cf6b_0_381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lower 4">
  <p:cSld name="7_Title Only_3_5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g189d859cf6b_0_3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189d859cf6b_0_3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0" name="Google Shape;400;g189d859cf6b_0_3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189d859cf6b_0_38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02" name="Google Shape;402;g189d859cf6b_0_388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Google Shape;403;g189d859cf6b_0_388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Google Shape;404;g189d859cf6b_0_388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05" name="Google Shape;405;g189d859cf6b_0_388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lower 5">
  <p:cSld name="7_Title Only_4_5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g189d859cf6b_0_3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g189d859cf6b_0_3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9" name="Google Shape;409;g189d859cf6b_0_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189d859cf6b_0_39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11" name="Google Shape;411;g189d859cf6b_0_397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g189d859cf6b_0_397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g189d859cf6b_0_397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14" name="Google Shape;414;g189d859cf6b_0_397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g189d859cf6b_0_397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16" name="Google Shape;416;g189d859cf6b_0_397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lower 6">
  <p:cSld name="7_Title Only_5_5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g189d859cf6b_0_4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g189d859cf6b_0_40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0" name="Google Shape;420;g189d859cf6b_0_4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189d859cf6b_0_40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22" name="Google Shape;422;g189d859cf6b_0_408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23" name="Google Shape;423;g189d859cf6b_0_408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24" name="Google Shape;424;g189d859cf6b_0_408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g189d859cf6b_0_408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g189d859cf6b_0_408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g189d859cf6b_0_408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lower 7">
  <p:cSld name="7_Title Only_6_5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g189d859cf6b_0_4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189d859cf6b_0_4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1" name="Google Shape;431;g189d859cf6b_0_4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189d859cf6b_0_41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33" name="Google Shape;433;g189d859cf6b_0_419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Flower 1">
  <p:cSld name="6_Title Only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g189d859cf6b_0_4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189d859cf6b_0_4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7" name="Google Shape;437;g189d859cf6b_0_4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189d859cf6b_0_42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39" name="Google Shape;439;g189d859cf6b_0_425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Flower 2">
  <p:cSld name="7_Title Only_1_4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g189d859cf6b_0_4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189d859cf6b_0_4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3" name="Google Shape;443;g189d859cf6b_0_4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189d859cf6b_0_43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45" name="Google Shape;445;g189d859cf6b_0_431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6" name="Google Shape;446;g189d859cf6b_0_431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Flower 3">
  <p:cSld name="7_Title Only_2_4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g189d859cf6b_0_4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189d859cf6b_0_4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0" name="Google Shape;450;g189d859cf6b_0_4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189d859cf6b_0_43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52" name="Google Shape;452;g189d859cf6b_0_438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3" name="Google Shape;453;g189d859cf6b_0_438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Flower 4">
  <p:cSld name="7_Title Only_3_4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g189d859cf6b_0_4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189d859cf6b_0_4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7" name="Google Shape;457;g189d859cf6b_0_4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g189d859cf6b_0_44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59" name="Google Shape;459;g189d859cf6b_0_445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g189d859cf6b_0_445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61" name="Google Shape;461;g189d859cf6b_0_445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62" name="Google Shape;462;g189d859cf6b_0_445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1">
  <p:cSld name="1_Title Only_1_5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89d859cf6b_0_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189d859cf6b_0_2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9" name="Google Shape;39;g189d859cf6b_0_27"/>
          <p:cNvSpPr txBox="1"/>
          <p:nvPr>
            <p:ph idx="1" type="body"/>
          </p:nvPr>
        </p:nvSpPr>
        <p:spPr>
          <a:xfrm>
            <a:off x="1153201" y="1989225"/>
            <a:ext cx="9912000" cy="41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40" name="Google Shape;40;g189d859cf6b_0_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Flower 5">
  <p:cSld name="7_Title Only_4_4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g189d859cf6b_0_4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189d859cf6b_0_4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6" name="Google Shape;466;g189d859cf6b_0_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g189d859cf6b_0_45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68" name="Google Shape;468;g189d859cf6b_0_454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g189d859cf6b_0_454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g189d859cf6b_0_454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71" name="Google Shape;471;g189d859cf6b_0_454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g189d859cf6b_0_454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73" name="Google Shape;473;g189d859cf6b_0_454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Flower 6">
  <p:cSld name="7_Title Only_5_4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g189d859cf6b_0_4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189d859cf6b_0_4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7" name="Google Shape;477;g189d859cf6b_0_4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g189d859cf6b_0_46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79" name="Google Shape;479;g189d859cf6b_0_465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80" name="Google Shape;480;g189d859cf6b_0_465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81" name="Google Shape;481;g189d859cf6b_0_465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g189d859cf6b_0_465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g189d859cf6b_0_465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84" name="Google Shape;484;g189d859cf6b_0_465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Flower 7">
  <p:cSld name="7_Title Only_6_4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g189d859cf6b_0_4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g189d859cf6b_0_4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8" name="Google Shape;488;g189d859cf6b_0_4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g189d859cf6b_0_47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90" name="Google Shape;490;g189d859cf6b_0_476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Flower 1">
  <p:cSld name="4_Title Only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g189d859cf6b_0_4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g189d859cf6b_0_48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4" name="Google Shape;494;g189d859cf6b_0_4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g189d859cf6b_0_48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96" name="Google Shape;496;g189d859cf6b_0_482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Flower 2">
  <p:cSld name="7_Title Only_1_3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g189d859cf6b_0_4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g189d859cf6b_0_4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0" name="Google Shape;500;g189d859cf6b_0_4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189d859cf6b_0_48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02" name="Google Shape;502;g189d859cf6b_0_488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3" name="Google Shape;503;g189d859cf6b_0_488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Flower 3">
  <p:cSld name="7_Title Only_2_3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g189d859cf6b_0_4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g189d859cf6b_0_4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7" name="Google Shape;507;g189d859cf6b_0_4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189d859cf6b_0_49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09" name="Google Shape;509;g189d859cf6b_0_495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g189d859cf6b_0_495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Flower 4">
  <p:cSld name="7_Title Only_3_3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g189d859cf6b_0_5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g189d859cf6b_0_5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4" name="Google Shape;514;g189d859cf6b_0_5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g189d859cf6b_0_50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16" name="Google Shape;516;g189d859cf6b_0_502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17" name="Google Shape;517;g189d859cf6b_0_502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18" name="Google Shape;518;g189d859cf6b_0_502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19" name="Google Shape;519;g189d859cf6b_0_502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Flower 5">
  <p:cSld name="7_Title Only_4_3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g189d859cf6b_0_5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g189d859cf6b_0_5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3" name="Google Shape;523;g189d859cf6b_0_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189d859cf6b_0_51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25" name="Google Shape;525;g189d859cf6b_0_511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526" name="Google Shape;526;g189d859cf6b_0_511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527" name="Google Shape;527;g189d859cf6b_0_511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8" name="Google Shape;528;g189d859cf6b_0_511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g189d859cf6b_0_511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0" name="Google Shape;530;g189d859cf6b_0_511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Flower 6">
  <p:cSld name="7_Title Only_5_3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g189d859cf6b_0_5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g189d859cf6b_0_5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4" name="Google Shape;534;g189d859cf6b_0_5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g189d859cf6b_0_52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36" name="Google Shape;536;g189d859cf6b_0_522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7" name="Google Shape;537;g189d859cf6b_0_522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8" name="Google Shape;538;g189d859cf6b_0_522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39" name="Google Shape;539;g189d859cf6b_0_522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40" name="Google Shape;540;g189d859cf6b_0_522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41" name="Google Shape;541;g189d859cf6b_0_522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Flower 7">
  <p:cSld name="7_Title Only_6_3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g189d859cf6b_0_5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g189d859cf6b_0_5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5" name="Google Shape;545;g189d859cf6b_0_5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189d859cf6b_0_53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47" name="Google Shape;547;g189d859cf6b_0_533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2">
  <p:cSld name="1_Title Only_1_3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89d859cf6b_0_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g189d859cf6b_0_3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4" name="Google Shape;44;g189d859cf6b_0_32"/>
          <p:cNvSpPr txBox="1"/>
          <p:nvPr>
            <p:ph idx="1" type="body"/>
          </p:nvPr>
        </p:nvSpPr>
        <p:spPr>
          <a:xfrm>
            <a:off x="1170000" y="1825625"/>
            <a:ext cx="4923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g189d859cf6b_0_32"/>
          <p:cNvSpPr txBox="1"/>
          <p:nvPr>
            <p:ph idx="2" type="body"/>
          </p:nvPr>
        </p:nvSpPr>
        <p:spPr>
          <a:xfrm>
            <a:off x="6093450" y="1825625"/>
            <a:ext cx="4923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46" name="Google Shape;46;g189d859cf6b_0_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lower 1">
  <p:cSld name="5_Title Only_1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g189d859cf6b_0_5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g189d859cf6b_0_5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1" name="Google Shape;551;g189d859cf6b_0_5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g189d859cf6b_0_53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53" name="Google Shape;553;g189d859cf6b_0_539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lower 2">
  <p:cSld name="7_Title Only_1_2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g189d859cf6b_0_5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g189d859cf6b_0_5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7" name="Google Shape;557;g189d859cf6b_0_5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g189d859cf6b_0_54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59" name="Google Shape;559;g189d859cf6b_0_545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0" name="Google Shape;560;g189d859cf6b_0_545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lower 3">
  <p:cSld name="7_Title Only_2_2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g189d859cf6b_0_5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89d859cf6b_0_5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4" name="Google Shape;564;g189d859cf6b_0_5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g189d859cf6b_0_55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66" name="Google Shape;566;g189d859cf6b_0_552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567" name="Google Shape;567;g189d859cf6b_0_552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lower 4">
  <p:cSld name="7_Title Only_3_2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g189d859cf6b_0_5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189d859cf6b_0_5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1" name="Google Shape;571;g189d859cf6b_0_5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g189d859cf6b_0_55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73" name="Google Shape;573;g189d859cf6b_0_559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74" name="Google Shape;574;g189d859cf6b_0_559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75" name="Google Shape;575;g189d859cf6b_0_559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76" name="Google Shape;576;g189d859cf6b_0_559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lower 5">
  <p:cSld name="7_Title Only_4_2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g189d859cf6b_0_5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g189d859cf6b_0_5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0" name="Google Shape;580;g189d859cf6b_0_5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g189d859cf6b_0_56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82" name="Google Shape;582;g189d859cf6b_0_568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583" name="Google Shape;583;g189d859cf6b_0_568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584" name="Google Shape;584;g189d859cf6b_0_568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5" name="Google Shape;585;g189d859cf6b_0_568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586" name="Google Shape;586;g189d859cf6b_0_568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7" name="Google Shape;587;g189d859cf6b_0_568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lower 6">
  <p:cSld name="7_Title Only_5_2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g189d859cf6b_0_5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g189d859cf6b_0_5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1" name="Google Shape;591;g189d859cf6b_0_5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g189d859cf6b_0_57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93" name="Google Shape;593;g189d859cf6b_0_579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94" name="Google Shape;594;g189d859cf6b_0_579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95" name="Google Shape;595;g189d859cf6b_0_579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Google Shape;596;g189d859cf6b_0_579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97" name="Google Shape;597;g189d859cf6b_0_579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98" name="Google Shape;598;g189d859cf6b_0_579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lower 7">
  <p:cSld name="7_Title Only_6_2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g189d859cf6b_0_5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g189d859cf6b_0_59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2" name="Google Shape;602;g189d859cf6b_0_5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g189d859cf6b_0_59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04" name="Google Shape;604;g189d859cf6b_0_590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lower 1">
  <p:cSld name="7_Title Only_7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g189d859cf6b_0_5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g189d859cf6b_0_5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8" name="Google Shape;608;g189d859cf6b_0_5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g189d859cf6b_0_59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10" name="Google Shape;610;g189d859cf6b_0_596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lower 2">
  <p:cSld name="7_Title Only_1_1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g189d859cf6b_0_6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g189d859cf6b_0_6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4" name="Google Shape;614;g189d859cf6b_0_6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g189d859cf6b_0_60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16" name="Google Shape;616;g189d859cf6b_0_602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7" name="Google Shape;617;g189d859cf6b_0_602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lower 3">
  <p:cSld name="7_Title Only_2_1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g189d859cf6b_0_6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g189d859cf6b_0_6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1" name="Google Shape;621;g189d859cf6b_0_6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g189d859cf6b_0_60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23" name="Google Shape;623;g189d859cf6b_0_609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4" name="Google Shape;624;g189d859cf6b_0_609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3">
  <p:cSld name="1_Title Only_1_3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89d859cf6b_0_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g189d859cf6b_0_3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0" name="Google Shape;50;g189d859cf6b_0_38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g189d859cf6b_0_38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52" name="Google Shape;52;g189d859cf6b_0_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lower 4">
  <p:cSld name="7_Title Only_3_1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g189d859cf6b_0_6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g189d859cf6b_0_6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8" name="Google Shape;628;g189d859cf6b_0_6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g189d859cf6b_0_61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30" name="Google Shape;630;g189d859cf6b_0_616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31" name="Google Shape;631;g189d859cf6b_0_616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32" name="Google Shape;632;g189d859cf6b_0_616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33" name="Google Shape;633;g189d859cf6b_0_616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lower 5">
  <p:cSld name="7_Title Only_4_1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g189d859cf6b_0_6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g189d859cf6b_0_6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7" name="Google Shape;637;g189d859cf6b_0_6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g189d859cf6b_0_62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39" name="Google Shape;639;g189d859cf6b_0_625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640" name="Google Shape;640;g189d859cf6b_0_625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641" name="Google Shape;641;g189d859cf6b_0_625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2" name="Google Shape;642;g189d859cf6b_0_625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643" name="Google Shape;643;g189d859cf6b_0_625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4" name="Google Shape;644;g189d859cf6b_0_625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lower 6">
  <p:cSld name="7_Title Only_5_1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646;g189d859cf6b_0_6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g189d859cf6b_0_6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8" name="Google Shape;648;g189d859cf6b_0_6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g189d859cf6b_0_63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50" name="Google Shape;650;g189d859cf6b_0_636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51" name="Google Shape;651;g189d859cf6b_0_636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52" name="Google Shape;652;g189d859cf6b_0_636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53" name="Google Shape;653;g189d859cf6b_0_636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54" name="Google Shape;654;g189d859cf6b_0_636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55" name="Google Shape;655;g189d859cf6b_0_636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lower 7">
  <p:cSld name="7_Title Only_6_1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g189d859cf6b_0_6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g189d859cf6b_0_6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9" name="Google Shape;659;g189d859cf6b_0_6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g189d859cf6b_0_64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61" name="Google Shape;661;g189d859cf6b_0_647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1">
  <p:cSld name="1_Blank_1">
    <p:bg>
      <p:bgPr>
        <a:solidFill>
          <a:srgbClr val="00C18B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Google Shape;663;g189d859cf6b_0_6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g189d859cf6b_0_6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g189d859cf6b_0_6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6" name="Google Shape;666;g189d859cf6b_0_653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2">
  <p:cSld name="1_Blank_1_1">
    <p:bg>
      <p:bgPr>
        <a:solidFill>
          <a:srgbClr val="00C18B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g189d859cf6b_0_6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g189d859cf6b_0_6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g189d859cf6b_0_6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1" name="Google Shape;671;g189d859cf6b_0_65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2" name="Google Shape;672;g189d859cf6b_0_658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3">
  <p:cSld name="1_Blank_1_1_1">
    <p:bg>
      <p:bgPr>
        <a:solidFill>
          <a:srgbClr val="00C18B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Google Shape;674;g189d859cf6b_0_6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g189d859cf6b_0_6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g189d859cf6b_0_6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7" name="Google Shape;677;g189d859cf6b_0_66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8" name="Google Shape;678;g189d859cf6b_0_664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9" name="Google Shape;679;g189d859cf6b_0_664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4">
  <p:cSld name="1_Blank_1_1_2">
    <p:bg>
      <p:bgPr>
        <a:solidFill>
          <a:srgbClr val="00C18B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Google Shape;681;g189d859cf6b_0_6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g189d859cf6b_0_6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g189d859cf6b_0_6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4" name="Google Shape;684;g189d859cf6b_0_67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5" name="Google Shape;685;g189d859cf6b_0_671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6" name="Google Shape;686;g189d859cf6b_0_671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5">
  <p:cSld name="1_Blank_1_1_3">
    <p:bg>
      <p:bgPr>
        <a:solidFill>
          <a:srgbClr val="00C18B"/>
        </a:soli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g189d859cf6b_0_6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g189d859cf6b_0_6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g189d859cf6b_0_6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1" name="Google Shape;691;g189d859cf6b_0_67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2" name="Google Shape;692;g189d859cf6b_0_678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93" name="Google Shape;693;g189d859cf6b_0_678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94" name="Google Shape;694;g189d859cf6b_0_678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5" name="Google Shape;695;g189d859cf6b_0_678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6">
  <p:cSld name="1_Blank_1_1_4">
    <p:bg>
      <p:bgPr>
        <a:solidFill>
          <a:srgbClr val="00C18B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g189d859cf6b_0_6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g189d859cf6b_0_6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g189d859cf6b_0_6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0" name="Google Shape;700;g189d859cf6b_0_68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1" name="Google Shape;701;g189d859cf6b_0_687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702" name="Google Shape;702;g189d859cf6b_0_687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703" name="Google Shape;703;g189d859cf6b_0_687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4" name="Google Shape;704;g189d859cf6b_0_687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705" name="Google Shape;705;g189d859cf6b_0_687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6" name="Google Shape;706;g189d859cf6b_0_687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4">
  <p:cSld name="1_Title Only_1_3_1_5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89d859cf6b_0_44"/>
          <p:cNvSpPr txBox="1"/>
          <p:nvPr>
            <p:ph idx="1" type="body"/>
          </p:nvPr>
        </p:nvSpPr>
        <p:spPr>
          <a:xfrm>
            <a:off x="1122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5" name="Google Shape;55;g189d859cf6b_0_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g189d859cf6b_0_4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7" name="Google Shape;57;g189d859cf6b_0_44"/>
          <p:cNvSpPr/>
          <p:nvPr>
            <p:ph idx="2" type="pic"/>
          </p:nvPr>
        </p:nvSpPr>
        <p:spPr>
          <a:xfrm>
            <a:off x="6096001" y="1961838"/>
            <a:ext cx="4974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58" name="Google Shape;58;g189d859cf6b_0_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7">
  <p:cSld name="1_Blank_1_1_5">
    <p:bg>
      <p:bgPr>
        <a:solidFill>
          <a:srgbClr val="00C18B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g189d859cf6b_0_6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g189d859cf6b_0_6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g189d859cf6b_0_69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1" name="Google Shape;711;g189d859cf6b_0_69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2" name="Google Shape;712;g189d859cf6b_0_698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3" name="Google Shape;713;g189d859cf6b_0_698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4" name="Google Shape;714;g189d859cf6b_0_698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15" name="Google Shape;715;g189d859cf6b_0_698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16" name="Google Shape;716;g189d859cf6b_0_698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17" name="Google Shape;717;g189d859cf6b_0_698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8">
  <p:cSld name="1_Blank_1_1_6">
    <p:bg>
      <p:bgPr>
        <a:solidFill>
          <a:srgbClr val="00C18B"/>
        </a:solid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g189d859cf6b_0_7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g189d859cf6b_0_7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g189d859cf6b_0_7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2" name="Google Shape;722;g189d859cf6b_0_70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3" name="Google Shape;723;g189d859cf6b_0_709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1">
  <p:cSld name="7_Blank_1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89d859cf6b_0_7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g189d859cf6b_0_71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27" name="Google Shape;727;g189d859cf6b_0_7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g189d859cf6b_0_7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9" name="Google Shape;729;g189d859cf6b_0_7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2">
  <p:cSld name="19_Blank_1_13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89d859cf6b_0_72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2" name="Google Shape;732;g189d859cf6b_0_7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g189d859cf6b_0_7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g189d859cf6b_0_7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5" name="Google Shape;735;g189d859cf6b_0_72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6" name="Google Shape;736;g189d859cf6b_0_721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3">
  <p:cSld name="19_Blank_1_1_7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89d859cf6b_0_72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9" name="Google Shape;739;g189d859cf6b_0_7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g189d859cf6b_0_7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g189d859cf6b_0_7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2" name="Google Shape;742;g189d859cf6b_0_728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3" name="Google Shape;743;g189d859cf6b_0_728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4" name="Google Shape;744;g189d859cf6b_0_72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4">
  <p:cSld name="19_Blank_1_2_7"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9d859cf6b_0_73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7" name="Google Shape;747;g189d859cf6b_0_7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g189d859cf6b_0_7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g189d859cf6b_0_7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0" name="Google Shape;750;g189d859cf6b_0_73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1" name="Google Shape;751;g189d859cf6b_0_736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752" name="Google Shape;752;g189d859cf6b_0_736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5">
  <p:cSld name="19_Blank_1_3_7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89d859cf6b_0_74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5" name="Google Shape;755;g189d859cf6b_0_7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g189d859cf6b_0_7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g189d859cf6b_0_7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8" name="Google Shape;758;g189d859cf6b_0_74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9" name="Google Shape;759;g189d859cf6b_0_744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60" name="Google Shape;760;g189d859cf6b_0_744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61" name="Google Shape;761;g189d859cf6b_0_744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2" name="Google Shape;762;g189d859cf6b_0_744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6">
  <p:cSld name="19_Blank_1_4_7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89d859cf6b_0_75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5" name="Google Shape;765;g189d859cf6b_0_7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g189d859cf6b_0_7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g189d859cf6b_0_7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8" name="Google Shape;768;g189d859cf6b_0_75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9" name="Google Shape;769;g189d859cf6b_0_754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770" name="Google Shape;770;g189d859cf6b_0_754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771" name="Google Shape;771;g189d859cf6b_0_754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2" name="Google Shape;772;g189d859cf6b_0_754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773" name="Google Shape;773;g189d859cf6b_0_754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4" name="Google Shape;774;g189d859cf6b_0_754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7">
  <p:cSld name="19_Blank_1_5_7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89d859cf6b_0_76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7" name="Google Shape;777;g189d859cf6b_0_7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g189d859cf6b_0_7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g189d859cf6b_0_7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0" name="Google Shape;780;g189d859cf6b_0_76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1" name="Google Shape;781;g189d859cf6b_0_766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2" name="Google Shape;782;g189d859cf6b_0_766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3" name="Google Shape;783;g189d859cf6b_0_766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84" name="Google Shape;784;g189d859cf6b_0_766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85" name="Google Shape;785;g189d859cf6b_0_766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86" name="Google Shape;786;g189d859cf6b_0_766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8">
  <p:cSld name="19_Blank_1_6_7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89d859cf6b_0_77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9" name="Google Shape;789;g189d859cf6b_0_7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g189d859cf6b_0_7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g189d859cf6b_0_7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2" name="Google Shape;792;g189d859cf6b_0_77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3" name="Google Shape;793;g189d859cf6b_0_778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190" Type="http://schemas.openxmlformats.org/officeDocument/2006/relationships/slideLayout" Target="../slideLayouts/slideLayout19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194" Type="http://schemas.openxmlformats.org/officeDocument/2006/relationships/slideLayout" Target="../slideLayouts/slideLayout194.xml"/><Relationship Id="rId43" Type="http://schemas.openxmlformats.org/officeDocument/2006/relationships/slideLayout" Target="../slideLayouts/slideLayout43.xml"/><Relationship Id="rId193" Type="http://schemas.openxmlformats.org/officeDocument/2006/relationships/slideLayout" Target="../slideLayouts/slideLayout193.xml"/><Relationship Id="rId46" Type="http://schemas.openxmlformats.org/officeDocument/2006/relationships/slideLayout" Target="../slideLayouts/slideLayout46.xml"/><Relationship Id="rId192" Type="http://schemas.openxmlformats.org/officeDocument/2006/relationships/slideLayout" Target="../slideLayouts/slideLayout192.xml"/><Relationship Id="rId45" Type="http://schemas.openxmlformats.org/officeDocument/2006/relationships/slideLayout" Target="../slideLayouts/slideLayout45.xml"/><Relationship Id="rId191" Type="http://schemas.openxmlformats.org/officeDocument/2006/relationships/slideLayout" Target="../slideLayouts/slideLayout191.xml"/><Relationship Id="rId48" Type="http://schemas.openxmlformats.org/officeDocument/2006/relationships/slideLayout" Target="../slideLayouts/slideLayout48.xml"/><Relationship Id="rId187" Type="http://schemas.openxmlformats.org/officeDocument/2006/relationships/slideLayout" Target="../slideLayouts/slideLayout187.xml"/><Relationship Id="rId47" Type="http://schemas.openxmlformats.org/officeDocument/2006/relationships/slideLayout" Target="../slideLayouts/slideLayout47.xml"/><Relationship Id="rId186" Type="http://schemas.openxmlformats.org/officeDocument/2006/relationships/slideLayout" Target="../slideLayouts/slideLayout186.xml"/><Relationship Id="rId185" Type="http://schemas.openxmlformats.org/officeDocument/2006/relationships/slideLayout" Target="../slideLayouts/slideLayout185.xml"/><Relationship Id="rId49" Type="http://schemas.openxmlformats.org/officeDocument/2006/relationships/slideLayout" Target="../slideLayouts/slideLayout49.xml"/><Relationship Id="rId184" Type="http://schemas.openxmlformats.org/officeDocument/2006/relationships/slideLayout" Target="../slideLayouts/slideLayout184.xml"/><Relationship Id="rId189" Type="http://schemas.openxmlformats.org/officeDocument/2006/relationships/slideLayout" Target="../slideLayouts/slideLayout189.xml"/><Relationship Id="rId188" Type="http://schemas.openxmlformats.org/officeDocument/2006/relationships/slideLayout" Target="../slideLayouts/slideLayout18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183" Type="http://schemas.openxmlformats.org/officeDocument/2006/relationships/slideLayout" Target="../slideLayouts/slideLayout183.xml"/><Relationship Id="rId32" Type="http://schemas.openxmlformats.org/officeDocument/2006/relationships/slideLayout" Target="../slideLayouts/slideLayout32.xml"/><Relationship Id="rId182" Type="http://schemas.openxmlformats.org/officeDocument/2006/relationships/slideLayout" Target="../slideLayouts/slideLayout182.xml"/><Relationship Id="rId35" Type="http://schemas.openxmlformats.org/officeDocument/2006/relationships/slideLayout" Target="../slideLayouts/slideLayout35.xml"/><Relationship Id="rId181" Type="http://schemas.openxmlformats.org/officeDocument/2006/relationships/slideLayout" Target="../slideLayouts/slideLayout181.xml"/><Relationship Id="rId34" Type="http://schemas.openxmlformats.org/officeDocument/2006/relationships/slideLayout" Target="../slideLayouts/slideLayout34.xml"/><Relationship Id="rId180" Type="http://schemas.openxmlformats.org/officeDocument/2006/relationships/slideLayout" Target="../slideLayouts/slideLayout180.xml"/><Relationship Id="rId37" Type="http://schemas.openxmlformats.org/officeDocument/2006/relationships/slideLayout" Target="../slideLayouts/slideLayout37.xml"/><Relationship Id="rId176" Type="http://schemas.openxmlformats.org/officeDocument/2006/relationships/slideLayout" Target="../slideLayouts/slideLayout176.xml"/><Relationship Id="rId297" Type="http://schemas.openxmlformats.org/officeDocument/2006/relationships/slideLayout" Target="../slideLayouts/slideLayout297.xml"/><Relationship Id="rId36" Type="http://schemas.openxmlformats.org/officeDocument/2006/relationships/slideLayout" Target="../slideLayouts/slideLayout36.xml"/><Relationship Id="rId175" Type="http://schemas.openxmlformats.org/officeDocument/2006/relationships/slideLayout" Target="../slideLayouts/slideLayout175.xml"/><Relationship Id="rId296" Type="http://schemas.openxmlformats.org/officeDocument/2006/relationships/slideLayout" Target="../slideLayouts/slideLayout296.xml"/><Relationship Id="rId39" Type="http://schemas.openxmlformats.org/officeDocument/2006/relationships/slideLayout" Target="../slideLayouts/slideLayout39.xml"/><Relationship Id="rId174" Type="http://schemas.openxmlformats.org/officeDocument/2006/relationships/slideLayout" Target="../slideLayouts/slideLayout174.xml"/><Relationship Id="rId295" Type="http://schemas.openxmlformats.org/officeDocument/2006/relationships/slideLayout" Target="../slideLayouts/slideLayout295.xml"/><Relationship Id="rId38" Type="http://schemas.openxmlformats.org/officeDocument/2006/relationships/slideLayout" Target="../slideLayouts/slideLayout38.xml"/><Relationship Id="rId173" Type="http://schemas.openxmlformats.org/officeDocument/2006/relationships/slideLayout" Target="../slideLayouts/slideLayout173.xml"/><Relationship Id="rId294" Type="http://schemas.openxmlformats.org/officeDocument/2006/relationships/slideLayout" Target="../slideLayouts/slideLayout294.xml"/><Relationship Id="rId179" Type="http://schemas.openxmlformats.org/officeDocument/2006/relationships/slideLayout" Target="../slideLayouts/slideLayout179.xml"/><Relationship Id="rId178" Type="http://schemas.openxmlformats.org/officeDocument/2006/relationships/slideLayout" Target="../slideLayouts/slideLayout178.xml"/><Relationship Id="rId299" Type="http://schemas.openxmlformats.org/officeDocument/2006/relationships/slideLayout" Target="../slideLayouts/slideLayout299.xml"/><Relationship Id="rId177" Type="http://schemas.openxmlformats.org/officeDocument/2006/relationships/slideLayout" Target="../slideLayouts/slideLayout177.xml"/><Relationship Id="rId298" Type="http://schemas.openxmlformats.org/officeDocument/2006/relationships/slideLayout" Target="../slideLayouts/slideLayout29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98" Type="http://schemas.openxmlformats.org/officeDocument/2006/relationships/slideLayout" Target="../slideLayouts/slideLayout198.xml"/><Relationship Id="rId14" Type="http://schemas.openxmlformats.org/officeDocument/2006/relationships/slideLayout" Target="../slideLayouts/slideLayout14.xml"/><Relationship Id="rId197" Type="http://schemas.openxmlformats.org/officeDocument/2006/relationships/slideLayout" Target="../slideLayouts/slideLayout197.xml"/><Relationship Id="rId17" Type="http://schemas.openxmlformats.org/officeDocument/2006/relationships/slideLayout" Target="../slideLayouts/slideLayout17.xml"/><Relationship Id="rId196" Type="http://schemas.openxmlformats.org/officeDocument/2006/relationships/slideLayout" Target="../slideLayouts/slideLayout196.xml"/><Relationship Id="rId16" Type="http://schemas.openxmlformats.org/officeDocument/2006/relationships/slideLayout" Target="../slideLayouts/slideLayout16.xml"/><Relationship Id="rId195" Type="http://schemas.openxmlformats.org/officeDocument/2006/relationships/slideLayout" Target="../slideLayouts/slideLayout195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99" Type="http://schemas.openxmlformats.org/officeDocument/2006/relationships/slideLayout" Target="../slideLayouts/slideLayout199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8" Type="http://schemas.openxmlformats.org/officeDocument/2006/relationships/slideLayout" Target="../slideLayouts/slideLayout88.xml"/><Relationship Id="rId150" Type="http://schemas.openxmlformats.org/officeDocument/2006/relationships/slideLayout" Target="../slideLayouts/slideLayout150.xml"/><Relationship Id="rId271" Type="http://schemas.openxmlformats.org/officeDocument/2006/relationships/slideLayout" Target="../slideLayouts/slideLayout271.xml"/><Relationship Id="rId87" Type="http://schemas.openxmlformats.org/officeDocument/2006/relationships/slideLayout" Target="../slideLayouts/slideLayout87.xml"/><Relationship Id="rId270" Type="http://schemas.openxmlformats.org/officeDocument/2006/relationships/slideLayout" Target="../slideLayouts/slideLayout270.xml"/><Relationship Id="rId89" Type="http://schemas.openxmlformats.org/officeDocument/2006/relationships/slideLayout" Target="../slideLayouts/slideLayout89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149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4.xml"/><Relationship Id="rId148" Type="http://schemas.openxmlformats.org/officeDocument/2006/relationships/slideLayout" Target="../slideLayouts/slideLayout148.xml"/><Relationship Id="rId269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9.xml"/><Relationship Id="rId143" Type="http://schemas.openxmlformats.org/officeDocument/2006/relationships/slideLayout" Target="../slideLayouts/slideLayout143.xml"/><Relationship Id="rId264" Type="http://schemas.openxmlformats.org/officeDocument/2006/relationships/slideLayout" Target="../slideLayouts/slideLayout264.xml"/><Relationship Id="rId142" Type="http://schemas.openxmlformats.org/officeDocument/2006/relationships/slideLayout" Target="../slideLayouts/slideLayout142.xml"/><Relationship Id="rId263" Type="http://schemas.openxmlformats.org/officeDocument/2006/relationships/slideLayout" Target="../slideLayouts/slideLayout263.xml"/><Relationship Id="rId141" Type="http://schemas.openxmlformats.org/officeDocument/2006/relationships/slideLayout" Target="../slideLayouts/slideLayout141.xml"/><Relationship Id="rId262" Type="http://schemas.openxmlformats.org/officeDocument/2006/relationships/slideLayout" Target="../slideLayouts/slideLayout262.xml"/><Relationship Id="rId140" Type="http://schemas.openxmlformats.org/officeDocument/2006/relationships/slideLayout" Target="../slideLayouts/slideLayout140.xml"/><Relationship Id="rId261" Type="http://schemas.openxmlformats.org/officeDocument/2006/relationships/slideLayout" Target="../slideLayouts/slideLayout261.xml"/><Relationship Id="rId5" Type="http://schemas.openxmlformats.org/officeDocument/2006/relationships/slideLayout" Target="../slideLayouts/slideLayout5.xml"/><Relationship Id="rId147" Type="http://schemas.openxmlformats.org/officeDocument/2006/relationships/slideLayout" Target="../slideLayouts/slideLayout147.xml"/><Relationship Id="rId268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6.xml"/><Relationship Id="rId146" Type="http://schemas.openxmlformats.org/officeDocument/2006/relationships/slideLayout" Target="../slideLayouts/slideLayout146.xml"/><Relationship Id="rId267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7.xml"/><Relationship Id="rId145" Type="http://schemas.openxmlformats.org/officeDocument/2006/relationships/slideLayout" Target="../slideLayouts/slideLayout145.xml"/><Relationship Id="rId266" Type="http://schemas.openxmlformats.org/officeDocument/2006/relationships/slideLayout" Target="../slideLayouts/slideLayout266.xml"/><Relationship Id="rId8" Type="http://schemas.openxmlformats.org/officeDocument/2006/relationships/slideLayout" Target="../slideLayouts/slideLayout8.xml"/><Relationship Id="rId144" Type="http://schemas.openxmlformats.org/officeDocument/2006/relationships/slideLayout" Target="../slideLayouts/slideLayout144.xml"/><Relationship Id="rId265" Type="http://schemas.openxmlformats.org/officeDocument/2006/relationships/slideLayout" Target="../slideLayouts/slideLayout265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7" Type="http://schemas.openxmlformats.org/officeDocument/2006/relationships/slideLayout" Target="../slideLayouts/slideLayout77.xml"/><Relationship Id="rId260" Type="http://schemas.openxmlformats.org/officeDocument/2006/relationships/slideLayout" Target="../slideLayouts/slideLayout260.xml"/><Relationship Id="rId76" Type="http://schemas.openxmlformats.org/officeDocument/2006/relationships/slideLayout" Target="../slideLayouts/slideLayout76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139" Type="http://schemas.openxmlformats.org/officeDocument/2006/relationships/slideLayout" Target="../slideLayouts/slideLayout139.xml"/><Relationship Id="rId138" Type="http://schemas.openxmlformats.org/officeDocument/2006/relationships/slideLayout" Target="../slideLayouts/slideLayout138.xml"/><Relationship Id="rId259" Type="http://schemas.openxmlformats.org/officeDocument/2006/relationships/slideLayout" Target="../slideLayouts/slideLayout259.xml"/><Relationship Id="rId137" Type="http://schemas.openxmlformats.org/officeDocument/2006/relationships/slideLayout" Target="../slideLayouts/slideLayout137.xml"/><Relationship Id="rId258" Type="http://schemas.openxmlformats.org/officeDocument/2006/relationships/slideLayout" Target="../slideLayouts/slideLayout258.xml"/><Relationship Id="rId132" Type="http://schemas.openxmlformats.org/officeDocument/2006/relationships/slideLayout" Target="../slideLayouts/slideLayout132.xml"/><Relationship Id="rId253" Type="http://schemas.openxmlformats.org/officeDocument/2006/relationships/slideLayout" Target="../slideLayouts/slideLayout253.xml"/><Relationship Id="rId131" Type="http://schemas.openxmlformats.org/officeDocument/2006/relationships/slideLayout" Target="../slideLayouts/slideLayout131.xml"/><Relationship Id="rId252" Type="http://schemas.openxmlformats.org/officeDocument/2006/relationships/slideLayout" Target="../slideLayouts/slideLayout252.xml"/><Relationship Id="rId130" Type="http://schemas.openxmlformats.org/officeDocument/2006/relationships/slideLayout" Target="../slideLayouts/slideLayout130.xml"/><Relationship Id="rId251" Type="http://schemas.openxmlformats.org/officeDocument/2006/relationships/slideLayout" Target="../slideLayouts/slideLayout251.xml"/><Relationship Id="rId250" Type="http://schemas.openxmlformats.org/officeDocument/2006/relationships/slideLayout" Target="../slideLayouts/slideLayout250.xml"/><Relationship Id="rId136" Type="http://schemas.openxmlformats.org/officeDocument/2006/relationships/slideLayout" Target="../slideLayouts/slideLayout136.xml"/><Relationship Id="rId257" Type="http://schemas.openxmlformats.org/officeDocument/2006/relationships/slideLayout" Target="../slideLayouts/slideLayout257.xml"/><Relationship Id="rId135" Type="http://schemas.openxmlformats.org/officeDocument/2006/relationships/slideLayout" Target="../slideLayouts/slideLayout135.xml"/><Relationship Id="rId256" Type="http://schemas.openxmlformats.org/officeDocument/2006/relationships/slideLayout" Target="../slideLayouts/slideLayout256.xml"/><Relationship Id="rId134" Type="http://schemas.openxmlformats.org/officeDocument/2006/relationships/slideLayout" Target="../slideLayouts/slideLayout134.xml"/><Relationship Id="rId255" Type="http://schemas.openxmlformats.org/officeDocument/2006/relationships/slideLayout" Target="../slideLayouts/slideLayout255.xml"/><Relationship Id="rId133" Type="http://schemas.openxmlformats.org/officeDocument/2006/relationships/slideLayout" Target="../slideLayouts/slideLayout133.xml"/><Relationship Id="rId254" Type="http://schemas.openxmlformats.org/officeDocument/2006/relationships/slideLayout" Target="../slideLayouts/slideLayout254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6" Type="http://schemas.openxmlformats.org/officeDocument/2006/relationships/slideLayout" Target="../slideLayouts/slideLayout66.xml"/><Relationship Id="rId172" Type="http://schemas.openxmlformats.org/officeDocument/2006/relationships/slideLayout" Target="../slideLayouts/slideLayout172.xml"/><Relationship Id="rId293" Type="http://schemas.openxmlformats.org/officeDocument/2006/relationships/slideLayout" Target="../slideLayouts/slideLayout293.xml"/><Relationship Id="rId65" Type="http://schemas.openxmlformats.org/officeDocument/2006/relationships/slideLayout" Target="../slideLayouts/slideLayout65.xml"/><Relationship Id="rId171" Type="http://schemas.openxmlformats.org/officeDocument/2006/relationships/slideLayout" Target="../slideLayouts/slideLayout171.xml"/><Relationship Id="rId292" Type="http://schemas.openxmlformats.org/officeDocument/2006/relationships/slideLayout" Target="../slideLayouts/slideLayout292.xml"/><Relationship Id="rId68" Type="http://schemas.openxmlformats.org/officeDocument/2006/relationships/slideLayout" Target="../slideLayouts/slideLayout68.xml"/><Relationship Id="rId170" Type="http://schemas.openxmlformats.org/officeDocument/2006/relationships/slideLayout" Target="../slideLayouts/slideLayout170.xml"/><Relationship Id="rId291" Type="http://schemas.openxmlformats.org/officeDocument/2006/relationships/slideLayout" Target="../slideLayouts/slideLayout291.xml"/><Relationship Id="rId67" Type="http://schemas.openxmlformats.org/officeDocument/2006/relationships/slideLayout" Target="../slideLayouts/slideLayout67.xml"/><Relationship Id="rId290" Type="http://schemas.openxmlformats.org/officeDocument/2006/relationships/slideLayout" Target="../slideLayouts/slideLayout290.xml"/><Relationship Id="rId60" Type="http://schemas.openxmlformats.org/officeDocument/2006/relationships/slideLayout" Target="../slideLayouts/slideLayout60.xml"/><Relationship Id="rId165" Type="http://schemas.openxmlformats.org/officeDocument/2006/relationships/slideLayout" Target="../slideLayouts/slideLayout165.xml"/><Relationship Id="rId286" Type="http://schemas.openxmlformats.org/officeDocument/2006/relationships/slideLayout" Target="../slideLayouts/slideLayout286.xml"/><Relationship Id="rId69" Type="http://schemas.openxmlformats.org/officeDocument/2006/relationships/slideLayout" Target="../slideLayouts/slideLayout69.xml"/><Relationship Id="rId164" Type="http://schemas.openxmlformats.org/officeDocument/2006/relationships/slideLayout" Target="../slideLayouts/slideLayout164.xml"/><Relationship Id="rId285" Type="http://schemas.openxmlformats.org/officeDocument/2006/relationships/slideLayout" Target="../slideLayouts/slideLayout285.xml"/><Relationship Id="rId163" Type="http://schemas.openxmlformats.org/officeDocument/2006/relationships/slideLayout" Target="../slideLayouts/slideLayout163.xml"/><Relationship Id="rId284" Type="http://schemas.openxmlformats.org/officeDocument/2006/relationships/slideLayout" Target="../slideLayouts/slideLayout284.xml"/><Relationship Id="rId162" Type="http://schemas.openxmlformats.org/officeDocument/2006/relationships/slideLayout" Target="../slideLayouts/slideLayout162.xml"/><Relationship Id="rId283" Type="http://schemas.openxmlformats.org/officeDocument/2006/relationships/slideLayout" Target="../slideLayouts/slideLayout283.xml"/><Relationship Id="rId169" Type="http://schemas.openxmlformats.org/officeDocument/2006/relationships/slideLayout" Target="../slideLayouts/slideLayout169.xml"/><Relationship Id="rId168" Type="http://schemas.openxmlformats.org/officeDocument/2006/relationships/slideLayout" Target="../slideLayouts/slideLayout168.xml"/><Relationship Id="rId289" Type="http://schemas.openxmlformats.org/officeDocument/2006/relationships/slideLayout" Target="../slideLayouts/slideLayout289.xml"/><Relationship Id="rId167" Type="http://schemas.openxmlformats.org/officeDocument/2006/relationships/slideLayout" Target="../slideLayouts/slideLayout167.xml"/><Relationship Id="rId288" Type="http://schemas.openxmlformats.org/officeDocument/2006/relationships/slideLayout" Target="../slideLayouts/slideLayout288.xml"/><Relationship Id="rId166" Type="http://schemas.openxmlformats.org/officeDocument/2006/relationships/slideLayout" Target="../slideLayouts/slideLayout166.xml"/><Relationship Id="rId287" Type="http://schemas.openxmlformats.org/officeDocument/2006/relationships/slideLayout" Target="../slideLayouts/slideLayout287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5.xml"/><Relationship Id="rId161" Type="http://schemas.openxmlformats.org/officeDocument/2006/relationships/slideLayout" Target="../slideLayouts/slideLayout161.xml"/><Relationship Id="rId282" Type="http://schemas.openxmlformats.org/officeDocument/2006/relationships/slideLayout" Target="../slideLayouts/slideLayout282.xml"/><Relationship Id="rId54" Type="http://schemas.openxmlformats.org/officeDocument/2006/relationships/slideLayout" Target="../slideLayouts/slideLayout54.xml"/><Relationship Id="rId160" Type="http://schemas.openxmlformats.org/officeDocument/2006/relationships/slideLayout" Target="../slideLayouts/slideLayout160.xml"/><Relationship Id="rId281" Type="http://schemas.openxmlformats.org/officeDocument/2006/relationships/slideLayout" Target="../slideLayouts/slideLayout281.xml"/><Relationship Id="rId57" Type="http://schemas.openxmlformats.org/officeDocument/2006/relationships/slideLayout" Target="../slideLayouts/slideLayout57.xml"/><Relationship Id="rId280" Type="http://schemas.openxmlformats.org/officeDocument/2006/relationships/slideLayout" Target="../slideLayouts/slideLayout280.xml"/><Relationship Id="rId56" Type="http://schemas.openxmlformats.org/officeDocument/2006/relationships/slideLayout" Target="../slideLayouts/slideLayout56.xml"/><Relationship Id="rId159" Type="http://schemas.openxmlformats.org/officeDocument/2006/relationships/slideLayout" Target="../slideLayouts/slideLayout159.xml"/><Relationship Id="rId59" Type="http://schemas.openxmlformats.org/officeDocument/2006/relationships/slideLayout" Target="../slideLayouts/slideLayout59.xml"/><Relationship Id="rId154" Type="http://schemas.openxmlformats.org/officeDocument/2006/relationships/slideLayout" Target="../slideLayouts/slideLayout154.xml"/><Relationship Id="rId275" Type="http://schemas.openxmlformats.org/officeDocument/2006/relationships/slideLayout" Target="../slideLayouts/slideLayout275.xml"/><Relationship Id="rId58" Type="http://schemas.openxmlformats.org/officeDocument/2006/relationships/slideLayout" Target="../slideLayouts/slideLayout58.xml"/><Relationship Id="rId153" Type="http://schemas.openxmlformats.org/officeDocument/2006/relationships/slideLayout" Target="../slideLayouts/slideLayout153.xml"/><Relationship Id="rId274" Type="http://schemas.openxmlformats.org/officeDocument/2006/relationships/slideLayout" Target="../slideLayouts/slideLayout274.xml"/><Relationship Id="rId152" Type="http://schemas.openxmlformats.org/officeDocument/2006/relationships/slideLayout" Target="../slideLayouts/slideLayout152.xml"/><Relationship Id="rId273" Type="http://schemas.openxmlformats.org/officeDocument/2006/relationships/slideLayout" Target="../slideLayouts/slideLayout273.xml"/><Relationship Id="rId151" Type="http://schemas.openxmlformats.org/officeDocument/2006/relationships/slideLayout" Target="../slideLayouts/slideLayout151.xml"/><Relationship Id="rId272" Type="http://schemas.openxmlformats.org/officeDocument/2006/relationships/slideLayout" Target="../slideLayouts/slideLayout272.xml"/><Relationship Id="rId158" Type="http://schemas.openxmlformats.org/officeDocument/2006/relationships/slideLayout" Target="../slideLayouts/slideLayout158.xml"/><Relationship Id="rId279" Type="http://schemas.openxmlformats.org/officeDocument/2006/relationships/slideLayout" Target="../slideLayouts/slideLayout279.xml"/><Relationship Id="rId157" Type="http://schemas.openxmlformats.org/officeDocument/2006/relationships/slideLayout" Target="../slideLayouts/slideLayout157.xml"/><Relationship Id="rId278" Type="http://schemas.openxmlformats.org/officeDocument/2006/relationships/slideLayout" Target="../slideLayouts/slideLayout278.xml"/><Relationship Id="rId156" Type="http://schemas.openxmlformats.org/officeDocument/2006/relationships/slideLayout" Target="../slideLayouts/slideLayout156.xml"/><Relationship Id="rId277" Type="http://schemas.openxmlformats.org/officeDocument/2006/relationships/slideLayout" Target="../slideLayouts/slideLayout277.xml"/><Relationship Id="rId155" Type="http://schemas.openxmlformats.org/officeDocument/2006/relationships/slideLayout" Target="../slideLayouts/slideLayout155.xml"/><Relationship Id="rId276" Type="http://schemas.openxmlformats.org/officeDocument/2006/relationships/slideLayout" Target="../slideLayouts/slideLayout276.xml"/><Relationship Id="rId107" Type="http://schemas.openxmlformats.org/officeDocument/2006/relationships/slideLayout" Target="../slideLayouts/slideLayout107.xml"/><Relationship Id="rId228" Type="http://schemas.openxmlformats.org/officeDocument/2006/relationships/slideLayout" Target="../slideLayouts/slideLayout228.xml"/><Relationship Id="rId106" Type="http://schemas.openxmlformats.org/officeDocument/2006/relationships/slideLayout" Target="../slideLayouts/slideLayout106.xml"/><Relationship Id="rId227" Type="http://schemas.openxmlformats.org/officeDocument/2006/relationships/slideLayout" Target="../slideLayouts/slideLayout227.xml"/><Relationship Id="rId105" Type="http://schemas.openxmlformats.org/officeDocument/2006/relationships/slideLayout" Target="../slideLayouts/slideLayout105.xml"/><Relationship Id="rId226" Type="http://schemas.openxmlformats.org/officeDocument/2006/relationships/slideLayout" Target="../slideLayouts/slideLayout226.xml"/><Relationship Id="rId104" Type="http://schemas.openxmlformats.org/officeDocument/2006/relationships/slideLayout" Target="../slideLayouts/slideLayout104.xml"/><Relationship Id="rId225" Type="http://schemas.openxmlformats.org/officeDocument/2006/relationships/slideLayout" Target="../slideLayouts/slideLayout225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229" Type="http://schemas.openxmlformats.org/officeDocument/2006/relationships/slideLayout" Target="../slideLayouts/slideLayout229.xml"/><Relationship Id="rId220" Type="http://schemas.openxmlformats.org/officeDocument/2006/relationships/slideLayout" Target="../slideLayouts/slideLayout220.xml"/><Relationship Id="rId103" Type="http://schemas.openxmlformats.org/officeDocument/2006/relationships/slideLayout" Target="../slideLayouts/slideLayout103.xml"/><Relationship Id="rId224" Type="http://schemas.openxmlformats.org/officeDocument/2006/relationships/slideLayout" Target="../slideLayouts/slideLayout224.xml"/><Relationship Id="rId102" Type="http://schemas.openxmlformats.org/officeDocument/2006/relationships/slideLayout" Target="../slideLayouts/slideLayout102.xml"/><Relationship Id="rId223" Type="http://schemas.openxmlformats.org/officeDocument/2006/relationships/slideLayout" Target="../slideLayouts/slideLayout223.xml"/><Relationship Id="rId101" Type="http://schemas.openxmlformats.org/officeDocument/2006/relationships/slideLayout" Target="../slideLayouts/slideLayout101.xml"/><Relationship Id="rId222" Type="http://schemas.openxmlformats.org/officeDocument/2006/relationships/slideLayout" Target="../slideLayouts/slideLayout222.xml"/><Relationship Id="rId100" Type="http://schemas.openxmlformats.org/officeDocument/2006/relationships/slideLayout" Target="../slideLayouts/slideLayout100.xml"/><Relationship Id="rId221" Type="http://schemas.openxmlformats.org/officeDocument/2006/relationships/slideLayout" Target="../slideLayouts/slideLayout221.xml"/><Relationship Id="rId217" Type="http://schemas.openxmlformats.org/officeDocument/2006/relationships/slideLayout" Target="../slideLayouts/slideLayout217.xml"/><Relationship Id="rId216" Type="http://schemas.openxmlformats.org/officeDocument/2006/relationships/slideLayout" Target="../slideLayouts/slideLayout216.xml"/><Relationship Id="rId215" Type="http://schemas.openxmlformats.org/officeDocument/2006/relationships/slideLayout" Target="../slideLayouts/slideLayout215.xml"/><Relationship Id="rId214" Type="http://schemas.openxmlformats.org/officeDocument/2006/relationships/slideLayout" Target="../slideLayouts/slideLayout214.xml"/><Relationship Id="rId219" Type="http://schemas.openxmlformats.org/officeDocument/2006/relationships/slideLayout" Target="../slideLayouts/slideLayout219.xml"/><Relationship Id="rId218" Type="http://schemas.openxmlformats.org/officeDocument/2006/relationships/slideLayout" Target="../slideLayouts/slideLayout218.xml"/><Relationship Id="rId213" Type="http://schemas.openxmlformats.org/officeDocument/2006/relationships/slideLayout" Target="../slideLayouts/slideLayout213.xml"/><Relationship Id="rId212" Type="http://schemas.openxmlformats.org/officeDocument/2006/relationships/slideLayout" Target="../slideLayouts/slideLayout212.xml"/><Relationship Id="rId211" Type="http://schemas.openxmlformats.org/officeDocument/2006/relationships/slideLayout" Target="../slideLayouts/slideLayout211.xml"/><Relationship Id="rId210" Type="http://schemas.openxmlformats.org/officeDocument/2006/relationships/slideLayout" Target="../slideLayouts/slideLayout210.xml"/><Relationship Id="rId129" Type="http://schemas.openxmlformats.org/officeDocument/2006/relationships/slideLayout" Target="../slideLayouts/slideLayout129.xml"/><Relationship Id="rId128" Type="http://schemas.openxmlformats.org/officeDocument/2006/relationships/slideLayout" Target="../slideLayouts/slideLayout128.xml"/><Relationship Id="rId249" Type="http://schemas.openxmlformats.org/officeDocument/2006/relationships/slideLayout" Target="../slideLayouts/slideLayout249.xml"/><Relationship Id="rId127" Type="http://schemas.openxmlformats.org/officeDocument/2006/relationships/slideLayout" Target="../slideLayouts/slideLayout127.xml"/><Relationship Id="rId248" Type="http://schemas.openxmlformats.org/officeDocument/2006/relationships/slideLayout" Target="../slideLayouts/slideLayout248.xml"/><Relationship Id="rId126" Type="http://schemas.openxmlformats.org/officeDocument/2006/relationships/slideLayout" Target="../slideLayouts/slideLayout126.xml"/><Relationship Id="rId247" Type="http://schemas.openxmlformats.org/officeDocument/2006/relationships/slideLayout" Target="../slideLayouts/slideLayout247.xml"/><Relationship Id="rId121" Type="http://schemas.openxmlformats.org/officeDocument/2006/relationships/slideLayout" Target="../slideLayouts/slideLayout121.xml"/><Relationship Id="rId242" Type="http://schemas.openxmlformats.org/officeDocument/2006/relationships/slideLayout" Target="../slideLayouts/slideLayout242.xml"/><Relationship Id="rId120" Type="http://schemas.openxmlformats.org/officeDocument/2006/relationships/slideLayout" Target="../slideLayouts/slideLayout120.xml"/><Relationship Id="rId241" Type="http://schemas.openxmlformats.org/officeDocument/2006/relationships/slideLayout" Target="../slideLayouts/slideLayout241.xml"/><Relationship Id="rId240" Type="http://schemas.openxmlformats.org/officeDocument/2006/relationships/slideLayout" Target="../slideLayouts/slideLayout240.xml"/><Relationship Id="rId125" Type="http://schemas.openxmlformats.org/officeDocument/2006/relationships/slideLayout" Target="../slideLayouts/slideLayout125.xml"/><Relationship Id="rId246" Type="http://schemas.openxmlformats.org/officeDocument/2006/relationships/slideLayout" Target="../slideLayouts/slideLayout246.xml"/><Relationship Id="rId124" Type="http://schemas.openxmlformats.org/officeDocument/2006/relationships/slideLayout" Target="../slideLayouts/slideLayout124.xml"/><Relationship Id="rId245" Type="http://schemas.openxmlformats.org/officeDocument/2006/relationships/slideLayout" Target="../slideLayouts/slideLayout245.xml"/><Relationship Id="rId123" Type="http://schemas.openxmlformats.org/officeDocument/2006/relationships/slideLayout" Target="../slideLayouts/slideLayout123.xml"/><Relationship Id="rId244" Type="http://schemas.openxmlformats.org/officeDocument/2006/relationships/slideLayout" Target="../slideLayouts/slideLayout244.xml"/><Relationship Id="rId122" Type="http://schemas.openxmlformats.org/officeDocument/2006/relationships/slideLayout" Target="../slideLayouts/slideLayout122.xml"/><Relationship Id="rId243" Type="http://schemas.openxmlformats.org/officeDocument/2006/relationships/slideLayout" Target="../slideLayouts/slideLayout243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118" Type="http://schemas.openxmlformats.org/officeDocument/2006/relationships/slideLayout" Target="../slideLayouts/slideLayout118.xml"/><Relationship Id="rId239" Type="http://schemas.openxmlformats.org/officeDocument/2006/relationships/slideLayout" Target="../slideLayouts/slideLayout239.xml"/><Relationship Id="rId117" Type="http://schemas.openxmlformats.org/officeDocument/2006/relationships/slideLayout" Target="../slideLayouts/slideLayout117.xml"/><Relationship Id="rId238" Type="http://schemas.openxmlformats.org/officeDocument/2006/relationships/slideLayout" Target="../slideLayouts/slideLayout238.xml"/><Relationship Id="rId116" Type="http://schemas.openxmlformats.org/officeDocument/2006/relationships/slideLayout" Target="../slideLayouts/slideLayout116.xml"/><Relationship Id="rId237" Type="http://schemas.openxmlformats.org/officeDocument/2006/relationships/slideLayout" Target="../slideLayouts/slideLayout237.xml"/><Relationship Id="rId115" Type="http://schemas.openxmlformats.org/officeDocument/2006/relationships/slideLayout" Target="../slideLayouts/slideLayout115.xml"/><Relationship Id="rId236" Type="http://schemas.openxmlformats.org/officeDocument/2006/relationships/slideLayout" Target="../slideLayouts/slideLayout236.xml"/><Relationship Id="rId119" Type="http://schemas.openxmlformats.org/officeDocument/2006/relationships/slideLayout" Target="../slideLayouts/slideLayout119.xml"/><Relationship Id="rId110" Type="http://schemas.openxmlformats.org/officeDocument/2006/relationships/slideLayout" Target="../slideLayouts/slideLayout110.xml"/><Relationship Id="rId231" Type="http://schemas.openxmlformats.org/officeDocument/2006/relationships/slideLayout" Target="../slideLayouts/slideLayout231.xml"/><Relationship Id="rId230" Type="http://schemas.openxmlformats.org/officeDocument/2006/relationships/slideLayout" Target="../slideLayouts/slideLayout230.xml"/><Relationship Id="rId114" Type="http://schemas.openxmlformats.org/officeDocument/2006/relationships/slideLayout" Target="../slideLayouts/slideLayout114.xml"/><Relationship Id="rId235" Type="http://schemas.openxmlformats.org/officeDocument/2006/relationships/slideLayout" Target="../slideLayouts/slideLayout235.xml"/><Relationship Id="rId113" Type="http://schemas.openxmlformats.org/officeDocument/2006/relationships/slideLayout" Target="../slideLayouts/slideLayout113.xml"/><Relationship Id="rId234" Type="http://schemas.openxmlformats.org/officeDocument/2006/relationships/slideLayout" Target="../slideLayouts/slideLayout234.xml"/><Relationship Id="rId112" Type="http://schemas.openxmlformats.org/officeDocument/2006/relationships/slideLayout" Target="../slideLayouts/slideLayout112.xml"/><Relationship Id="rId233" Type="http://schemas.openxmlformats.org/officeDocument/2006/relationships/slideLayout" Target="../slideLayouts/slideLayout233.xml"/><Relationship Id="rId111" Type="http://schemas.openxmlformats.org/officeDocument/2006/relationships/slideLayout" Target="../slideLayouts/slideLayout111.xml"/><Relationship Id="rId232" Type="http://schemas.openxmlformats.org/officeDocument/2006/relationships/slideLayout" Target="../slideLayouts/slideLayout232.xml"/><Relationship Id="rId301" Type="http://schemas.openxmlformats.org/officeDocument/2006/relationships/theme" Target="../theme/theme1.xml"/><Relationship Id="rId300" Type="http://schemas.openxmlformats.org/officeDocument/2006/relationships/slideLayout" Target="../slideLayouts/slideLayout300.xml"/><Relationship Id="rId206" Type="http://schemas.openxmlformats.org/officeDocument/2006/relationships/slideLayout" Target="../slideLayouts/slideLayout206.xml"/><Relationship Id="rId205" Type="http://schemas.openxmlformats.org/officeDocument/2006/relationships/slideLayout" Target="../slideLayouts/slideLayout205.xml"/><Relationship Id="rId204" Type="http://schemas.openxmlformats.org/officeDocument/2006/relationships/slideLayout" Target="../slideLayouts/slideLayout204.xml"/><Relationship Id="rId203" Type="http://schemas.openxmlformats.org/officeDocument/2006/relationships/slideLayout" Target="../slideLayouts/slideLayout203.xml"/><Relationship Id="rId209" Type="http://schemas.openxmlformats.org/officeDocument/2006/relationships/slideLayout" Target="../slideLayouts/slideLayout209.xml"/><Relationship Id="rId208" Type="http://schemas.openxmlformats.org/officeDocument/2006/relationships/slideLayout" Target="../slideLayouts/slideLayout208.xml"/><Relationship Id="rId207" Type="http://schemas.openxmlformats.org/officeDocument/2006/relationships/slideLayout" Target="../slideLayouts/slideLayout207.xml"/><Relationship Id="rId202" Type="http://schemas.openxmlformats.org/officeDocument/2006/relationships/slideLayout" Target="../slideLayouts/slideLayout202.xml"/><Relationship Id="rId201" Type="http://schemas.openxmlformats.org/officeDocument/2006/relationships/slideLayout" Target="../slideLayouts/slideLayout201.xml"/><Relationship Id="rId200" Type="http://schemas.openxmlformats.org/officeDocument/2006/relationships/slideLayout" Target="../slideLayouts/slideLayout2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89d859cf6b_0_0"/>
          <p:cNvSpPr txBox="1"/>
          <p:nvPr>
            <p:ph type="title"/>
          </p:nvPr>
        </p:nvSpPr>
        <p:spPr>
          <a:xfrm>
            <a:off x="838201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g189d859cf6b_0_0"/>
          <p:cNvSpPr txBox="1"/>
          <p:nvPr>
            <p:ph idx="1" type="body"/>
          </p:nvPr>
        </p:nvSpPr>
        <p:spPr>
          <a:xfrm>
            <a:off x="838201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  <p:sldLayoutId id="2147483948" r:id="rId30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9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Google Shape;2630;g189d859cf6b_0_2617"/>
          <p:cNvSpPr txBox="1"/>
          <p:nvPr>
            <p:ph type="title"/>
          </p:nvPr>
        </p:nvSpPr>
        <p:spPr>
          <a:xfrm>
            <a:off x="704033" y="855663"/>
            <a:ext cx="9095100" cy="1163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Times New Roman"/>
              <a:buNone/>
            </a:pPr>
            <a:r>
              <a:rPr lang="en-US" sz="3900">
                <a:solidFill>
                  <a:srgbClr val="C88DB6"/>
                </a:solidFill>
              </a:rPr>
              <a:t>Health Awareness and Nutrition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Eating Disorders </a:t>
            </a:r>
            <a:endParaRPr/>
          </a:p>
        </p:txBody>
      </p:sp>
      <p:sp>
        <p:nvSpPr>
          <p:cNvPr id="2631" name="Google Shape;2631;g189d859cf6b_0_2617"/>
          <p:cNvSpPr txBox="1"/>
          <p:nvPr>
            <p:ph idx="1" type="body"/>
          </p:nvPr>
        </p:nvSpPr>
        <p:spPr>
          <a:xfrm>
            <a:off x="698500" y="1981200"/>
            <a:ext cx="10782300" cy="80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Department of Clinical Nutrition and Dietetics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College of Health Sciences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0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g169a62ee1c3_0_2737"/>
          <p:cNvSpPr txBox="1"/>
          <p:nvPr>
            <p:ph idx="1" type="body"/>
          </p:nvPr>
        </p:nvSpPr>
        <p:spPr>
          <a:xfrm flipH="1">
            <a:off x="6163572" y="1825625"/>
            <a:ext cx="4923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Characterized by episodes of binge eating and purging (vomiting, laxatives, fasting, medications and diuretics).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Binge eating: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Eating huge quantities of food in a short time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Feeling of loss of control over eating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Purging: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Compensation mechanism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Repeatedly compensates for binging by purging (vomiting), taking laxatives, enemas, and/or dieting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Extreme exercise to stay thin</a:t>
            </a:r>
            <a:endParaRPr sz="1800"/>
          </a:p>
        </p:txBody>
      </p:sp>
      <p:sp>
        <p:nvSpPr>
          <p:cNvPr id="2702" name="Google Shape;2702;g169a62ee1c3_0_273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/>
              <a:t>Bulimia</a:t>
            </a:r>
            <a:r>
              <a:rPr lang="en-US"/>
              <a:t> Nervosa</a:t>
            </a:r>
            <a:endParaRPr/>
          </a:p>
        </p:txBody>
      </p:sp>
      <p:pic>
        <p:nvPicPr>
          <p:cNvPr descr="A graphic of a woman binge eating by a toilet, displaying signs of Bulimia Nervosa." id="2703" name="Google Shape;2703;g169a62ee1c3_0_2737" title="Woman Binge Eating"/>
          <p:cNvPicPr preferRelativeResize="0"/>
          <p:nvPr/>
        </p:nvPicPr>
        <p:blipFill rotWithShape="1">
          <a:blip r:embed="rId3">
            <a:alphaModFix/>
          </a:blip>
          <a:srcRect b="10869" l="0" r="0" t="16619"/>
          <a:stretch/>
        </p:blipFill>
        <p:spPr>
          <a:xfrm flipH="1">
            <a:off x="1104828" y="2270125"/>
            <a:ext cx="4862377" cy="3526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4" name="Google Shape;2704;g169a62ee1c3_0_27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8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aphic depicting the complications of anorexia and bulimia, including loss of muscle, anemia, heart problems, kidney problems, and gastrointestinal problems." id="2709" name="Google Shape;2709;g169a62ee1c3_0_2752" title="Anorexia and Bulimia Complications Graphic"/>
          <p:cNvPicPr preferRelativeResize="0"/>
          <p:nvPr/>
        </p:nvPicPr>
        <p:blipFill rotWithShape="1">
          <a:blip r:embed="rId3">
            <a:alphaModFix/>
          </a:blip>
          <a:srcRect b="31253" l="5052" r="5196" t="11860"/>
          <a:stretch/>
        </p:blipFill>
        <p:spPr>
          <a:xfrm>
            <a:off x="4111274" y="4226801"/>
            <a:ext cx="6940723" cy="1885924"/>
          </a:xfrm>
          <a:prstGeom prst="rect">
            <a:avLst/>
          </a:prstGeom>
          <a:noFill/>
          <a:ln>
            <a:noFill/>
          </a:ln>
        </p:spPr>
      </p:pic>
      <p:sp>
        <p:nvSpPr>
          <p:cNvPr id="2710" name="Google Shape;2710;g169a62ee1c3_0_2752"/>
          <p:cNvSpPr txBox="1"/>
          <p:nvPr>
            <p:ph idx="1" type="body"/>
          </p:nvPr>
        </p:nvSpPr>
        <p:spPr>
          <a:xfrm>
            <a:off x="1140000" y="1989225"/>
            <a:ext cx="9912000" cy="41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Complications of Anorexia and Bulimia</a:t>
            </a:r>
            <a:r>
              <a:rPr lang="en-US" sz="1800"/>
              <a:t>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Osteoporosis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Anemia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Menstrual irregularities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Erosion of digestive tract and teeth and sore throat due to forced vomiting (among bulimic patients)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Electrolyte imbalance  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Gastrointestinal</a:t>
            </a:r>
            <a:r>
              <a:rPr lang="en-US" sz="1800"/>
              <a:t> problems    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Dry skin/hair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Anxiety/Depression       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Slow heart rate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Low blood pressure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Death </a:t>
            </a:r>
            <a:endParaRPr sz="1800"/>
          </a:p>
        </p:txBody>
      </p:sp>
      <p:sp>
        <p:nvSpPr>
          <p:cNvPr id="2711" name="Google Shape;2711;g169a62ee1c3_0_275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Complications</a:t>
            </a:r>
            <a:endParaRPr/>
          </a:p>
        </p:txBody>
      </p:sp>
      <p:sp>
        <p:nvSpPr>
          <p:cNvPr id="2712" name="Google Shape;2712;g169a62ee1c3_0_27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oman eating a box of doughnuts. " id="2717" name="Google Shape;2717;g169a62ee1c3_0_2760" title="Woman Eating"/>
          <p:cNvPicPr preferRelativeResize="0"/>
          <p:nvPr/>
        </p:nvPicPr>
        <p:blipFill rotWithShape="1">
          <a:blip r:embed="rId3">
            <a:alphaModFix/>
          </a:blip>
          <a:srcRect b="5185" l="20375" r="20446" t="5257"/>
          <a:stretch/>
        </p:blipFill>
        <p:spPr>
          <a:xfrm flipH="1">
            <a:off x="2002351" y="1767026"/>
            <a:ext cx="2964449" cy="4486298"/>
          </a:xfrm>
          <a:prstGeom prst="rect">
            <a:avLst/>
          </a:prstGeom>
          <a:noFill/>
          <a:ln>
            <a:noFill/>
          </a:ln>
        </p:spPr>
      </p:pic>
      <p:sp>
        <p:nvSpPr>
          <p:cNvPr id="2718" name="Google Shape;2718;g169a62ee1c3_0_2760"/>
          <p:cNvSpPr txBox="1"/>
          <p:nvPr>
            <p:ph idx="1" type="body"/>
          </p:nvPr>
        </p:nvSpPr>
        <p:spPr>
          <a:xfrm>
            <a:off x="5526149" y="1847850"/>
            <a:ext cx="46635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Binge eating begins during or after strict dieting.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 person eats a</a:t>
            </a:r>
            <a:r>
              <a:rPr b="1" lang="en-US" sz="1800"/>
              <a:t> large amount of food</a:t>
            </a:r>
            <a:r>
              <a:rPr lang="en-US" sz="1800"/>
              <a:t> </a:t>
            </a:r>
            <a:r>
              <a:rPr b="1" lang="en-US" sz="1800"/>
              <a:t>in a shorter period of time</a:t>
            </a:r>
            <a:r>
              <a:rPr lang="en-US" sz="1800"/>
              <a:t> than normal people.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person also feels a sense of</a:t>
            </a:r>
            <a:r>
              <a:rPr b="1" lang="en-US" sz="1800"/>
              <a:t> loss of control</a:t>
            </a:r>
            <a:r>
              <a:rPr lang="en-US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It may be caused by stress.</a:t>
            </a:r>
            <a:endParaRPr sz="1800"/>
          </a:p>
        </p:txBody>
      </p:sp>
      <p:sp>
        <p:nvSpPr>
          <p:cNvPr id="2719" name="Google Shape;2719;g169a62ee1c3_0_276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Binge Eating</a:t>
            </a:r>
            <a:endParaRPr/>
          </a:p>
        </p:txBody>
      </p:sp>
      <p:sp>
        <p:nvSpPr>
          <p:cNvPr id="2720" name="Google Shape;2720;g169a62ee1c3_0_27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69a62ee1c3_0_2768"/>
          <p:cNvSpPr txBox="1"/>
          <p:nvPr>
            <p:ph idx="1" type="body"/>
          </p:nvPr>
        </p:nvSpPr>
        <p:spPr>
          <a:xfrm>
            <a:off x="1592018" y="1825625"/>
            <a:ext cx="4923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Binge eating Is characterized by recurrent eating without purging</a:t>
            </a:r>
            <a:r>
              <a:rPr lang="en-US" sz="1800"/>
              <a:t>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Eat rapidly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Uncomfortably full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Eating when not hungry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Eating alone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Feeling disgusted or guilty after binging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Feelings of shame related to food or weight</a:t>
            </a:r>
            <a:endParaRPr sz="1800"/>
          </a:p>
        </p:txBody>
      </p:sp>
      <p:sp>
        <p:nvSpPr>
          <p:cNvPr id="2726" name="Google Shape;2726;g169a62ee1c3_0_276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Binge Eating</a:t>
            </a:r>
            <a:endParaRPr/>
          </a:p>
        </p:txBody>
      </p:sp>
      <p:pic>
        <p:nvPicPr>
          <p:cNvPr descr="A graphic of a woman holding a cake in one hand while eating a cupcake." id="2727" name="Google Shape;2727;g169a62ee1c3_0_2768" title="Woman Eating Cupcake"/>
          <p:cNvPicPr preferRelativeResize="0"/>
          <p:nvPr/>
        </p:nvPicPr>
        <p:blipFill rotWithShape="1">
          <a:blip r:embed="rId3">
            <a:alphaModFix/>
          </a:blip>
          <a:srcRect b="13712" l="10114" r="9737" t="12087"/>
          <a:stretch/>
        </p:blipFill>
        <p:spPr>
          <a:xfrm flipH="1">
            <a:off x="6702781" y="2202200"/>
            <a:ext cx="3897201" cy="3608003"/>
          </a:xfrm>
          <a:prstGeom prst="rect">
            <a:avLst/>
          </a:prstGeom>
          <a:noFill/>
          <a:ln>
            <a:noFill/>
          </a:ln>
        </p:spPr>
      </p:pic>
      <p:sp>
        <p:nvSpPr>
          <p:cNvPr id="2728" name="Google Shape;2728;g169a62ee1c3_0_27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3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1a5ae06c923_0_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5" name="Google Shape;2735;g1a5ae06c923_0_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Pica</a:t>
            </a:r>
            <a:endParaRPr/>
          </a:p>
        </p:txBody>
      </p:sp>
      <p:sp>
        <p:nvSpPr>
          <p:cNvPr id="2736" name="Google Shape;2736;g1a5ae06c923_0_2"/>
          <p:cNvSpPr txBox="1"/>
          <p:nvPr>
            <p:ph idx="1" type="body"/>
          </p:nvPr>
        </p:nvSpPr>
        <p:spPr>
          <a:xfrm flipH="1">
            <a:off x="5990267" y="1825625"/>
            <a:ext cx="4923600" cy="435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It is a pattern of </a:t>
            </a:r>
            <a:r>
              <a:rPr b="1" lang="en-US" sz="1800"/>
              <a:t>eating non-food materials</a:t>
            </a:r>
            <a:r>
              <a:rPr lang="en-US" sz="1800"/>
              <a:t> (such as dirt or paper) or craving for non-food items.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This pattern of eating should last</a:t>
            </a:r>
            <a:r>
              <a:rPr b="1" lang="en-US" sz="1800"/>
              <a:t> at least 1 month</a:t>
            </a:r>
            <a:r>
              <a:rPr lang="en-US" sz="1800"/>
              <a:t> to fit the diagnosis of pica.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People with pica may eat:</a:t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Dirt, paint, clay, plaster, chalk, rocks, cigarettes, ashes, sand, starch, rust, hair, baking soda, glue, ice, etc.</a:t>
            </a:r>
            <a:endParaRPr sz="1800"/>
          </a:p>
        </p:txBody>
      </p:sp>
      <p:pic>
        <p:nvPicPr>
          <p:cNvPr id="2737" name="Google Shape;2737;g1a5ae06c923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133" y="2565150"/>
            <a:ext cx="4500972" cy="2872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2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g1a5ae06c923_0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4" name="Google Shape;2744;g1a5ae06c923_0_1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Pica</a:t>
            </a:r>
            <a:endParaRPr/>
          </a:p>
        </p:txBody>
      </p:sp>
      <p:sp>
        <p:nvSpPr>
          <p:cNvPr id="2745" name="Google Shape;2745;g1a5ae06c923_0_14"/>
          <p:cNvSpPr txBox="1"/>
          <p:nvPr>
            <p:ph idx="1" type="body"/>
          </p:nvPr>
        </p:nvSpPr>
        <p:spPr>
          <a:xfrm>
            <a:off x="1685065" y="1825625"/>
            <a:ext cx="4923600" cy="435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Causes: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It is observed more in young children than adults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It can occur during pregnancy due to lack of certain nutrients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Pica may also occur in adults who crave a certain texture in their mouth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Complications: 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Malnutrition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Intestinal obstruction and infection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Anemia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Mercury/lead poisoning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Liver and kidney damage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Constipation and abdominal problems </a:t>
            </a:r>
            <a:endParaRPr sz="1800"/>
          </a:p>
        </p:txBody>
      </p:sp>
      <p:pic>
        <p:nvPicPr>
          <p:cNvPr id="2746" name="Google Shape;2746;g1a5ae06c923_0_14"/>
          <p:cNvPicPr preferRelativeResize="0"/>
          <p:nvPr/>
        </p:nvPicPr>
        <p:blipFill rotWithShape="1">
          <a:blip r:embed="rId3">
            <a:alphaModFix/>
          </a:blip>
          <a:srcRect b="0" l="10063" r="0" t="0"/>
          <a:stretch/>
        </p:blipFill>
        <p:spPr>
          <a:xfrm flipH="1">
            <a:off x="6928588" y="2012025"/>
            <a:ext cx="3578348" cy="39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0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aphic of a man serving food to a woman at a table." id="2751" name="Google Shape;2751;p15" title="Man Serving Foo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3571" y="2148562"/>
            <a:ext cx="3405370" cy="3804826"/>
          </a:xfrm>
          <a:prstGeom prst="rect">
            <a:avLst/>
          </a:prstGeom>
          <a:noFill/>
          <a:ln>
            <a:noFill/>
          </a:ln>
        </p:spPr>
      </p:pic>
      <p:sp>
        <p:nvSpPr>
          <p:cNvPr id="2752" name="Google Shape;2752;p1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/>
              <a:t>Key Recommendations</a:t>
            </a:r>
            <a:endParaRPr/>
          </a:p>
        </p:txBody>
      </p:sp>
      <p:sp>
        <p:nvSpPr>
          <p:cNvPr id="2753" name="Google Shape;2753;p15"/>
          <p:cNvSpPr txBox="1"/>
          <p:nvPr>
            <p:ph idx="1" type="body"/>
          </p:nvPr>
        </p:nvSpPr>
        <p:spPr>
          <a:xfrm>
            <a:off x="1723058" y="1989225"/>
            <a:ext cx="4942800" cy="41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Aim to achieve and maintain a healthy body weight.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/>
              <a:t>Consume a balanced diet.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/>
              <a:t>Avoid fad diets and “quick fix’” solutions.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/>
              <a:t>Avoid making negative or shaming comments about food and eating.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/>
              <a:t>Avoid talking about weight at home. Focus instead on having a healthy lifestyle.</a:t>
            </a:r>
            <a:endParaRPr sz="1800"/>
          </a:p>
        </p:txBody>
      </p:sp>
      <p:sp>
        <p:nvSpPr>
          <p:cNvPr id="2754" name="Google Shape;2754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8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p1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/>
              <a:t>Key Recommendations</a:t>
            </a:r>
            <a:endParaRPr/>
          </a:p>
        </p:txBody>
      </p:sp>
      <p:sp>
        <p:nvSpPr>
          <p:cNvPr id="2760" name="Google Shape;2760;p16"/>
          <p:cNvSpPr txBox="1"/>
          <p:nvPr>
            <p:ph idx="1" type="body"/>
          </p:nvPr>
        </p:nvSpPr>
        <p:spPr>
          <a:xfrm>
            <a:off x="1153201" y="1989225"/>
            <a:ext cx="9912000" cy="4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Maintain a positive body image.</a:t>
            </a:r>
            <a:endParaRPr b="1"/>
          </a:p>
        </p:txBody>
      </p:sp>
      <p:sp>
        <p:nvSpPr>
          <p:cNvPr id="2761" name="Google Shape;2761;p16"/>
          <p:cNvSpPr/>
          <p:nvPr/>
        </p:nvSpPr>
        <p:spPr>
          <a:xfrm>
            <a:off x="1934100" y="2710782"/>
            <a:ext cx="2567700" cy="1350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Accept yourself as you are.</a:t>
            </a:r>
            <a:endParaRPr i="0" sz="1800" u="none" cap="none" strike="noStrike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2" name="Google Shape;2762;p16"/>
          <p:cNvSpPr/>
          <p:nvPr/>
        </p:nvSpPr>
        <p:spPr>
          <a:xfrm>
            <a:off x="4760028" y="2707813"/>
            <a:ext cx="2630100" cy="1350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Focus on the things you like about yourself.</a:t>
            </a:r>
            <a:endParaRPr i="0" sz="1800" u="none" cap="none" strike="noStrike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3" name="Google Shape;2763;p16"/>
          <p:cNvSpPr/>
          <p:nvPr/>
        </p:nvSpPr>
        <p:spPr>
          <a:xfrm>
            <a:off x="7672349" y="2657800"/>
            <a:ext cx="2689800" cy="1350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Maintain a healthy body by eating an appropriate amount of food and getting enough exercise.</a:t>
            </a:r>
            <a:endParaRPr i="0" sz="1800" u="none" cap="none" strike="noStrike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4" name="Google Shape;2764;p16"/>
          <p:cNvSpPr/>
          <p:nvPr/>
        </p:nvSpPr>
        <p:spPr>
          <a:xfrm>
            <a:off x="3286442" y="4364876"/>
            <a:ext cx="2689800" cy="1350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Spend time with people who like you and appreciate you for yourself.</a:t>
            </a:r>
            <a:endParaRPr i="0" sz="1800" u="none" cap="none" strike="noStrike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5" name="Google Shape;2765;p16"/>
          <p:cNvSpPr/>
          <p:nvPr/>
        </p:nvSpPr>
        <p:spPr>
          <a:xfrm>
            <a:off x="6153330" y="4364876"/>
            <a:ext cx="2689800" cy="1350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Show that you value yourself by taking good care of your body and mind.</a:t>
            </a:r>
            <a:endParaRPr i="0" sz="1800" u="none" cap="none" strike="noStrike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6" name="Google Shape;2766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5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169a62ee1c3_0_2633"/>
          <p:cNvSpPr txBox="1"/>
          <p:nvPr>
            <p:ph idx="1" type="body"/>
          </p:nvPr>
        </p:nvSpPr>
        <p:spPr>
          <a:xfrm>
            <a:off x="5553124" y="1825625"/>
            <a:ext cx="43575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What are eating disorders</a:t>
            </a:r>
            <a:r>
              <a:rPr lang="en-US" sz="1800"/>
              <a:t>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An eating disorder is marked by extremes.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It is present when a person experiences severe disturbances in eating behavior.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Three main symptoms</a:t>
            </a:r>
            <a:r>
              <a:rPr lang="en-US" sz="1800"/>
              <a:t>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Abnormal eating (extreme restriction of food intake or recurrent episodes of extreme overeating)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Fear of gaining weight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Body shape distortion (</a:t>
            </a:r>
            <a:r>
              <a:rPr lang="en-US" sz="1800"/>
              <a:t>dysmorphia</a:t>
            </a:r>
            <a:r>
              <a:rPr lang="en-US" sz="1800"/>
              <a:t>)</a:t>
            </a:r>
            <a:endParaRPr sz="1800"/>
          </a:p>
        </p:txBody>
      </p:sp>
      <p:sp>
        <p:nvSpPr>
          <p:cNvPr id="2637" name="Google Shape;2637;g169a62ee1c3_0_263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A woman standing in front of a refrigerator eating food" id="2638" name="Google Shape;2638;g169a62ee1c3_0_2633" title="Woman in Front of Refrigerato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376" y="2318775"/>
            <a:ext cx="2595627" cy="34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9" name="Google Shape;2639;g169a62ee1c3_0_26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p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/>
              <a:t>Eating Disorders</a:t>
            </a:r>
            <a:endParaRPr/>
          </a:p>
        </p:txBody>
      </p:sp>
      <p:sp>
        <p:nvSpPr>
          <p:cNvPr id="2645" name="Google Shape;2645;p2"/>
          <p:cNvSpPr txBox="1"/>
          <p:nvPr>
            <p:ph idx="1" type="body"/>
          </p:nvPr>
        </p:nvSpPr>
        <p:spPr>
          <a:xfrm>
            <a:off x="4284226" y="1825625"/>
            <a:ext cx="32574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Examples of eating disorders </a:t>
            </a:r>
            <a:br>
              <a:rPr b="1" lang="en-US" sz="1800"/>
            </a:br>
            <a:r>
              <a:rPr b="1" lang="en-US" sz="1800"/>
              <a:t>that might result in low weight</a:t>
            </a:r>
            <a:r>
              <a:rPr lang="en-US" sz="1800"/>
              <a:t>: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Anorexia Nervosa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Bulimia Nervosa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Binge Eating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Pica</a:t>
            </a:r>
            <a:endParaRPr sz="1800"/>
          </a:p>
        </p:txBody>
      </p:sp>
      <p:pic>
        <p:nvPicPr>
          <p:cNvPr descr="A man throwing up in a toilet after binge eating." id="2646" name="Google Shape;2646;p2" title="Man Throwing Up"/>
          <p:cNvPicPr preferRelativeResize="0"/>
          <p:nvPr/>
        </p:nvPicPr>
        <p:blipFill rotWithShape="1">
          <a:blip r:embed="rId3">
            <a:alphaModFix/>
          </a:blip>
          <a:srcRect b="8542" l="32055" r="0" t="35988"/>
          <a:stretch/>
        </p:blipFill>
        <p:spPr>
          <a:xfrm>
            <a:off x="7733175" y="2792073"/>
            <a:ext cx="3477974" cy="241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647" name="Google Shape;2647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man sitting at a table eating food." id="2648" name="Google Shape;2648;p2" title="Man Eati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80851" y="2249662"/>
            <a:ext cx="2959425" cy="3503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g169a62ee1c3_0_264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/>
              <a:t>Eating Disorders</a:t>
            </a:r>
            <a:endParaRPr/>
          </a:p>
        </p:txBody>
      </p:sp>
      <p:sp>
        <p:nvSpPr>
          <p:cNvPr id="2654" name="Google Shape;2654;g169a62ee1c3_0_2643"/>
          <p:cNvSpPr txBox="1"/>
          <p:nvPr>
            <p:ph idx="1" type="body"/>
          </p:nvPr>
        </p:nvSpPr>
        <p:spPr>
          <a:xfrm>
            <a:off x="5857725" y="1798075"/>
            <a:ext cx="47034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Mainly affects young women and dieters.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Research shows</a:t>
            </a:r>
            <a:r>
              <a:rPr lang="en-US" sz="1800"/>
              <a:t>: More than </a:t>
            </a:r>
            <a:r>
              <a:rPr b="1" lang="en-US" sz="1800"/>
              <a:t>90 percent</a:t>
            </a:r>
            <a:r>
              <a:rPr lang="en-US" sz="1800"/>
              <a:t> of those who have eating disorders are </a:t>
            </a:r>
            <a:r>
              <a:rPr b="1" lang="en-US" sz="1800"/>
              <a:t>women </a:t>
            </a:r>
            <a:r>
              <a:rPr lang="en-US" sz="1800"/>
              <a:t>between the ages of </a:t>
            </a:r>
            <a:r>
              <a:rPr b="1" lang="en-US" sz="1800"/>
              <a:t>12 and 25 years</a:t>
            </a:r>
            <a:r>
              <a:rPr lang="en-US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Many men are also affected.</a:t>
            </a:r>
            <a:endParaRPr sz="1800"/>
          </a:p>
        </p:txBody>
      </p:sp>
      <p:pic>
        <p:nvPicPr>
          <p:cNvPr descr="A woman looking in the mirror at herself, but her image in the mirror looks larger than the real size of her body." id="2655" name="Google Shape;2655;g169a62ee1c3_0_2643" title="Woman Looking in Mirro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875" y="2039849"/>
            <a:ext cx="3837302" cy="3837276"/>
          </a:xfrm>
          <a:prstGeom prst="rect">
            <a:avLst/>
          </a:prstGeom>
          <a:noFill/>
          <a:ln>
            <a:noFill/>
          </a:ln>
        </p:spPr>
      </p:pic>
      <p:sp>
        <p:nvSpPr>
          <p:cNvPr id="2656" name="Google Shape;2656;g169a62ee1c3_0_26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0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an sadly walking away from a mirror." id="2661" name="Google Shape;2661;p6" title="Man Walking Away from Mirror"/>
          <p:cNvPicPr preferRelativeResize="0"/>
          <p:nvPr/>
        </p:nvPicPr>
        <p:blipFill rotWithShape="1">
          <a:blip r:embed="rId3">
            <a:alphaModFix/>
          </a:blip>
          <a:srcRect b="0" l="9113" r="9146" t="0"/>
          <a:stretch/>
        </p:blipFill>
        <p:spPr>
          <a:xfrm>
            <a:off x="6748200" y="2018950"/>
            <a:ext cx="4213949" cy="4123526"/>
          </a:xfrm>
          <a:prstGeom prst="rect">
            <a:avLst/>
          </a:prstGeom>
          <a:noFill/>
          <a:ln>
            <a:noFill/>
          </a:ln>
        </p:spPr>
      </p:pic>
      <p:sp>
        <p:nvSpPr>
          <p:cNvPr id="2662" name="Google Shape;2662;p6"/>
          <p:cNvSpPr txBox="1"/>
          <p:nvPr>
            <p:ph idx="1" type="body"/>
          </p:nvPr>
        </p:nvSpPr>
        <p:spPr>
          <a:xfrm>
            <a:off x="1229850" y="2018975"/>
            <a:ext cx="5276700" cy="41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Causes: 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It often starts with mild obesity; dieting leads to intentional weight loss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person continues to diet </a:t>
            </a:r>
            <a:r>
              <a:rPr b="1" lang="en-US" sz="1800"/>
              <a:t>and their body image becomes distorted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Many causes of eating disorders are related to societal pressure for thinness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Treatment: 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Psychotherapy (psychological counseling)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Medication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Nutritional support for achieving &amp; maintaining desirable body weight</a:t>
            </a:r>
            <a:endParaRPr sz="1800"/>
          </a:p>
        </p:txBody>
      </p:sp>
      <p:sp>
        <p:nvSpPr>
          <p:cNvPr id="2663" name="Google Shape;2663;p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/>
              <a:t>Eating Disorders</a:t>
            </a:r>
            <a:endParaRPr/>
          </a:p>
        </p:txBody>
      </p:sp>
      <p:sp>
        <p:nvSpPr>
          <p:cNvPr id="2664" name="Google Shape;2664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169a62ee1c3_0_2658"/>
          <p:cNvSpPr txBox="1"/>
          <p:nvPr>
            <p:ph idx="1" type="body"/>
          </p:nvPr>
        </p:nvSpPr>
        <p:spPr>
          <a:xfrm flipH="1">
            <a:off x="6523061" y="1825625"/>
            <a:ext cx="38361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Red flags for eating disorders include</a:t>
            </a:r>
            <a:r>
              <a:rPr lang="en-US" sz="1800"/>
              <a:t>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Menstrual irregularities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Fertility problems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Unexplained seizures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Chronic fatigue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Calluses</a:t>
            </a:r>
            <a:r>
              <a:rPr lang="en-US" sz="1800"/>
              <a:t> on hands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Loss of dental enamel</a:t>
            </a:r>
            <a:endParaRPr sz="1800"/>
          </a:p>
        </p:txBody>
      </p:sp>
      <p:sp>
        <p:nvSpPr>
          <p:cNvPr id="2670" name="Google Shape;2670;g169a62ee1c3_0_265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/>
              <a:t>Eating Disorders</a:t>
            </a:r>
            <a:endParaRPr/>
          </a:p>
        </p:txBody>
      </p:sp>
      <p:pic>
        <p:nvPicPr>
          <p:cNvPr descr="Graphic of a woman lying on an empty plate." id="2671" name="Google Shape;2671;g169a62ee1c3_0_2658" title="Woman on Pla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832839" y="1995625"/>
            <a:ext cx="4080623" cy="40578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72" name="Google Shape;2672;g169a62ee1c3_0_26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6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169a62ee1c3_0_2674"/>
          <p:cNvSpPr txBox="1"/>
          <p:nvPr>
            <p:ph idx="1" type="body"/>
          </p:nvPr>
        </p:nvSpPr>
        <p:spPr>
          <a:xfrm>
            <a:off x="1330575" y="1825625"/>
            <a:ext cx="58701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Anorexia is also called self starvation: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 person with anorexia nervosa will experience significant weight loss due to a </a:t>
            </a:r>
            <a:r>
              <a:rPr lang="en-US" sz="1800"/>
              <a:t>combination</a:t>
            </a:r>
            <a:r>
              <a:rPr lang="en-US" sz="1800"/>
              <a:t> of food restriction, starvation, and an intense fear of gaining weight.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Anorexia nervosa usually develops </a:t>
            </a:r>
            <a:r>
              <a:rPr b="1" lang="en-US" sz="1800"/>
              <a:t>during adolescence</a:t>
            </a:r>
            <a:r>
              <a:rPr lang="en-US" sz="1800"/>
              <a:t> or early adulthood.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Anorexia is an attempt to use food to deal with </a:t>
            </a:r>
            <a:r>
              <a:rPr b="1" lang="en-US" sz="1800"/>
              <a:t>emotional problems</a:t>
            </a:r>
            <a:r>
              <a:rPr lang="en-US" sz="18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Due to the fear of gaining weight, people restrict the amount of food they consume.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Lower food intake causes </a:t>
            </a:r>
            <a:r>
              <a:rPr b="1" lang="en-US" sz="1800"/>
              <a:t>metabolic and hormonal disorders</a:t>
            </a:r>
            <a:r>
              <a:rPr lang="en-US" sz="1800"/>
              <a:t>.</a:t>
            </a:r>
            <a:endParaRPr sz="1800"/>
          </a:p>
        </p:txBody>
      </p:sp>
      <p:sp>
        <p:nvSpPr>
          <p:cNvPr id="2678" name="Google Shape;2678;g169a62ee1c3_0_267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/>
              <a:t>Anorexia Nervosa</a:t>
            </a:r>
            <a:endParaRPr/>
          </a:p>
        </p:txBody>
      </p:sp>
      <p:pic>
        <p:nvPicPr>
          <p:cNvPr descr="A graphic of a man offering a bowl of food to a woman who is rejecting it." id="2679" name="Google Shape;2679;g169a62ee1c3_0_2674" title="Woman Rejecting Foo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000" y="2089950"/>
            <a:ext cx="3085424" cy="3708324"/>
          </a:xfrm>
          <a:prstGeom prst="rect">
            <a:avLst/>
          </a:prstGeom>
          <a:noFill/>
          <a:ln>
            <a:noFill/>
          </a:ln>
        </p:spPr>
      </p:pic>
      <p:sp>
        <p:nvSpPr>
          <p:cNvPr id="2680" name="Google Shape;2680;g169a62ee1c3_0_26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4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g169a62ee1c3_0_2723"/>
          <p:cNvSpPr txBox="1"/>
          <p:nvPr>
            <p:ph idx="1" type="body"/>
          </p:nvPr>
        </p:nvSpPr>
        <p:spPr>
          <a:xfrm>
            <a:off x="5663356" y="1825625"/>
            <a:ext cx="51831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It is characterized by</a:t>
            </a:r>
            <a:r>
              <a:rPr lang="en-US" sz="1800"/>
              <a:t>: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Excessive and irrational food restriction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Fear of becoming obese with a distorted body-image and a distorted body self-perception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Starvation and food avoidance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 BMI of </a:t>
            </a:r>
            <a:r>
              <a:rPr lang="en-US" sz="1800"/>
              <a:t>17.5 or less</a:t>
            </a:r>
            <a:endParaRPr sz="1800"/>
          </a:p>
        </p:txBody>
      </p:sp>
      <p:sp>
        <p:nvSpPr>
          <p:cNvPr id="2686" name="Google Shape;2686;g169a62ee1c3_0_272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/>
              <a:t>Anorexia Nervosa</a:t>
            </a:r>
            <a:endParaRPr/>
          </a:p>
        </p:txBody>
      </p:sp>
      <p:pic>
        <p:nvPicPr>
          <p:cNvPr descr="A graphic of a woman looking at her reflection in the mirror, but her reflection is larger than her actual body size." id="2687" name="Google Shape;2687;g169a62ee1c3_0_2723" title="Woman Looking in Mirror"/>
          <p:cNvPicPr preferRelativeResize="0"/>
          <p:nvPr/>
        </p:nvPicPr>
        <p:blipFill rotWithShape="1">
          <a:blip r:embed="rId3">
            <a:alphaModFix/>
          </a:blip>
          <a:srcRect b="9992" l="9034" r="7701" t="10509"/>
          <a:stretch/>
        </p:blipFill>
        <p:spPr>
          <a:xfrm>
            <a:off x="1345544" y="2038999"/>
            <a:ext cx="3872077" cy="3924751"/>
          </a:xfrm>
          <a:prstGeom prst="rect">
            <a:avLst/>
          </a:prstGeom>
          <a:noFill/>
          <a:ln>
            <a:noFill/>
          </a:ln>
        </p:spPr>
      </p:pic>
      <p:sp>
        <p:nvSpPr>
          <p:cNvPr id="2688" name="Google Shape;2688;g169a62ee1c3_0_27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2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169a62ee1c3_0_2730"/>
          <p:cNvSpPr txBox="1"/>
          <p:nvPr>
            <p:ph idx="1" type="body"/>
          </p:nvPr>
        </p:nvSpPr>
        <p:spPr>
          <a:xfrm flipH="1">
            <a:off x="1533854" y="1825625"/>
            <a:ext cx="57438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Symptoms</a:t>
            </a:r>
            <a:r>
              <a:rPr lang="en-US" sz="1800"/>
              <a:t>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Severely malnourished and underweight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Preoccupation with eating, food, body shape or weight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Obsession with calories and fat content of food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Difficulty concentrating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Refusal to maintain a normal BMI for their age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Intolerance to cold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Hair loss or thinning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Fatigue</a:t>
            </a:r>
            <a:endParaRPr sz="1800"/>
          </a:p>
        </p:txBody>
      </p:sp>
      <p:sp>
        <p:nvSpPr>
          <p:cNvPr id="2694" name="Google Shape;2694;g169a62ee1c3_0_273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/>
              <a:t>Anorexia Nervosa</a:t>
            </a:r>
            <a:endParaRPr/>
          </a:p>
        </p:txBody>
      </p:sp>
      <p:pic>
        <p:nvPicPr>
          <p:cNvPr descr="A graphic featuring two images:  a woman standing on a scale, and the same woman standing on a scale after losing weight." id="2695" name="Google Shape;2695;g169a62ee1c3_0_2730" title="Weight Los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84122" y="2126900"/>
            <a:ext cx="2974023" cy="3825823"/>
          </a:xfrm>
          <a:prstGeom prst="rect">
            <a:avLst/>
          </a:prstGeom>
          <a:noFill/>
          <a:ln>
            <a:noFill/>
          </a:ln>
        </p:spPr>
      </p:pic>
      <p:sp>
        <p:nvSpPr>
          <p:cNvPr id="2696" name="Google Shape;2696;g169a62ee1c3_0_27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2014-03-05T18:53:46Z</dcterms:created>
  <dc:creator>Cynthia  Bou khalil</dc:creator>
</cp:coreProperties>
</file>