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30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301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skACB8jTmmnVF4KqX2mQv+pUY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Emily Teachou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6BD255-2A91-4177-9275-FC1D69CA26EB}">
  <a:tblStyle styleId="{436BD255-2A91-4177-9275-FC1D69CA26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customschemas.google.com/relationships/presentationmetadata" Target="metadata"/><Relationship Id="rId25" Type="http://schemas.openxmlformats.org/officeDocument/2006/relationships/slide" Target="slides/slide18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1T14:43:49.265">
    <p:pos x="4031" y="1324"/>
    <p:text>Caption needed / attribution needed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nGX_w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0-21T14:44:02.440">
    <p:pos x="4301" y="1124"/>
    <p:text>Caption needed / attribution needed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nGX_w8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0-21T14:44:15.331">
    <p:pos x="726" y="1253"/>
    <p:text>Caption needed / attribution needed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nGX_xA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0-21T14:44:22.681">
    <p:pos x="2867" y="1490"/>
    <p:text>Caption needed / attribution needed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nGX_xE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0-21T14:44:33.008">
    <p:pos x="696" y="1372"/>
    <p:text>Caption needed / attribution needed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nGX_xI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0-21T14:44:52.193">
    <p:pos x="4295" y="1092"/>
    <p:text>Caption needed / attribution needed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nGX_xM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10-21T14:44:59.835">
    <p:pos x="704" y="1398"/>
    <p:text>Caption needed / attribution needed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nGX_x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189d409a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g189d409a26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g16c6145bee1_0_10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g16c6145bee1_0_105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16c6145bee1_0_10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g16c6145bee1_0_10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6c6145bee1_0_10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g16c6145bee1_0_106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6c6145bee1_0_10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g16c6145bee1_0_106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1aea143c412_0_2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6" name="Google Shape;2736;g1aea143c412_0_26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16c6145bee1_0_10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g16c6145bee1_0_106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6c6145bee1_0_106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6c6145bee1_0_10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16c6145bee1_0_10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g16c6145bee1_0_106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6c6145bee1_0_2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g16c6145bee1_0_2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g1aea143c4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g1aea143c41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16c6145bee1_0_10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g16c6145bee1_0_10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6c6145bee1_0_10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g16c6145bee1_0_10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6c6145bee1_0_10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g16c6145bee1_0_105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16c6145bee1_0_10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g16c6145bee1_0_105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6c6145bee1_0_10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g16c6145bee1_0_105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16c6145bee1_0_10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g16c6145bee1_0_10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Layouts/_rels/slideLayout2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Layouts/_rels/slideLayout2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Layouts/_rels/slideLayout2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Layouts/_rels/slideLayout2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Layouts/_rels/slideLayout2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Layouts/_rels/slideLayout2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2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2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2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Title Slide" showMasterSp="0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9" name="Google Shape;9;g189d409a26e_0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189d409a26e_0_8"/>
          <p:cNvSpPr txBox="1"/>
          <p:nvPr>
            <p:ph type="title"/>
          </p:nvPr>
        </p:nvSpPr>
        <p:spPr>
          <a:xfrm>
            <a:off x="704033" y="855663"/>
            <a:ext cx="90951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None/>
              <a:defRPr b="1"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1" name="Google Shape;11;g189d409a26e_0_8"/>
          <p:cNvSpPr txBox="1"/>
          <p:nvPr>
            <p:ph idx="1" type="body"/>
          </p:nvPr>
        </p:nvSpPr>
        <p:spPr>
          <a:xfrm>
            <a:off x="698500" y="1981200"/>
            <a:ext cx="107823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9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5">
  <p:cSld name="1_Title Only_1_3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d409a26e_0_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g189d409a26e_0_5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8" name="Google Shape;58;g189d409a26e_0_55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g189d409a26e_0_55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g189d409a26e_0_55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g189d409a26e_0_55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g189d409a26e_0_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1">
  <p:cSld name="4_Blank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9d409a26e_0_79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g189d409a26e_0_79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3" name="Google Shape;793;g189d409a26e_0_7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g189d409a26e_0_7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g189d409a26e_0_7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2">
  <p:cSld name="19_Blank_1_12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89d409a26e_0_79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8" name="Google Shape;798;g189d409a26e_0_7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g189d409a26e_0_7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g189d409a26e_0_7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g189d409a26e_0_79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2" name="Google Shape;802;g189d409a26e_0_79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3">
  <p:cSld name="19_Blank_1_1_6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89d409a26e_0_80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5" name="Google Shape;805;g189d409a26e_0_8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g189d409a26e_0_8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189d409a26e_0_8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8" name="Google Shape;808;g189d409a26e_0_80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9" name="Google Shape;809;g189d409a26e_0_80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0" name="Google Shape;810;g189d409a26e_0_8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4">
  <p:cSld name="19_Blank_1_2_6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89d409a26e_0_81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3" name="Google Shape;813;g189d409a26e_0_8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189d409a26e_0_8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g189d409a26e_0_8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6" name="Google Shape;816;g189d409a26e_0_8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7" name="Google Shape;817;g189d409a26e_0_81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818" name="Google Shape;818;g189d409a26e_0_81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5">
  <p:cSld name="19_Blank_1_3_6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89d409a26e_0_81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1" name="Google Shape;821;g189d409a26e_0_8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g189d409a26e_0_8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g189d409a26e_0_8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4" name="Google Shape;824;g189d409a26e_0_81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5" name="Google Shape;825;g189d409a26e_0_81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6" name="Google Shape;826;g189d409a26e_0_81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7" name="Google Shape;827;g189d409a26e_0_81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8" name="Google Shape;828;g189d409a26e_0_81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6">
  <p:cSld name="19_Blank_1_4_6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9d409a26e_0_82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1" name="Google Shape;831;g189d409a26e_0_8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g189d409a26e_0_8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g189d409a26e_0_8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4" name="Google Shape;834;g189d409a26e_0_82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5" name="Google Shape;835;g189d409a26e_0_82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836" name="Google Shape;836;g189d409a26e_0_82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837" name="Google Shape;837;g189d409a26e_0_82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8" name="Google Shape;838;g189d409a26e_0_82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839" name="Google Shape;839;g189d409a26e_0_82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0" name="Google Shape;840;g189d409a26e_0_82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7">
  <p:cSld name="19_Blank_1_5_6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89d409a26e_0_84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3" name="Google Shape;843;g189d409a26e_0_8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g189d409a26e_0_8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g189d409a26e_0_8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6" name="Google Shape;846;g189d409a26e_0_84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7" name="Google Shape;847;g189d409a26e_0_84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8" name="Google Shape;848;g189d409a26e_0_84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9" name="Google Shape;849;g189d409a26e_0_84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0" name="Google Shape;850;g189d409a26e_0_84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1" name="Google Shape;851;g189d409a26e_0_84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2" name="Google Shape;852;g189d409a26e_0_84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8">
  <p:cSld name="19_Blank_1_6_6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9d409a26e_0_85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5" name="Google Shape;855;g189d409a26e_0_8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g189d409a26e_0_8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g189d409a26e_0_8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g189d409a26e_0_85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9" name="Google Shape;859;g189d409a26e_0_85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1">
  <p:cSld name="2_Blank_1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89d409a26e_0_86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2" name="Google Shape;862;g189d409a26e_0_8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g189d409a26e_0_8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g189d409a26e_0_8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5" name="Google Shape;865;g189d409a26e_0_860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2">
  <p:cSld name="19_Blank_1_11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89d409a26e_0_86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8" name="Google Shape;868;g189d409a26e_0_8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g189d409a26e_0_8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g189d409a26e_0_8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1" name="Google Shape;871;g189d409a26e_0_86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2" name="Google Shape;872;g189d409a26e_0_86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6">
  <p:cSld name="1_Title Only_1_3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9d409a26e_0_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g189d409a26e_0_6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6" name="Google Shape;66;g189d409a26e_0_63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g189d409a26e_0_63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g189d409a26e_0_6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g189d409a26e_0_63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g189d409a26e_0_63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g189d409a26e_0_63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72" name="Google Shape;72;g189d409a26e_0_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3">
  <p:cSld name="19_Blank_1_1_5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89d409a26e_0_87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5" name="Google Shape;875;g189d409a26e_0_8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g189d409a26e_0_8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g189d409a26e_0_8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8" name="Google Shape;878;g189d409a26e_0_87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9" name="Google Shape;879;g189d409a26e_0_87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0" name="Google Shape;880;g189d409a26e_0_87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4">
  <p:cSld name="19_Blank_1_2_5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89d409a26e_0_88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3" name="Google Shape;883;g189d409a26e_0_8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g189d409a26e_0_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g189d409a26e_0_8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g189d409a26e_0_8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7" name="Google Shape;887;g189d409a26e_0_88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888" name="Google Shape;888;g189d409a26e_0_88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5">
  <p:cSld name="19_Blank_1_3_5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89d409a26e_0_88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1" name="Google Shape;891;g189d409a26e_0_8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g189d409a26e_0_8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189d409a26e_0_8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4" name="Google Shape;894;g189d409a26e_0_88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5" name="Google Shape;895;g189d409a26e_0_88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96" name="Google Shape;896;g189d409a26e_0_88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97" name="Google Shape;897;g189d409a26e_0_88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8" name="Google Shape;898;g189d409a26e_0_88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6">
  <p:cSld name="19_Blank_1_4_5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89d409a26e_0_89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1" name="Google Shape;901;g189d409a26e_0_8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g189d409a26e_0_8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g189d409a26e_0_8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4" name="Google Shape;904;g189d409a26e_0_89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5" name="Google Shape;905;g189d409a26e_0_89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06" name="Google Shape;906;g189d409a26e_0_89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07" name="Google Shape;907;g189d409a26e_0_89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8" name="Google Shape;908;g189d409a26e_0_89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09" name="Google Shape;909;g189d409a26e_0_89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0" name="Google Shape;910;g189d409a26e_0_89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7">
  <p:cSld name="19_Blank_1_5_5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89d409a26e_0_91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3" name="Google Shape;913;g189d409a26e_0_9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g189d409a26e_0_9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g189d409a26e_0_9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6" name="Google Shape;916;g189d409a26e_0_9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7" name="Google Shape;917;g189d409a26e_0_91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8" name="Google Shape;918;g189d409a26e_0_91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9" name="Google Shape;919;g189d409a26e_0_91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20" name="Google Shape;920;g189d409a26e_0_91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21" name="Google Shape;921;g189d409a26e_0_91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Google Shape;922;g189d409a26e_0_91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8">
  <p:cSld name="19_Blank_1_6_5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9d409a26e_0_92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5" name="Google Shape;925;g189d409a26e_0_9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g189d409a26e_0_9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g189d409a26e_0_9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8" name="Google Shape;928;g189d409a26e_0_9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9" name="Google Shape;929;g189d409a26e_0_92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1">
  <p:cSld name="3_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89d409a26e_0_93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189d409a26e_0_93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3" name="Google Shape;933;g189d409a26e_0_9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g189d409a26e_0_9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g189d409a26e_0_9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2">
  <p:cSld name="19_Blank_1_10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89d409a26e_0_93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8" name="Google Shape;938;g189d409a26e_0_9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g189d409a26e_0_9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g189d409a26e_0_9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1" name="Google Shape;941;g189d409a26e_0_9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2" name="Google Shape;942;g189d409a26e_0_93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3">
  <p:cSld name="19_Blank_1_1_4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89d409a26e_0_94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5" name="Google Shape;945;g189d409a26e_0_9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g189d409a26e_0_9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g189d409a26e_0_9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8" name="Google Shape;948;g189d409a26e_0_94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9" name="Google Shape;949;g189d409a26e_0_94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0" name="Google Shape;950;g189d409a26e_0_94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4">
  <p:cSld name="19_Blank_1_2_4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89d409a26e_0_95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3" name="Google Shape;953;g189d409a26e_0_9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g189d409a26e_0_9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g189d409a26e_0_9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6" name="Google Shape;956;g189d409a26e_0_95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7" name="Google Shape;957;g189d409a26e_0_95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958" name="Google Shape;958;g189d409a26e_0_95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7">
  <p:cSld name="1_Title Only_1_3_1_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9d409a26e_0_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g189d409a26e_0_7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76" name="Google Shape;76;g189d409a26e_0_7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g189d409a26e_0_7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g189d409a26e_0_7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g189d409a26e_0_7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g189d409a26e_0_7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g189d409a26e_0_7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82" name="Google Shape;82;g189d409a26e_0_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5">
  <p:cSld name="19_Blank_1_3_4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89d409a26e_0_95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1" name="Google Shape;961;g189d409a26e_0_9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g189d409a26e_0_9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g189d409a26e_0_9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4" name="Google Shape;964;g189d409a26e_0_9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5" name="Google Shape;965;g189d409a26e_0_95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66" name="Google Shape;966;g189d409a26e_0_95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67" name="Google Shape;967;g189d409a26e_0_95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8" name="Google Shape;968;g189d409a26e_0_95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6">
  <p:cSld name="19_Blank_1_4_4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89d409a26e_0_96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1" name="Google Shape;971;g189d409a26e_0_9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g189d409a26e_0_9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g189d409a26e_0_9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g189d409a26e_0_96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5" name="Google Shape;975;g189d409a26e_0_96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76" name="Google Shape;976;g189d409a26e_0_96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77" name="Google Shape;977;g189d409a26e_0_96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8" name="Google Shape;978;g189d409a26e_0_96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79" name="Google Shape;979;g189d409a26e_0_96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0" name="Google Shape;980;g189d409a26e_0_96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7">
  <p:cSld name="19_Blank_1_5_4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89d409a26e_0_98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3" name="Google Shape;983;g189d409a26e_0_9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g189d409a26e_0_9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g189d409a26e_0_9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6" name="Google Shape;986;g189d409a26e_0_9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7" name="Google Shape;987;g189d409a26e_0_98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8" name="Google Shape;988;g189d409a26e_0_98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9" name="Google Shape;989;g189d409a26e_0_98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90" name="Google Shape;990;g189d409a26e_0_98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91" name="Google Shape;991;g189d409a26e_0_98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92" name="Google Shape;992;g189d409a26e_0_98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8">
  <p:cSld name="19_Blank_1_6_4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89d409a26e_0_99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5" name="Google Shape;995;g189d409a26e_0_9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g189d409a26e_0_9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g189d409a26e_0_9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8" name="Google Shape;998;g189d409a26e_0_99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9" name="Google Shape;999;g189d409a26e_0_99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1">
  <p:cSld name="5_Blank_1">
    <p:bg>
      <p:bgPr>
        <a:solidFill>
          <a:srgbClr val="DF4A51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89d409a26e_0_100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g189d409a26e_0_100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03" name="Google Shape;1003;g189d409a26e_0_10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g189d409a26e_0_1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g189d409a26e_0_10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2">
  <p:cSld name="19_Blank_1_9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89d409a26e_0_100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8" name="Google Shape;1008;g189d409a26e_0_10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g189d409a26e_0_10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g189d409a26e_0_10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1" name="Google Shape;1011;g189d409a26e_0_100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2" name="Google Shape;1012;g189d409a26e_0_100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3">
  <p:cSld name="19_Blank_1_1_3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89d409a26e_0_101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5" name="Google Shape;1015;g189d409a26e_0_10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g189d409a26e_0_10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g189d409a26e_0_10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8" name="Google Shape;1018;g189d409a26e_0_101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9" name="Google Shape;1019;g189d409a26e_0_101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0" name="Google Shape;1020;g189d409a26e_0_101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4">
  <p:cSld name="19_Blank_1_2_3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89d409a26e_0_10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3" name="Google Shape;1023;g189d409a26e_0_10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g189d409a26e_0_10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g189d409a26e_0_10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6" name="Google Shape;1026;g189d409a26e_0_102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7" name="Google Shape;1027;g189d409a26e_0_102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28" name="Google Shape;1028;g189d409a26e_0_102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5">
  <p:cSld name="19_Blank_1_3_3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89d409a26e_0_102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1" name="Google Shape;1031;g189d409a26e_0_10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g189d409a26e_0_10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g189d409a26e_0_10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4" name="Google Shape;1034;g189d409a26e_0_102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5" name="Google Shape;1035;g189d409a26e_0_102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36" name="Google Shape;1036;g189d409a26e_0_102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37" name="Google Shape;1037;g189d409a26e_0_102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8" name="Google Shape;1038;g189d409a26e_0_102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6">
  <p:cSld name="19_Blank_1_4_3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89d409a26e_0_103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1" name="Google Shape;1041;g189d409a26e_0_10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g189d409a26e_0_10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g189d409a26e_0_10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4" name="Google Shape;1044;g189d409a26e_0_103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5" name="Google Shape;1045;g189d409a26e_0_103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6" name="Google Shape;1046;g189d409a26e_0_103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7" name="Google Shape;1047;g189d409a26e_0_103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" name="Google Shape;1048;g189d409a26e_0_103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" name="Google Shape;1049;g189d409a26e_0_103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0" name="Google Shape;1050;g189d409a26e_0_103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8">
  <p:cSld name="1_Title Only_1_3_1_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9d409a26e_0_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g189d409a26e_0_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86" name="Google Shape;86;g189d409a26e_0_8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87" name="Google Shape;87;g189d409a26e_0_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7">
  <p:cSld name="19_Blank_1_5_3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89d409a26e_0_105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3" name="Google Shape;1053;g189d409a26e_0_10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g189d409a26e_0_10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g189d409a26e_0_10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6" name="Google Shape;1056;g189d409a26e_0_105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7" name="Google Shape;1057;g189d409a26e_0_105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8" name="Google Shape;1058;g189d409a26e_0_105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9" name="Google Shape;1059;g189d409a26e_0_105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0" name="Google Shape;1060;g189d409a26e_0_105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1" name="Google Shape;1061;g189d409a26e_0_105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2" name="Google Shape;1062;g189d409a26e_0_105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8">
  <p:cSld name="19_Blank_1_6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89d409a26e_0_106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5" name="Google Shape;1065;g189d409a26e_0_10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g189d409a26e_0_10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g189d409a26e_0_10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8" name="Google Shape;1068;g189d409a26e_0_106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9" name="Google Shape;1069;g189d409a26e_0_106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1">
  <p:cSld name="6_Blank_1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89d409a26e_0_107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g189d409a26e_0_107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3" name="Google Shape;1073;g189d409a26e_0_10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g189d409a26e_0_10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g189d409a26e_0_10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2">
  <p:cSld name="19_Blank_1_8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89d409a26e_0_107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8" name="Google Shape;1078;g189d409a26e_0_10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g189d409a26e_0_10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g189d409a26e_0_10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1" name="Google Shape;1081;g189d409a26e_0_10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2" name="Google Shape;1082;g189d409a26e_0_107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3">
  <p:cSld name="19_Blank_1_1_2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89d409a26e_0_108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5" name="Google Shape;1085;g189d409a26e_0_10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g189d409a26e_0_10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g189d409a26e_0_10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8" name="Google Shape;1088;g189d409a26e_0_108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9" name="Google Shape;1089;g189d409a26e_0_108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0" name="Google Shape;1090;g189d409a26e_0_10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4">
  <p:cSld name="19_Blank_1_2_2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89d409a26e_0_109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3" name="Google Shape;1093;g189d409a26e_0_10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g189d409a26e_0_10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g189d409a26e_0_10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6" name="Google Shape;1096;g189d409a26e_0_109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7" name="Google Shape;1097;g189d409a26e_0_109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8" name="Google Shape;1098;g189d409a26e_0_109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5">
  <p:cSld name="19_Blank_1_3_2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89d409a26e_0_109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1" name="Google Shape;1101;g189d409a26e_0_10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g189d409a26e_0_10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g189d409a26e_0_10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4" name="Google Shape;1104;g189d409a26e_0_109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5" name="Google Shape;1105;g189d409a26e_0_109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06" name="Google Shape;1106;g189d409a26e_0_109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07" name="Google Shape;1107;g189d409a26e_0_109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8" name="Google Shape;1108;g189d409a26e_0_109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6">
  <p:cSld name="19_Blank_1_4_2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89d409a26e_0_110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1" name="Google Shape;1111;g189d409a26e_0_1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g189d409a26e_0_1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g189d409a26e_0_1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4" name="Google Shape;1114;g189d409a26e_0_11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5" name="Google Shape;1115;g189d409a26e_0_110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6" name="Google Shape;1116;g189d409a26e_0_110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7" name="Google Shape;1117;g189d409a26e_0_110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8" name="Google Shape;1118;g189d409a26e_0_110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9" name="Google Shape;1119;g189d409a26e_0_110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0" name="Google Shape;1120;g189d409a26e_0_110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7">
  <p:cSld name="19_Blank_1_5_2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89d409a26e_0_11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3" name="Google Shape;1123;g189d409a26e_0_1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g189d409a26e_0_1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g189d409a26e_0_11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6" name="Google Shape;1126;g189d409a26e_0_112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7" name="Google Shape;1127;g189d409a26e_0_112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8" name="Google Shape;1128;g189d409a26e_0_112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9" name="Google Shape;1129;g189d409a26e_0_112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0" name="Google Shape;1130;g189d409a26e_0_112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1" name="Google Shape;1131;g189d409a26e_0_112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2" name="Google Shape;1132;g189d409a26e_0_112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8">
  <p:cSld name="19_Blank_1_6_2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89d409a26e_0_113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5" name="Google Shape;1135;g189d409a26e_0_1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g189d409a26e_0_1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g189d409a26e_0_11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8" name="Google Shape;1138;g189d409a26e_0_113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9" name="Google Shape;1139;g189d409a26e_0_113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1">
  <p:cSld name="Custom Layout_1_1_5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9d409a26e_0_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189d409a26e_0_88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g189d409a26e_0_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89d409a26e_0_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93" name="Google Shape;93;g189d409a26e_0_88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1">
  <p:cSld name="19_Blank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89d409a26e_0_114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189d409a26e_0_114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3" name="Google Shape;1143;g189d409a26e_0_1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g189d409a26e_0_1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g189d409a26e_0_1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2">
  <p:cSld name="19_Blank_1_7"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89d409a26e_0_114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8" name="Google Shape;1148;g189d409a26e_0_114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9" name="Google Shape;1149;g189d409a26e_0_1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g189d409a26e_0_1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g189d409a26e_0_1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2" name="Google Shape;1152;g189d409a26e_0_114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3" name="Google Shape;1153;g189d409a26e_0_114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3">
  <p:cSld name="19_Blank_1_1_1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89d409a26e_0_115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6" name="Google Shape;1156;g189d409a26e_0_11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7" name="Google Shape;1157;g189d409a26e_0_1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g189d409a26e_0_1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g189d409a26e_0_1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0" name="Google Shape;1160;g189d409a26e_0_1154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1" name="Google Shape;1161;g189d409a26e_0_1154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2" name="Google Shape;1162;g189d409a26e_0_1154"/>
          <p:cNvSpPr txBox="1"/>
          <p:nvPr>
            <p:ph idx="3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4">
  <p:cSld name="19_Blank_1_2_1"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89d409a26e_0_116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5" name="Google Shape;1165;g189d409a26e_0_116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6" name="Google Shape;1166;g189d409a26e_0_1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g189d409a26e_0_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g189d409a26e_0_1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9" name="Google Shape;1169;g189d409a26e_0_116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0" name="Google Shape;1170;g189d409a26e_0_1163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1" name="Google Shape;1171;g189d409a26e_0_1163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5">
  <p:cSld name="19_Blank_1_3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89d409a26e_0_117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g189d409a26e_0_117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5" name="Google Shape;1175;g189d409a26e_0_11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g189d409a26e_0_1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g189d409a26e_0_1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8" name="Google Shape;1178;g189d409a26e_0_117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9" name="Google Shape;1179;g189d409a26e_0_1172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0" name="Google Shape;1180;g189d409a26e_0_1172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1" name="Google Shape;1181;g189d409a26e_0_1172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2" name="Google Shape;1182;g189d409a26e_0_1172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6">
  <p:cSld name="19_Blank_1_4_1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89d409a26e_0_118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g189d409a26e_0_118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6" name="Google Shape;1186;g189d409a26e_0_11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g189d409a26e_0_1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g189d409a26e_0_11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9" name="Google Shape;1189;g189d409a26e_0_118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0" name="Google Shape;1190;g189d409a26e_0_1183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1" name="Google Shape;1191;g189d409a26e_0_1183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2" name="Google Shape;1192;g189d409a26e_0_118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3" name="Google Shape;1193;g189d409a26e_0_1183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4" name="Google Shape;1194;g189d409a26e_0_1183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5" name="Google Shape;1195;g189d409a26e_0_1183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7">
  <p:cSld name="19_Blank_1_5_1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89d409a26e_0_119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g189d409a26e_0_119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9" name="Google Shape;1199;g189d409a26e_0_1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g189d409a26e_0_1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g189d409a26e_0_11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2" name="Google Shape;1202;g189d409a26e_0_119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3" name="Google Shape;1203;g189d409a26e_0_119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4" name="Google Shape;1204;g189d409a26e_0_1196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5" name="Google Shape;1205;g189d409a26e_0_1196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206" name="Google Shape;1206;g189d409a26e_0_1196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207" name="Google Shape;1207;g189d409a26e_0_1196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208" name="Google Shape;1208;g189d409a26e_0_1196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8">
  <p:cSld name="19_Blank_1_6_1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89d409a26e_0_120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1" name="Google Shape;1211;g189d409a26e_0_120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2" name="Google Shape;1212;g189d409a26e_0_12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g189d409a26e_0_1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g189d409a26e_0_12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5" name="Google Shape;1215;g189d409a26e_0_1209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6" name="Google Shape;1216;g189d409a26e_0_1209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Title">
  <p:cSld name="18_Blank">
    <p:bg>
      <p:bgPr>
        <a:solidFill>
          <a:srgbClr val="00C18B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89d409a26e_0_121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19" name="Google Shape;1219;g189d409a26e_0_12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g189d409a26e_0_1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g189d409a26e_0_12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Title">
  <p:cSld name="20_Blank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89d409a26e_0_122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g189d409a26e_0_122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25" name="Google Shape;1225;g189d409a26e_0_1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g189d409a26e_0_1222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27" name="Google Shape;1227;g189d409a26e_0_1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g189d409a26e_0_12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2">
  <p:cSld name="Custom Layout_1_1_4_2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9d409a26e_0_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189d409a26e_0_94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g189d409a26e_0_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89d409a26e_0_9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99" name="Google Shape;99;g189d409a26e_0_94"/>
          <p:cNvSpPr txBox="1"/>
          <p:nvPr>
            <p:ph idx="1" type="body"/>
          </p:nvPr>
        </p:nvSpPr>
        <p:spPr>
          <a:xfrm>
            <a:off x="117000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g189d409a26e_0_94"/>
          <p:cNvSpPr txBox="1"/>
          <p:nvPr>
            <p:ph idx="3" type="body"/>
          </p:nvPr>
        </p:nvSpPr>
        <p:spPr>
          <a:xfrm>
            <a:off x="609345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Title">
  <p:cSld name="29_Blank_1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89d409a26e_0_122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1" name="Google Shape;1231;g189d409a26e_0_122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2" name="Google Shape;1232;g189d409a26e_0_12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g189d409a26e_0_1229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4" name="Google Shape;1234;g189d409a26e_0_1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g189d409a26e_0_12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Title">
  <p:cSld name="30_Blank_1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89d409a26e_0_123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g189d409a26e_0_123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9" name="Google Shape;1239;g189d409a26e_0_12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g189d409a26e_0_1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g189d409a26e_0_12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Title">
  <p:cSld name="31_Blank_1"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89d409a26e_0_124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g189d409a26e_0_124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5" name="Google Shape;1245;g189d409a26e_0_12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g189d409a26e_0_1242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47" name="Google Shape;1247;g189d409a26e_0_1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g189d409a26e_0_1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Title">
  <p:cSld name="32_Blank_1">
    <p:bg>
      <p:bgPr>
        <a:solidFill>
          <a:srgbClr val="DF4A51"/>
        </a:solidFill>
      </p:bgPr>
    </p:bg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89d409a26e_0_124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1" name="Google Shape;1251;g189d409a26e_0_124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2" name="Google Shape;1252;g189d409a26e_0_1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g189d409a26e_0_1249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4" name="Google Shape;1254;g189d409a26e_0_1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g189d409a26e_0_12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Title">
  <p:cSld name="33_Blank_1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89d409a26e_0_125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8" name="Google Shape;1258;g189d409a26e_0_125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9" name="Google Shape;1259;g189d409a26e_0_12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g189d409a26e_0_1256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1" name="Google Shape;1261;g189d409a26e_0_1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g189d409a26e_0_12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Title">
  <p:cSld name="34_Blank_1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89d409a26e_0_126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5" name="Google Shape;1265;g189d409a26e_0_126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6" name="Google Shape;1266;g189d409a26e_0_12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g189d409a26e_0_1263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8" name="Google Shape;1268;g189d409a26e_0_1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g189d409a26e_0_12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">
  <p:cSld name="17_Blank_1_14"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g189d409a26e_0_12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g189d409a26e_0_12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3" name="Google Shape;1273;g189d409a26e_0_1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g189d409a26e_0_1270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5" name="Google Shape;1275;g189d409a26e_0_1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g189d409a26e_0_1270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1">
  <p:cSld name="17_Blank_1_14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" name="Google Shape;1278;g189d409a26e_0_12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g189d409a26e_0_12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0" name="Google Shape;1280;g189d409a26e_0_127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281" name="Google Shape;1281;g189d409a26e_0_1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g189d409a26e_0_1277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3" name="Google Shape;1283;g189d409a26e_0_127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284" name="Google Shape;1284;g189d409a26e_0_1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2">
  <p:cSld name="17_Blank_1_8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1286;g189d409a26e_0_12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g189d409a26e_0_12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8" name="Google Shape;1288;g189d409a26e_0_128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289" name="Google Shape;1289;g189d409a26e_0_1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g189d409a26e_0_1285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1" name="Google Shape;1291;g189d409a26e_0_128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2" name="Google Shape;1292;g189d409a26e_0_1285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293" name="Google Shape;1293;g189d409a26e_0_1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3">
  <p:cSld name="17_Blank_1_9"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g189d409a26e_0_12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g189d409a26e_0_12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7" name="Google Shape;1297;g189d409a26e_0_129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298" name="Google Shape;1298;g189d409a26e_0_1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g189d409a26e_0_1294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0" name="Google Shape;1300;g189d409a26e_0_1294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1" name="Google Shape;1301;g189d409a26e_0_129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1302" name="Google Shape;1302;g189d409a26e_0_1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3">
  <p:cSld name="Custom Layout_1_1_4_1_5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9d409a26e_0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189d409a26e_0_101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g189d409a26e_0_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89d409a26e_0_10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06" name="Google Shape;106;g189d409a26e_0_101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g189d409a26e_0_10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4">
  <p:cSld name="17_Blank_1_10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4" name="Google Shape;1304;g189d409a26e_0_13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g189d409a26e_0_13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6" name="Google Shape;1306;g189d409a26e_0_13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07" name="Google Shape;1307;g189d409a26e_0_1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g189d409a26e_0_1303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9" name="Google Shape;1309;g189d409a26e_0_1303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0" name="Google Shape;1310;g189d409a26e_0_1303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1" name="Google Shape;1311;g189d409a26e_0_130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12" name="Google Shape;1312;g189d409a26e_0_1303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313" name="Google Shape;1313;g189d409a26e_0_1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5">
  <p:cSld name="17_Blank_1_11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" name="Google Shape;1315;g189d409a26e_0_13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g189d409a26e_0_13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7" name="Google Shape;1317;g189d409a26e_0_131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18" name="Google Shape;1318;g189d409a26e_0_1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g189d409a26e_0_1314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0" name="Google Shape;1320;g189d409a26e_0_1314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1" name="Google Shape;1321;g189d409a26e_0_1314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2" name="Google Shape;1322;g189d409a26e_0_131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3" name="Google Shape;1323;g189d409a26e_0_1314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4" name="Google Shape;1324;g189d409a26e_0_1314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5" name="Google Shape;1325;g189d409a26e_0_1314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326" name="Google Shape;1326;g189d409a26e_0_1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6">
  <p:cSld name="17_Blank_1_12"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8" name="Google Shape;1328;g189d409a26e_0_13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g189d409a26e_0_13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0" name="Google Shape;1330;g189d409a26e_0_132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31" name="Google Shape;1331;g189d409a26e_0_1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g189d409a26e_0_1327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3" name="Google Shape;1333;g189d409a26e_0_1327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34" name="Google Shape;1334;g189d409a26e_0_1327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35" name="Google Shape;1335;g189d409a26e_0_1327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36" name="Google Shape;1336;g189d409a26e_0_1327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37" name="Google Shape;1337;g189d409a26e_0_1327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38" name="Google Shape;1338;g189d409a26e_0_1327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39" name="Google Shape;1339;g189d409a26e_0_13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7">
  <p:cSld name="17_Blank_1_13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g189d409a26e_0_13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g189d409a26e_0_13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3" name="Google Shape;1343;g189d409a26e_0_134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44" name="Google Shape;1344;g189d409a26e_0_1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g189d409a26e_0_1340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6" name="Google Shape;1346;g189d409a26e_0_1340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7" name="Google Shape;1347;g189d409a26e_0_13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">
  <p:cSld name="15_Blank_1"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89d409a26e_0_134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0" name="Google Shape;1350;g189d409a26e_0_13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g189d409a26e_0_1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g189d409a26e_0_1348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3" name="Google Shape;1353;g189d409a26e_0_13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g189d409a26e_0_13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1">
  <p:cSld name="17_Blank_1_7"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89d409a26e_0_135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7" name="Google Shape;1357;g189d409a26e_0_13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g189d409a26e_0_1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g189d409a26e_0_1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g189d409a26e_0_13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1" name="Google Shape;1361;g189d409a26e_0_135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2" name="Google Shape;1362;g189d409a26e_0_135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2">
  <p:cSld name="17_Blank_2_7"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89d409a26e_0_136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5" name="Google Shape;1365;g189d409a26e_0_13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g189d409a26e_0_1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g189d409a26e_0_1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g189d409a26e_0_13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9" name="Google Shape;1369;g189d409a26e_0_136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0" name="Google Shape;1370;g189d409a26e_0_136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1" name="Google Shape;1371;g189d409a26e_0_136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3">
  <p:cSld name="17_Blank_3_7"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89d409a26e_0_137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4" name="Google Shape;1374;g189d409a26e_0_1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g189d409a26e_0_1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g189d409a26e_0_1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g189d409a26e_0_13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8" name="Google Shape;1378;g189d409a26e_0_137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9" name="Google Shape;1379;g189d409a26e_0_1372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80" name="Google Shape;1380;g189d409a26e_0_137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4">
  <p:cSld name="17_Blank_4_7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89d409a26e_0_138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3" name="Google Shape;1383;g189d409a26e_0_13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g189d409a26e_0_1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g189d409a26e_0_13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g189d409a26e_0_13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7" name="Google Shape;1387;g189d409a26e_0_13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8" name="Google Shape;1388;g189d409a26e_0_138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89" name="Google Shape;1389;g189d409a26e_0_138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90" name="Google Shape;1390;g189d409a26e_0_138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1" name="Google Shape;1391;g189d409a26e_0_138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5">
  <p:cSld name="17_Blank_6_7"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89d409a26e_0_139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4" name="Google Shape;1394;g189d409a26e_0_13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g189d409a26e_0_1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g189d409a26e_0_13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g189d409a26e_0_13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8" name="Google Shape;1398;g189d409a26e_0_139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9" name="Google Shape;1399;g189d409a26e_0_1392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0" name="Google Shape;1400;g189d409a26e_0_1392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1" name="Google Shape;1401;g189d409a26e_0_1392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2" name="Google Shape;1402;g189d409a26e_0_1392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3" name="Google Shape;1403;g189d409a26e_0_1392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4" name="Google Shape;1404;g189d409a26e_0_1392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4">
  <p:cSld name="Custom Layout_1_1_4_1_1_1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9d409a26e_0_1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189d409a26e_0_108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189d409a26e_0_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89d409a26e_0_10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13" name="Google Shape;113;g189d409a26e_0_108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g189d409a26e_0_108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g189d409a26e_0_10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g189d409a26e_0_108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6">
  <p:cSld name="17_Blank_7_8"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89d409a26e_0_140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7" name="Google Shape;1407;g189d409a26e_0_14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g189d409a26e_0_1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g189d409a26e_0_1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g189d409a26e_0_14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1" name="Google Shape;1411;g189d409a26e_0_140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2" name="Google Shape;1412;g189d409a26e_0_140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3" name="Google Shape;1413;g189d409a26e_0_140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4" name="Google Shape;1414;g189d409a26e_0_140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5" name="Google Shape;1415;g189d409a26e_0_140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6" name="Google Shape;1416;g189d409a26e_0_140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7" name="Google Shape;1417;g189d409a26e_0_140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7">
  <p:cSld name="17_Blank_7_1_8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89d409a26e_0_14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0" name="Google Shape;1420;g189d409a26e_0_14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g189d409a26e_0_1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g189d409a26e_0_1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g189d409a26e_0_14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4" name="Google Shape;1424;g189d409a26e_0_141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5" name="Google Shape;1425;g189d409a26e_0_141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">
  <p:cSld name="14_Blank_1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89d409a26e_0_142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g189d409a26e_0_142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g189d409a26e_0_1426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0" name="Google Shape;1430;g189d409a26e_0_14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g189d409a26e_0_1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g189d409a26e_0_14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1">
  <p:cSld name="17_Blank_1_6"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89d409a26e_0_143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5" name="Google Shape;1435;g189d409a26e_0_14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g189d409a26e_0_1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g189d409a26e_0_14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g189d409a26e_0_14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9" name="Google Shape;1439;g189d409a26e_0_143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0" name="Google Shape;1440;g189d409a26e_0_1433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2">
  <p:cSld name="17_Blank_2_6"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89d409a26e_0_144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3" name="Google Shape;1443;g189d409a26e_0_14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g189d409a26e_0_1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g189d409a26e_0_1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g189d409a26e_0_14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7" name="Google Shape;1447;g189d409a26e_0_144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8" name="Google Shape;1448;g189d409a26e_0_1441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9" name="Google Shape;1449;g189d409a26e_0_144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3">
  <p:cSld name="17_Blank_3_6"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89d409a26e_0_145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2" name="Google Shape;1452;g189d409a26e_0_14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g189d409a26e_0_1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g189d409a26e_0_14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g189d409a26e_0_14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6" name="Google Shape;1456;g189d409a26e_0_145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7" name="Google Shape;1457;g189d409a26e_0_1450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8" name="Google Shape;1458;g189d409a26e_0_145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4">
  <p:cSld name="17_Blank_4_6"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89d409a26e_0_145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1" name="Google Shape;1461;g189d409a26e_0_14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g189d409a26e_0_1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g189d409a26e_0_14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g189d409a26e_0_14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5" name="Google Shape;1465;g189d409a26e_0_14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6" name="Google Shape;1466;g189d409a26e_0_145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67" name="Google Shape;1467;g189d409a26e_0_145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68" name="Google Shape;1468;g189d409a26e_0_145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9" name="Google Shape;1469;g189d409a26e_0_145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5">
  <p:cSld name="17_Blank_6_6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89d409a26e_0_147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2" name="Google Shape;1472;g189d409a26e_0_14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g189d409a26e_0_1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Google Shape;1474;g189d409a26e_0_14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g189d409a26e_0_14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6" name="Google Shape;1476;g189d409a26e_0_147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7" name="Google Shape;1477;g189d409a26e_0_1470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78" name="Google Shape;1478;g189d409a26e_0_1470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79" name="Google Shape;1479;g189d409a26e_0_1470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0" name="Google Shape;1480;g189d409a26e_0_1470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1" name="Google Shape;1481;g189d409a26e_0_1470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2" name="Google Shape;1482;g189d409a26e_0_1470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6">
  <p:cSld name="17_Blank_7_7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89d409a26e_0_148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5" name="Google Shape;1485;g189d409a26e_0_14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g189d409a26e_0_1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g189d409a26e_0_1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g189d409a26e_0_14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9" name="Google Shape;1489;g189d409a26e_0_14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0" name="Google Shape;1490;g189d409a26e_0_148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1" name="Google Shape;1491;g189d409a26e_0_148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2" name="Google Shape;1492;g189d409a26e_0_148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93" name="Google Shape;1493;g189d409a26e_0_148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94" name="Google Shape;1494;g189d409a26e_0_148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95" name="Google Shape;1495;g189d409a26e_0_148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7">
  <p:cSld name="17_Blank_7_1_7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89d409a26e_0_149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8" name="Google Shape;1498;g189d409a26e_0_14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9" name="Google Shape;1499;g189d409a26e_0_1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0" name="Google Shape;1500;g189d409a26e_0_14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g189d409a26e_0_14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2" name="Google Shape;1502;g189d409a26e_0_149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3" name="Google Shape;1503;g189d409a26e_0_149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5">
  <p:cSld name="Custom Layout_1_1_4_1_2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9d409a26e_0_1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189d409a26e_0_117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g189d409a26e_0_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89d409a26e_0_11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22" name="Google Shape;122;g189d409a26e_0_117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g189d409a26e_0_117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g189d409a26e_0_11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g189d409a26e_0_117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g189d409a26e_0_117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g189d409a26e_0_117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">
  <p:cSld name="11_Blank_1"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89d409a26e_0_150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g189d409a26e_0_150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g189d409a26e_0_1504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8" name="Google Shape;1508;g189d409a26e_0_15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9" name="Google Shape;1509;g189d409a26e_0_1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g189d409a26e_0_15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1">
  <p:cSld name="11_Blank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89d409a26e_0_151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3" name="Google Shape;1513;g189d409a26e_0_151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4" name="Google Shape;1514;g189d409a26e_0_15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g189d409a26e_0_1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g189d409a26e_0_15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7" name="Google Shape;1517;g189d409a26e_0_151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8" name="Google Shape;1518;g189d409a26e_0_151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2">
  <p:cSld name="11_Blank_1_1_1"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89d409a26e_0_151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1" name="Google Shape;1521;g189d409a26e_0_151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2" name="Google Shape;1522;g189d409a26e_0_15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g189d409a26e_0_1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4" name="Google Shape;1524;g189d409a26e_0_15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5" name="Google Shape;1525;g189d409a26e_0_1519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6" name="Google Shape;1526;g189d409a26e_0_1519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7" name="Google Shape;1527;g189d409a26e_0_1519"/>
          <p:cNvSpPr txBox="1"/>
          <p:nvPr>
            <p:ph idx="3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3">
  <p:cSld name="11_Blank_1_1_1_1"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89d409a26e_0_152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0" name="Google Shape;1530;g189d409a26e_0_15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1" name="Google Shape;1531;g189d409a26e_0_15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g189d409a26e_0_1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g189d409a26e_0_15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4" name="Google Shape;1534;g189d409a26e_0_152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5" name="Google Shape;1535;g189d409a26e_0_1528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6" name="Google Shape;1536;g189d409a26e_0_152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4">
  <p:cSld name="11_Blank_1_1_1_1_1"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189d409a26e_0_153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9" name="Google Shape;1539;g189d409a26e_0_153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0" name="Google Shape;1540;g189d409a26e_0_15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Google Shape;1541;g189d409a26e_0_1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g189d409a26e_0_15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3" name="Google Shape;1543;g189d409a26e_0_153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4" name="Google Shape;1544;g189d409a26e_0_1537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45" name="Google Shape;1545;g189d409a26e_0_1537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46" name="Google Shape;1546;g189d409a26e_0_153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7" name="Google Shape;1547;g189d409a26e_0_1537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5">
  <p:cSld name="11_Blank_1_1_1_1_1_1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89d409a26e_0_154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0" name="Google Shape;1550;g189d409a26e_0_154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1" name="Google Shape;1551;g189d409a26e_0_15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Google Shape;1552;g189d409a26e_0_15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g189d409a26e_0_15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4" name="Google Shape;1554;g189d409a26e_0_154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5" name="Google Shape;1555;g189d409a26e_0_1548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6" name="Google Shape;1556;g189d409a26e_0_1548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7" name="Google Shape;1557;g189d409a26e_0_154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8" name="Google Shape;1558;g189d409a26e_0_1548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9" name="Google Shape;1559;g189d409a26e_0_1548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0" name="Google Shape;1560;g189d409a26e_0_1548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6">
  <p:cSld name="11_Blank_1_1_1_1_1_1_1"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89d409a26e_0_156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3" name="Google Shape;1563;g189d409a26e_0_156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4" name="Google Shape;1564;g189d409a26e_0_15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g189d409a26e_0_1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g189d409a26e_0_15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7" name="Google Shape;1567;g189d409a26e_0_156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8" name="Google Shape;1568;g189d409a26e_0_156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9" name="Google Shape;1569;g189d409a26e_0_1561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0" name="Google Shape;1570;g189d409a26e_0_1561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1" name="Google Shape;1571;g189d409a26e_0_1561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2" name="Google Shape;1572;g189d409a26e_0_1561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3" name="Google Shape;1573;g189d409a26e_0_1561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7">
  <p:cSld name="11_Blank_1_1_1_1_1_1_1_1"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89d409a26e_0_157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6" name="Google Shape;1576;g189d409a26e_0_157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7" name="Google Shape;1577;g189d409a26e_0_15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g189d409a26e_0_15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g189d409a26e_0_15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0" name="Google Shape;1580;g189d409a26e_0_1574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1" name="Google Shape;1581;g189d409a26e_0_1574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">
  <p:cSld name="9_Blank_1"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89d409a26e_0_158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4" name="Google Shape;1584;g189d409a26e_0_15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g189d409a26e_0_1582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6" name="Google Shape;1586;g189d409a26e_0_1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g189d409a26e_0_15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1">
  <p:cSld name="17_Blank_1_4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89d409a26e_0_158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0" name="Google Shape;1590;g189d409a26e_0_15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g189d409a26e_0_1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Google Shape;1592;g189d409a26e_0_1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3" name="Google Shape;1593;g189d409a26e_0_15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4" name="Google Shape;1594;g189d409a26e_0_15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5" name="Google Shape;1595;g189d409a26e_0_1588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6">
  <p:cSld name="Custom Layout_1_1_4_1_3_1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9d409a26e_0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89d409a26e_0_128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g189d409a26e_0_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89d409a26e_0_12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33" name="Google Shape;133;g189d409a26e_0_12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g189d409a26e_0_128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g189d409a26e_0_128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g189d409a26e_0_128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g189d409a26e_0_128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g189d409a26e_0_128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2">
  <p:cSld name="17_Blank_2_4"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89d409a26e_0_159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8" name="Google Shape;1598;g189d409a26e_0_15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g189d409a26e_0_1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0" name="Google Shape;1600;g189d409a26e_0_15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g189d409a26e_0_15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2" name="Google Shape;1602;g189d409a26e_0_1596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3" name="Google Shape;1603;g189d409a26e_0_1596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4" name="Google Shape;1604;g189d409a26e_0_159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3">
  <p:cSld name="17_Blank_3_4"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89d409a26e_0_160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7" name="Google Shape;1607;g189d409a26e_0_16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Google Shape;1608;g189d409a26e_0_1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Google Shape;1609;g189d409a26e_0_16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g189d409a26e_0_16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1" name="Google Shape;1611;g189d409a26e_0_160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2" name="Google Shape;1612;g189d409a26e_0_1605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13" name="Google Shape;1613;g189d409a26e_0_1605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4">
  <p:cSld name="17_Blank_4_4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89d409a26e_0_161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6" name="Google Shape;1616;g189d409a26e_0_16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7" name="Google Shape;1617;g189d409a26e_0_1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8" name="Google Shape;1618;g189d409a26e_0_16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9" name="Google Shape;1619;g189d409a26e_0_16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0" name="Google Shape;1620;g189d409a26e_0_161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1" name="Google Shape;1621;g189d409a26e_0_161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22" name="Google Shape;1622;g189d409a26e_0_161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23" name="Google Shape;1623;g189d409a26e_0_161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4" name="Google Shape;1624;g189d409a26e_0_161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5">
  <p:cSld name="17_Blank_6_4"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89d409a26e_0_162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7" name="Google Shape;1627;g189d409a26e_0_16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8" name="Google Shape;1628;g189d409a26e_0_16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Google Shape;1629;g189d409a26e_0_16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g189d409a26e_0_16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1" name="Google Shape;1631;g189d409a26e_0_16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2" name="Google Shape;1632;g189d409a26e_0_1625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3" name="Google Shape;1633;g189d409a26e_0_1625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4" name="Google Shape;1634;g189d409a26e_0_1625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5" name="Google Shape;1635;g189d409a26e_0_1625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6" name="Google Shape;1636;g189d409a26e_0_1625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7" name="Google Shape;1637;g189d409a26e_0_1625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6">
  <p:cSld name="17_Blank_7_5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89d409a26e_0_163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0" name="Google Shape;1640;g189d409a26e_0_16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" name="Google Shape;1641;g189d409a26e_0_16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2" name="Google Shape;1642;g189d409a26e_0_16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g189d409a26e_0_16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4" name="Google Shape;1644;g189d409a26e_0_163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5" name="Google Shape;1645;g189d409a26e_0_163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6" name="Google Shape;1646;g189d409a26e_0_163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7" name="Google Shape;1647;g189d409a26e_0_163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8" name="Google Shape;1648;g189d409a26e_0_163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9" name="Google Shape;1649;g189d409a26e_0_163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0" name="Google Shape;1650;g189d409a26e_0_163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7">
  <p:cSld name="17_Blank_7_1_5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89d409a26e_0_165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3" name="Google Shape;1653;g189d409a26e_0_16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4" name="Google Shape;1654;g189d409a26e_0_16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5" name="Google Shape;1655;g189d409a26e_0_16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g189d409a26e_0_16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7" name="Google Shape;1657;g189d409a26e_0_165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8" name="Google Shape;1658;g189d409a26e_0_1651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">
  <p:cSld name="10_Blank_1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89d409a26e_0_165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1" name="Google Shape;1661;g189d409a26e_0_165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g189d409a26e_0_1659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3" name="Google Shape;1663;g189d409a26e_0_16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4" name="Google Shape;1664;g189d409a26e_0_16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g189d409a26e_0_16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1">
  <p:cSld name="17_Blank_1_3"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89d409a26e_0_166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8" name="Google Shape;1668;g189d409a26e_0_16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g189d409a26e_0_16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Google Shape;1670;g189d409a26e_0_16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g189d409a26e_0_16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2" name="Google Shape;1672;g189d409a26e_0_166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3" name="Google Shape;1673;g189d409a26e_0_166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2">
  <p:cSld name="17_Blank_2_3"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89d409a26e_0_167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6" name="Google Shape;1676;g189d409a26e_0_16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g189d409a26e_0_16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8" name="Google Shape;1678;g189d409a26e_0_16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g189d409a26e_0_16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0" name="Google Shape;1680;g189d409a26e_0_1674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1" name="Google Shape;1681;g189d409a26e_0_1674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2" name="Google Shape;1682;g189d409a26e_0_167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3">
  <p:cSld name="17_Blank_3_3"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89d409a26e_0_168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5" name="Google Shape;1685;g189d409a26e_0_16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6" name="Google Shape;1686;g189d409a26e_0_16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g189d409a26e_0_16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g189d409a26e_0_16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9" name="Google Shape;1689;g189d409a26e_0_16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0" name="Google Shape;1690;g189d409a26e_0_1683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1" name="Google Shape;1691;g189d409a26e_0_1683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Intro 1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189d409a26e_0_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189d409a26e_0_12"/>
          <p:cNvSpPr txBox="1"/>
          <p:nvPr>
            <p:ph type="ctrTitle"/>
          </p:nvPr>
        </p:nvSpPr>
        <p:spPr>
          <a:xfrm>
            <a:off x="662517" y="1122363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189d409a26e_0_12"/>
          <p:cNvSpPr txBox="1"/>
          <p:nvPr>
            <p:ph idx="1" type="subTitle"/>
          </p:nvPr>
        </p:nvSpPr>
        <p:spPr>
          <a:xfrm>
            <a:off x="662517" y="3602038"/>
            <a:ext cx="6364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189d409a26e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7">
  <p:cSld name="Custom Layout_1_1_4_1_4_1"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9d409a26e_0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g189d409a26e_0_139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g189d409a26e_0_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89d409a26e_0_13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44" name="Google Shape;144;g189d409a26e_0_139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4">
  <p:cSld name="17_Blank_4_3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89d409a26e_0_169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4" name="Google Shape;1694;g189d409a26e_0_16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g189d409a26e_0_16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g189d409a26e_0_16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7" name="Google Shape;1697;g189d409a26e_0_16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8" name="Google Shape;1698;g189d409a26e_0_169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9" name="Google Shape;1699;g189d409a26e_0_1692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00" name="Google Shape;1700;g189d409a26e_0_1692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01" name="Google Shape;1701;g189d409a26e_0_1692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2" name="Google Shape;1702;g189d409a26e_0_1692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5">
  <p:cSld name="17_Blank_6_3"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89d409a26e_0_170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5" name="Google Shape;1705;g189d409a26e_0_17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g189d409a26e_0_17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g189d409a26e_0_17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g189d409a26e_0_17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9" name="Google Shape;1709;g189d409a26e_0_17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0" name="Google Shape;1710;g189d409a26e_0_1703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1" name="Google Shape;1711;g189d409a26e_0_1703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2" name="Google Shape;1712;g189d409a26e_0_170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3" name="Google Shape;1713;g189d409a26e_0_1703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4" name="Google Shape;1714;g189d409a26e_0_1703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5" name="Google Shape;1715;g189d409a26e_0_1703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6">
  <p:cSld name="17_Blank_7_4"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89d409a26e_0_171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8" name="Google Shape;1718;g189d409a26e_0_17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g189d409a26e_0_17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g189d409a26e_0_17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g189d409a26e_0_17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2" name="Google Shape;1722;g189d409a26e_0_17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3" name="Google Shape;1723;g189d409a26e_0_171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4" name="Google Shape;1724;g189d409a26e_0_171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5" name="Google Shape;1725;g189d409a26e_0_171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26" name="Google Shape;1726;g189d409a26e_0_171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27" name="Google Shape;1727;g189d409a26e_0_171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28" name="Google Shape;1728;g189d409a26e_0_171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7">
  <p:cSld name="17_Blank_7_1_4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89d409a26e_0_172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1" name="Google Shape;1731;g189d409a26e_0_17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g189d409a26e_0_17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g189d409a26e_0_17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g189d409a26e_0_17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5" name="Google Shape;1735;g189d409a26e_0_172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6" name="Google Shape;1736;g189d409a26e_0_1729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">
  <p:cSld name="12_Blank_1">
    <p:bg>
      <p:bgPr>
        <a:solidFill>
          <a:srgbClr val="DF4A51"/>
        </a:solidFill>
      </p:bgPr>
    </p:bg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189d409a26e_0_173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g189d409a26e_0_173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g189d409a26e_0_1737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1" name="Google Shape;1741;g189d409a26e_0_17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g189d409a26e_0_17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g189d409a26e_0_17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1">
  <p:cSld name="17_Blank_1_2"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189d409a26e_0_174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6" name="Google Shape;1746;g189d409a26e_0_17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7" name="Google Shape;1747;g189d409a26e_0_17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Google Shape;1748;g189d409a26e_0_17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g189d409a26e_0_17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0" name="Google Shape;1750;g189d409a26e_0_174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1" name="Google Shape;1751;g189d409a26e_0_1744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2">
  <p:cSld name="17_Blank_2_2"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189d409a26e_0_175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4" name="Google Shape;1754;g189d409a26e_0_17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g189d409a26e_0_17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6" name="Google Shape;1756;g189d409a26e_0_17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g189d409a26e_0_17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8" name="Google Shape;1758;g189d409a26e_0_1752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9" name="Google Shape;1759;g189d409a26e_0_1752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0" name="Google Shape;1760;g189d409a26e_0_175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3">
  <p:cSld name="17_Blank_3_2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89d409a26e_0_176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3" name="Google Shape;1763;g189d409a26e_0_17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4" name="Google Shape;1764;g189d409a26e_0_17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5" name="Google Shape;1765;g189d409a26e_0_17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g189d409a26e_0_17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7" name="Google Shape;1767;g189d409a26e_0_176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8" name="Google Shape;1768;g189d409a26e_0_176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9" name="Google Shape;1769;g189d409a26e_0_176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4">
  <p:cSld name="17_Blank_4_2"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89d409a26e_0_177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2" name="Google Shape;1772;g189d409a26e_0_17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g189d409a26e_0_17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4" name="Google Shape;1774;g189d409a26e_0_17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g189d409a26e_0_17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6" name="Google Shape;1776;g189d409a26e_0_177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7" name="Google Shape;1777;g189d409a26e_0_1770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78" name="Google Shape;1778;g189d409a26e_0_1770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79" name="Google Shape;1779;g189d409a26e_0_1770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0" name="Google Shape;1780;g189d409a26e_0_1770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5">
  <p:cSld name="17_Blank_6_2"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189d409a26e_0_178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3" name="Google Shape;1783;g189d409a26e_0_17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g189d409a26e_0_17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g189d409a26e_0_17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6" name="Google Shape;1786;g189d409a26e_0_17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7" name="Google Shape;1787;g189d409a26e_0_17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8" name="Google Shape;1788;g189d409a26e_0_178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9" name="Google Shape;1789;g189d409a26e_0_178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0" name="Google Shape;1790;g189d409a26e_0_178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1" name="Google Shape;1791;g189d409a26e_0_178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2" name="Google Shape;1792;g189d409a26e_0_178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3" name="Google Shape;1793;g189d409a26e_0_178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1">
  <p:cSld name="SECTION_HEADER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189d409a26e_0_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89d409a26e_0_1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g189d409a26e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89d409a26e_0_1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50" name="Google Shape;150;g189d409a26e_0_14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6">
  <p:cSld name="17_Blank_7_3"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89d409a26e_0_179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6" name="Google Shape;1796;g189d409a26e_0_17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g189d409a26e_0_17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g189d409a26e_0_17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9" name="Google Shape;1799;g189d409a26e_0_17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0" name="Google Shape;1800;g189d409a26e_0_179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1" name="Google Shape;1801;g189d409a26e_0_1794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2" name="Google Shape;1802;g189d409a26e_0_1794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3" name="Google Shape;1803;g189d409a26e_0_1794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4" name="Google Shape;1804;g189d409a26e_0_1794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5" name="Google Shape;1805;g189d409a26e_0_1794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g189d409a26e_0_1794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7">
  <p:cSld name="17_Blank_7_1_3"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189d409a26e_0_180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9" name="Google Shape;1809;g189d409a26e_0_18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0" name="Google Shape;1810;g189d409a26e_0_18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g189d409a26e_0_18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2" name="Google Shape;1812;g189d409a26e_0_18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3" name="Google Shape;1813;g189d409a26e_0_180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4" name="Google Shape;1814;g189d409a26e_0_1807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">
  <p:cSld name="13_Blank_1"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189d409a26e_0_181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7" name="Google Shape;1817;g189d409a26e_0_18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g189d409a26e_0_1815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9" name="Google Shape;1819;g189d409a26e_0_18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g189d409a26e_0_18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g189d409a26e_0_18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1">
  <p:cSld name="17_Blank_7_1_2"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189d409a26e_0_182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4" name="Google Shape;1824;g189d409a26e_0_18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g189d409a26e_0_18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g189d409a26e_0_18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g189d409a26e_0_18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8" name="Google Shape;1828;g189d409a26e_0_182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9" name="Google Shape;1829;g189d409a26e_0_1822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2">
  <p:cSld name="17_Blank_7_1_2_1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89d409a26e_0_183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2" name="Google Shape;1832;g189d409a26e_0_18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g189d409a26e_0_18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g189d409a26e_0_18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g189d409a26e_0_18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6" name="Google Shape;1836;g189d409a26e_0_183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7" name="Google Shape;1837;g189d409a26e_0_1830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8" name="Google Shape;1838;g189d409a26e_0_1830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3">
  <p:cSld name="17_Blank_7_1_2_2"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189d409a26e_0_183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1" name="Google Shape;1841;g189d409a26e_0_18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g189d409a26e_0_18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g189d409a26e_0_18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4" name="Google Shape;1844;g189d409a26e_0_18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5" name="Google Shape;1845;g189d409a26e_0_183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6" name="Google Shape;1846;g189d409a26e_0_1839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7" name="Google Shape;1847;g189d409a26e_0_1839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4">
  <p:cSld name="17_Blank_7_1_2_3"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189d409a26e_0_184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0" name="Google Shape;1850;g189d409a26e_0_18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89d409a26e_0_18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g189d409a26e_0_18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3" name="Google Shape;1853;g189d409a26e_0_18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4" name="Google Shape;1854;g189d409a26e_0_184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5" name="Google Shape;1855;g189d409a26e_0_1848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56" name="Google Shape;1856;g189d409a26e_0_1848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57" name="Google Shape;1857;g189d409a26e_0_184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8" name="Google Shape;1858;g189d409a26e_0_1848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5">
  <p:cSld name="17_Blank_7_1_2_4"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189d409a26e_0_185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1" name="Google Shape;1861;g189d409a26e_0_18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89d409a26e_0_18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g189d409a26e_0_18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Google Shape;1864;g189d409a26e_0_18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5" name="Google Shape;1865;g189d409a26e_0_18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6" name="Google Shape;1866;g189d409a26e_0_185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67" name="Google Shape;1867;g189d409a26e_0_185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68" name="Google Shape;1868;g189d409a26e_0_185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9" name="Google Shape;1869;g189d409a26e_0_185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0" name="Google Shape;1870;g189d409a26e_0_185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1" name="Google Shape;1871;g189d409a26e_0_185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6">
  <p:cSld name="17_Blank_7_1_2_5"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89d409a26e_0_187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4" name="Google Shape;1874;g189d409a26e_0_18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g189d409a26e_0_1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g189d409a26e_0_18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89d409a26e_0_18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8" name="Google Shape;1878;g189d409a26e_0_187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9" name="Google Shape;1879;g189d409a26e_0_1872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0" name="Google Shape;1880;g189d409a26e_0_1872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1" name="Google Shape;1881;g189d409a26e_0_1872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2" name="Google Shape;1882;g189d409a26e_0_1872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3" name="Google Shape;1883;g189d409a26e_0_1872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89d409a26e_0_1872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7">
  <p:cSld name="17_Blank_7_1_2_5_1"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89d409a26e_0_188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7" name="Google Shape;1887;g189d409a26e_0_18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g189d409a26e_0_18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g189d409a26e_0_18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0" name="Google Shape;1890;g189d409a26e_0_18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1" name="Google Shape;1891;g189d409a26e_0_188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2" name="Google Shape;1892;g189d409a26e_0_1885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2">
  <p:cSld name="7_Title Only_1_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89d409a26e_0_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89d409a26e_0_1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g189d409a26e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89d409a26e_0_15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56" name="Google Shape;156;g189d409a26e_0_15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g189d409a26e_0_151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">
  <p:cSld name="17_Blank_8"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89d409a26e_0_189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5" name="Google Shape;1895;g189d409a26e_0_18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g189d409a26e_0_18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g189d409a26e_0_1893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8" name="Google Shape;1898;g189d409a26e_0_18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9" name="Google Shape;1899;g189d409a26e_0_18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1">
  <p:cSld name="17_Blank_1_1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89d409a26e_0_190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2" name="Google Shape;1902;g189d409a26e_0_19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g189d409a26e_0_19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g189d409a26e_0_19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g189d409a26e_0_19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6" name="Google Shape;1906;g189d409a26e_0_190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7" name="Google Shape;1907;g189d409a26e_0_1900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2">
  <p:cSld name="17_Blank_2_1"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189d409a26e_0_190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0" name="Google Shape;1910;g189d409a26e_0_19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g189d409a26e_0_19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g189d409a26e_0_19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g189d409a26e_0_19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4" name="Google Shape;1914;g189d409a26e_0_190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5" name="Google Shape;1915;g189d409a26e_0_190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6" name="Google Shape;1916;g189d409a26e_0_190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3">
  <p:cSld name="17_Blank_3_1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189d409a26e_0_19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9" name="Google Shape;1919;g189d409a26e_0_19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g189d409a26e_0_19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g189d409a26e_0_19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2" name="Google Shape;1922;g189d409a26e_0_19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3" name="Google Shape;1923;g189d409a26e_0_191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4" name="Google Shape;1924;g189d409a26e_0_1917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25" name="Google Shape;1925;g189d409a26e_0_1917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4">
  <p:cSld name="17_Blank_4_1"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89d409a26e_0_192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8" name="Google Shape;1928;g189d409a26e_0_19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g189d409a26e_0_1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g189d409a26e_0_19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89d409a26e_0_19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2" name="Google Shape;1932;g189d409a26e_0_192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3" name="Google Shape;1933;g189d409a26e_0_1926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34" name="Google Shape;1934;g189d409a26e_0_1926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35" name="Google Shape;1935;g189d409a26e_0_1926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6" name="Google Shape;1936;g189d409a26e_0_1926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5">
  <p:cSld name="17_Blank_6_1"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89d409a26e_0_193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9" name="Google Shape;1939;g189d409a26e_0_19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g189d409a26e_0_19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g189d409a26e_0_19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89d409a26e_0_19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3" name="Google Shape;1943;g189d409a26e_0_193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4" name="Google Shape;1944;g189d409a26e_0_1937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45" name="Google Shape;1945;g189d409a26e_0_1937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46" name="Google Shape;1946;g189d409a26e_0_193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7" name="Google Shape;1947;g189d409a26e_0_1937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48" name="Google Shape;1948;g189d409a26e_0_1937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9" name="Google Shape;1949;g189d409a26e_0_1937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6">
  <p:cSld name="17_Blank_7_2"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89d409a26e_0_195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2" name="Google Shape;1952;g189d409a26e_0_19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g189d409a26e_0_19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g189d409a26e_0_19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89d409a26e_0_19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6" name="Google Shape;1956;g189d409a26e_0_195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7" name="Google Shape;1957;g189d409a26e_0_1950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8" name="Google Shape;1958;g189d409a26e_0_1950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9" name="Google Shape;1959;g189d409a26e_0_1950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89d409a26e_0_1950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1" name="Google Shape;1961;g189d409a26e_0_1950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2" name="Google Shape;1962;g189d409a26e_0_1950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7">
  <p:cSld name="17_Blank_7_1_1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189d409a26e_0_196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5" name="Google Shape;1965;g189d409a26e_0_19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6" name="Google Shape;1966;g189d409a26e_0_1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7" name="Google Shape;1967;g189d409a26e_0_19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8" name="Google Shape;1968;g189d409a26e_0_19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9" name="Google Shape;1969;g189d409a26e_0_196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0" name="Google Shape;1970;g189d409a26e_0_196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">
  <p:cSld name="21_Blank_1"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2" name="Google Shape;1972;g189d409a26e_0_19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g189d409a26e_0_197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74" name="Google Shape;1974;g189d409a26e_0_19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5" name="Google Shape;1975;g189d409a26e_0_1971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6" name="Google Shape;1976;g189d409a26e_0_19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7" name="Google Shape;1977;g189d409a26e_0_19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1">
  <p:cSld name="28_Blank_1_1_3_9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9" name="Google Shape;1979;g189d409a26e_0_19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g189d409a26e_0_19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1" name="Google Shape;1981;g189d409a26e_0_197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g189d409a26e_0_19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3" name="Google Shape;1983;g189d409a26e_0_197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984" name="Google Shape;1984;g189d409a26e_0_1978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985" name="Google Shape;1985;g189d409a26e_0_19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3">
  <p:cSld name="7_Title Only_2_9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189d409a26e_0_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89d409a26e_0_1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g189d409a26e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89d409a26e_0_1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63" name="Google Shape;163;g189d409a26e_0_158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g189d409a26e_0_15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2">
  <p:cSld name="28_Blank_1_1_2_9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7" name="Google Shape;1987;g189d409a26e_0_19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g189d409a26e_0_1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9" name="Google Shape;1989;g189d409a26e_0_198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0" name="Google Shape;1990;g189d409a26e_0_19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1" name="Google Shape;1991;g189d409a26e_0_198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992" name="Google Shape;1992;g189d409a26e_0_1986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93" name="Google Shape;1993;g189d409a26e_0_1986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994" name="Google Shape;1994;g189d409a26e_0_19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3">
  <p:cSld name="28_Blank_1_1_1_9"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" name="Google Shape;1996;g189d409a26e_0_19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g189d409a26e_0_19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g189d409a26e_0_199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9" name="Google Shape;1999;g189d409a26e_0_19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0" name="Google Shape;2000;g189d409a26e_0_199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01" name="Google Shape;2001;g189d409a26e_0_1995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2" name="Google Shape;2002;g189d409a26e_0_1995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003" name="Google Shape;2003;g189d409a26e_0_19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4">
  <p:cSld name="28_Blank_1_1_1_1_1_11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89d409a26e_0_20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g189d409a26e_0_20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7" name="Google Shape;2007;g189d409a26e_0_20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8" name="Google Shape;2008;g189d409a26e_0_200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09" name="Google Shape;2009;g189d409a26e_0_200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0" name="Google Shape;2010;g189d409a26e_0_200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1" name="Google Shape;2011;g189d409a26e_0_200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12" name="Google Shape;2012;g189d409a26e_0_200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013" name="Google Shape;2013;g189d409a26e_0_20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5">
  <p:cSld name="28_Blank_1_1_1_1_1_2_9"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5" name="Google Shape;2015;g189d409a26e_0_20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6" name="Google Shape;2016;g189d409a26e_0_20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g189d409a26e_0_20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8" name="Google Shape;2018;g189d409a26e_0_201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19" name="Google Shape;2019;g189d409a26e_0_201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0" name="Google Shape;2020;g189d409a26e_0_201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1" name="Google Shape;2021;g189d409a26e_0_201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22" name="Google Shape;2022;g189d409a26e_0_201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3" name="Google Shape;2023;g189d409a26e_0_201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24" name="Google Shape;2024;g189d409a26e_0_201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025" name="Google Shape;2025;g189d409a26e_0_20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6">
  <p:cSld name="28_Blank_1_1_1_1_1_1_10"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" name="Google Shape;2027;g189d409a26e_0_20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8" name="Google Shape;2028;g189d409a26e_0_20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9" name="Google Shape;2029;g189d409a26e_0_202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30" name="Google Shape;2030;g189d409a26e_0_202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31" name="Google Shape;2031;g189d409a26e_0_202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32" name="Google Shape;2032;g189d409a26e_0_202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3" name="Google Shape;2033;g189d409a26e_0_202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4" name="Google Shape;2034;g189d409a26e_0_202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5" name="Google Shape;2035;g189d409a26e_0_202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36" name="Google Shape;2036;g189d409a26e_0_20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7">
  <p:cSld name="28_Blank_1_1_1_1_1_1_1_9"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8" name="Google Shape;2038;g189d409a26e_0_20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9" name="Google Shape;2039;g189d409a26e_0_20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0" name="Google Shape;2040;g189d409a26e_0_203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41" name="Google Shape;2041;g189d409a26e_0_2037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42" name="Google Shape;2042;g189d409a26e_0_20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">
  <p:cSld name="22_Blank_1"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4" name="Google Shape;2044;g189d409a26e_0_20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5" name="Google Shape;2045;g189d409a26e_0_204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46" name="Google Shape;2046;g189d409a26e_0_2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g189d409a26e_0_2043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8" name="Google Shape;2048;g189d409a26e_0_20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9" name="Google Shape;2049;g189d409a26e_0_2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1">
  <p:cSld name="28_Blank_1_1_3_8"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Google Shape;2051;g189d409a26e_0_20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Google Shape;2052;g189d409a26e_0_20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Google Shape;2053;g189d409a26e_0_205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4" name="Google Shape;2054;g189d409a26e_0_20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5" name="Google Shape;2055;g189d409a26e_0_2050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56" name="Google Shape;2056;g189d409a26e_0_2050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57" name="Google Shape;2057;g189d409a26e_0_20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2">
  <p:cSld name="28_Blank_1_1_2_8"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Google Shape;2059;g189d409a26e_0_20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g189d409a26e_0_20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g189d409a26e_0_205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g189d409a26e_0_20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3" name="Google Shape;2063;g189d409a26e_0_205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64" name="Google Shape;2064;g189d409a26e_0_205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65" name="Google Shape;2065;g189d409a26e_0_2058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66" name="Google Shape;2066;g189d409a26e_0_20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3">
  <p:cSld name="28_Blank_1_1_1_8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Google Shape;2068;g189d409a26e_0_20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9" name="Google Shape;2069;g189d409a26e_0_20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0" name="Google Shape;2070;g189d409a26e_0_206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1" name="Google Shape;2071;g189d409a26e_0_20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2" name="Google Shape;2072;g189d409a26e_0_206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73" name="Google Shape;2073;g189d409a26e_0_2067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74" name="Google Shape;2074;g189d409a26e_0_2067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075" name="Google Shape;2075;g189d409a26e_0_20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4">
  <p:cSld name="7_Title Only_3_9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89d409a26e_0_1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89d409a26e_0_1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g189d409a26e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89d409a26e_0_1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70" name="Google Shape;170;g189d409a26e_0_165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g189d409a26e_0_165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g189d409a26e_0_165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3" name="Google Shape;173;g189d409a26e_0_165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4">
  <p:cSld name="28_Blank_1_1_1_1_1_10"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g189d409a26e_0_20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Google Shape;2078;g189d409a26e_0_20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g189d409a26e_0_20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0" name="Google Shape;2080;g189d409a26e_0_20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81" name="Google Shape;2081;g189d409a26e_0_2076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82" name="Google Shape;2082;g189d409a26e_0_2076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83" name="Google Shape;2083;g189d409a26e_0_2076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84" name="Google Shape;2084;g189d409a26e_0_2076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085" name="Google Shape;2085;g189d409a26e_0_20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5">
  <p:cSld name="28_Blank_1_1_1_1_1_2_8"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7" name="Google Shape;2087;g189d409a26e_0_20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Google Shape;2088;g189d409a26e_0_20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g189d409a26e_0_20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0" name="Google Shape;2090;g189d409a26e_0_208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91" name="Google Shape;2091;g189d409a26e_0_2086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2" name="Google Shape;2092;g189d409a26e_0_2086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3" name="Google Shape;2093;g189d409a26e_0_2086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94" name="Google Shape;2094;g189d409a26e_0_2086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5" name="Google Shape;2095;g189d409a26e_0_2086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96" name="Google Shape;2096;g189d409a26e_0_2086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097" name="Google Shape;2097;g189d409a26e_0_2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6">
  <p:cSld name="28_Blank_1_1_1_1_1_1_9"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" name="Google Shape;2099;g189d409a26e_0_20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0" name="Google Shape;2100;g189d409a26e_0_20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1" name="Google Shape;2101;g189d409a26e_0_209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02" name="Google Shape;2102;g189d409a26e_0_209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3" name="Google Shape;2103;g189d409a26e_0_209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4" name="Google Shape;2104;g189d409a26e_0_209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5" name="Google Shape;2105;g189d409a26e_0_209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6" name="Google Shape;2106;g189d409a26e_0_209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7" name="Google Shape;2107;g189d409a26e_0_209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08" name="Google Shape;2108;g189d409a26e_0_20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7">
  <p:cSld name="28_Blank_1_1_1_1_1_1_1_8"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0" name="Google Shape;2110;g189d409a26e_0_2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1" name="Google Shape;2111;g189d409a26e_0_2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2" name="Google Shape;2112;g189d409a26e_0_21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13" name="Google Shape;2113;g189d409a26e_0_2109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14" name="Google Shape;2114;g189d409a26e_0_2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">
  <p:cSld name="23_Blank_1"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6" name="Google Shape;2116;g189d409a26e_0_2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7" name="Google Shape;2117;g189d409a26e_0_211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18" name="Google Shape;2118;g189d409a26e_0_2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g189d409a26e_0_2115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0" name="Google Shape;2120;g189d409a26e_0_21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1" name="Google Shape;2121;g189d409a26e_0_2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1">
  <p:cSld name="28_Blank_1_1_3_7"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3" name="Google Shape;2123;g189d409a26e_0_2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4" name="Google Shape;2124;g189d409a26e_0_2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Google Shape;2125;g189d409a26e_0_212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6" name="Google Shape;2126;g189d409a26e_0_21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7" name="Google Shape;2127;g189d409a26e_0_212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28" name="Google Shape;2128;g189d409a26e_0_2122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129" name="Google Shape;2129;g189d409a26e_0_2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2">
  <p:cSld name="28_Blank_1_1_2_7"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1" name="Google Shape;2131;g189d409a26e_0_2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2" name="Google Shape;2132;g189d409a26e_0_2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3" name="Google Shape;2133;g189d409a26e_0_213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4" name="Google Shape;2134;g189d409a26e_0_2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5" name="Google Shape;2135;g189d409a26e_0_2130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36" name="Google Shape;2136;g189d409a26e_0_2130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37" name="Google Shape;2137;g189d409a26e_0_2130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138" name="Google Shape;2138;g189d409a26e_0_2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3">
  <p:cSld name="28_Blank_1_1_1_7"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" name="Google Shape;2140;g189d409a26e_0_2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1" name="Google Shape;2141;g189d409a26e_0_2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2" name="Google Shape;2142;g189d409a26e_0_213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g189d409a26e_0_2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4" name="Google Shape;2144;g189d409a26e_0_2139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45" name="Google Shape;2145;g189d409a26e_0_2139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89d409a26e_0_2139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147" name="Google Shape;2147;g189d409a26e_0_2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4">
  <p:cSld name="28_Blank_1_1_1_1_1_9"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9" name="Google Shape;2149;g189d409a26e_0_2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g189d409a26e_0_2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1" name="Google Shape;2151;g189d409a26e_0_2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2" name="Google Shape;2152;g189d409a26e_0_214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53" name="Google Shape;2153;g189d409a26e_0_2148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54" name="Google Shape;2154;g189d409a26e_0_2148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55" name="Google Shape;2155;g189d409a26e_0_214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6" name="Google Shape;2156;g189d409a26e_0_2148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157" name="Google Shape;2157;g189d409a26e_0_2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5">
  <p:cSld name="28_Blank_1_1_1_1_1_2_7"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Google Shape;2159;g189d409a26e_0_2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g189d409a26e_0_2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1" name="Google Shape;2161;g189d409a26e_0_21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2" name="Google Shape;2162;g189d409a26e_0_21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63" name="Google Shape;2163;g189d409a26e_0_2158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89d409a26e_0_2158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165" name="Google Shape;2165;g189d409a26e_0_215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66" name="Google Shape;2166;g189d409a26e_0_2158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167" name="Google Shape;2167;g189d409a26e_0_2158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68" name="Google Shape;2168;g189d409a26e_0_2158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169" name="Google Shape;2169;g189d409a26e_0_2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5">
  <p:cSld name="7_Title Only_4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89d409a26e_0_1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89d409a26e_0_1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g189d409a26e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89d409a26e_0_17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79" name="Google Shape;179;g189d409a26e_0_17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g189d409a26e_0_17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g189d409a26e_0_17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g189d409a26e_0_17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g189d409a26e_0_17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g189d409a26e_0_17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6">
  <p:cSld name="28_Blank_1_1_1_1_1_1_8"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1" name="Google Shape;2171;g189d409a26e_0_2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2" name="Google Shape;2172;g189d409a26e_0_21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3" name="Google Shape;2173;g189d409a26e_0_217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74" name="Google Shape;2174;g189d409a26e_0_2170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75" name="Google Shape;2175;g189d409a26e_0_2170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76" name="Google Shape;2176;g189d409a26e_0_2170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77" name="Google Shape;2177;g189d409a26e_0_2170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78" name="Google Shape;2178;g189d409a26e_0_2170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89d409a26e_0_2170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80" name="Google Shape;2180;g189d409a26e_0_2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7">
  <p:cSld name="28_Blank_1_1_1_1_1_1_1_7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2" name="Google Shape;2182;g189d409a26e_0_2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g189d409a26e_0_21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4" name="Google Shape;2184;g189d409a26e_0_21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85" name="Google Shape;2185;g189d409a26e_0_2181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86" name="Google Shape;2186;g189d409a26e_0_2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">
  <p:cSld name="27_Blank_1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8" name="Google Shape;2188;g189d409a26e_0_21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9" name="Google Shape;2189;g189d409a26e_0_218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90" name="Google Shape;2190;g189d409a26e_0_2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1" name="Google Shape;2191;g189d409a26e_0_2187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g189d409a26e_0_21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3" name="Google Shape;2193;g189d409a26e_0_2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1">
  <p:cSld name="28_Blank_1_1_3_6"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5" name="Google Shape;2195;g189d409a26e_0_21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6" name="Google Shape;2196;g189d409a26e_0_219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7" name="Google Shape;2197;g189d409a26e_0_21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8" name="Google Shape;2198;g189d409a26e_0_2194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2199" name="Google Shape;2199;g189d409a26e_0_2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0" name="Google Shape;2200;g189d409a26e_0_2194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01" name="Google Shape;2201;g189d409a26e_0_2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2">
  <p:cSld name="28_Blank_1_1_2_6"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3" name="Google Shape;2203;g189d409a26e_0_2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4" name="Google Shape;2204;g189d409a26e_0_2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g189d409a26e_0_220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6" name="Google Shape;2206;g189d409a26e_0_22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7" name="Google Shape;2207;g189d409a26e_0_220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08" name="Google Shape;2208;g189d409a26e_0_2202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09" name="Google Shape;2209;g189d409a26e_0_2202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10" name="Google Shape;2210;g189d409a26e_0_2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3">
  <p:cSld name="28_Blank_1_1_1_6"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2" name="Google Shape;2212;g189d409a26e_0_22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g189d409a26e_0_2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4" name="Google Shape;2214;g189d409a26e_0_221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5" name="Google Shape;2215;g189d409a26e_0_22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6" name="Google Shape;2216;g189d409a26e_0_221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17" name="Google Shape;2217;g189d409a26e_0_2211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8" name="Google Shape;2218;g189d409a26e_0_221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219" name="Google Shape;2219;g189d409a26e_0_2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4">
  <p:cSld name="28_Blank_1_1_1_1_1_8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1" name="Google Shape;2221;g189d409a26e_0_22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Google Shape;2222;g189d409a26e_0_2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3" name="Google Shape;2223;g189d409a26e_0_22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4" name="Google Shape;2224;g189d409a26e_0_222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25" name="Google Shape;2225;g189d409a26e_0_2220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26" name="Google Shape;2226;g189d409a26e_0_2220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27" name="Google Shape;2227;g189d409a26e_0_2220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28" name="Google Shape;2228;g189d409a26e_0_2220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229" name="Google Shape;2229;g189d409a26e_0_2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5">
  <p:cSld name="28_Blank_1_1_1_1_1_2_6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1" name="Google Shape;2231;g189d409a26e_0_22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2" name="Google Shape;2232;g189d409a26e_0_2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3" name="Google Shape;2233;g189d409a26e_0_22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4" name="Google Shape;2234;g189d409a26e_0_223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35" name="Google Shape;2235;g189d409a26e_0_2230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236" name="Google Shape;2236;g189d409a26e_0_2230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237" name="Google Shape;2237;g189d409a26e_0_2230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38" name="Google Shape;2238;g189d409a26e_0_2230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239" name="Google Shape;2239;g189d409a26e_0_2230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40" name="Google Shape;2240;g189d409a26e_0_2230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241" name="Google Shape;2241;g189d409a26e_0_2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6">
  <p:cSld name="28_Blank_1_1_1_1_1_1_7"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3" name="Google Shape;2243;g189d409a26e_0_22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4" name="Google Shape;2244;g189d409a26e_0_2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5" name="Google Shape;2245;g189d409a26e_0_224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46" name="Google Shape;2246;g189d409a26e_0_2242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47" name="Google Shape;2247;g189d409a26e_0_2242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48" name="Google Shape;2248;g189d409a26e_0_2242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49" name="Google Shape;2249;g189d409a26e_0_2242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50" name="Google Shape;2250;g189d409a26e_0_2242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51" name="Google Shape;2251;g189d409a26e_0_2242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52" name="Google Shape;2252;g189d409a26e_0_2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7">
  <p:cSld name="28_Blank_1_1_1_1_1_1_1_6"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" name="Google Shape;2254;g189d409a26e_0_22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5" name="Google Shape;2255;g189d409a26e_0_22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6" name="Google Shape;2256;g189d409a26e_0_225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57" name="Google Shape;2257;g189d409a26e_0_225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58" name="Google Shape;2258;g189d409a26e_0_2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6">
  <p:cSld name="7_Title Only_5_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189d409a26e_0_1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89d409a26e_0_1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g189d409a26e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89d409a26e_0_18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90" name="Google Shape;190;g189d409a26e_0_18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1" name="Google Shape;191;g189d409a26e_0_18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2" name="Google Shape;192;g189d409a26e_0_18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g189d409a26e_0_18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g189d409a26e_0_18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g189d409a26e_0_18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">
  <p:cSld name="24_Blank_1"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0" name="Google Shape;2260;g189d409a26e_0_2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1" name="Google Shape;2261;g189d409a26e_0_225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62" name="Google Shape;2262;g189d409a26e_0_2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3" name="Google Shape;2263;g189d409a26e_0_2259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4" name="Google Shape;2264;g189d409a26e_0_22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5" name="Google Shape;2265;g189d409a26e_0_2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1">
  <p:cSld name="28_Blank_1_1_3_5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89d409a26e_0_22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8" name="Google Shape;2268;g189d409a26e_0_226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g189d409a26e_0_22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0" name="Google Shape;2270;g189d409a26e_0_226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2271" name="Google Shape;2271;g189d409a26e_0_2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2" name="Google Shape;2272;g189d409a26e_0_226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73" name="Google Shape;2273;g189d409a26e_0_2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2">
  <p:cSld name="28_Blank_1_1_2_5"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5" name="Google Shape;2275;g189d409a26e_0_22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g189d409a26e_0_2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7" name="Google Shape;2277;g189d409a26e_0_227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8" name="Google Shape;2278;g189d409a26e_0_22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9" name="Google Shape;2279;g189d409a26e_0_2274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80" name="Google Shape;2280;g189d409a26e_0_2274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81" name="Google Shape;2281;g189d409a26e_0_2274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82" name="Google Shape;2282;g189d409a26e_0_2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3">
  <p:cSld name="28_Blank_1_1_1_5"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4" name="Google Shape;2284;g189d409a26e_0_22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5" name="Google Shape;2285;g189d409a26e_0_2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5905" y="559823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6" name="Google Shape;2286;g189d409a26e_0_228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7" name="Google Shape;2287;g189d409a26e_0_22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8" name="Google Shape;2288;g189d409a26e_0_228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89" name="Google Shape;2289;g189d409a26e_0_2283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0" name="Google Shape;2290;g189d409a26e_0_2283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291" name="Google Shape;2291;g189d409a26e_0_2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4">
  <p:cSld name="28_Blank_1_1_1_1_1_7"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" name="Google Shape;2293;g189d409a26e_0_22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g189d409a26e_0_2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5" name="Google Shape;2295;g189d409a26e_0_22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6" name="Google Shape;2296;g189d409a26e_0_229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97" name="Google Shape;2297;g189d409a26e_0_2292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98" name="Google Shape;2298;g189d409a26e_0_2292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99" name="Google Shape;2299;g189d409a26e_0_2292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00" name="Google Shape;2300;g189d409a26e_0_2292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301" name="Google Shape;2301;g189d409a26e_0_2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5">
  <p:cSld name="28_Blank_1_1_1_1_1_2_5"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3" name="Google Shape;2303;g189d409a26e_0_23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4" name="Google Shape;2304;g189d409a26e_0_2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g189d409a26e_0_23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6" name="Google Shape;2306;g189d409a26e_0_23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07" name="Google Shape;2307;g189d409a26e_0_2302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8" name="Google Shape;2308;g189d409a26e_0_2302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9" name="Google Shape;2309;g189d409a26e_0_2302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10" name="Google Shape;2310;g189d409a26e_0_2302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1" name="Google Shape;2311;g189d409a26e_0_2302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12" name="Google Shape;2312;g189d409a26e_0_2302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313" name="Google Shape;2313;g189d409a26e_0_2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6">
  <p:cSld name="28_Blank_1_1_1_1_1_1_6"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5" name="Google Shape;2315;g189d409a26e_0_23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g189d409a26e_0_23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7" name="Google Shape;2317;g189d409a26e_0_231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18" name="Google Shape;2318;g189d409a26e_0_2314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19" name="Google Shape;2319;g189d409a26e_0_2314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20" name="Google Shape;2320;g189d409a26e_0_2314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1" name="Google Shape;2321;g189d409a26e_0_2314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2" name="Google Shape;2322;g189d409a26e_0_2314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3" name="Google Shape;2323;g189d409a26e_0_2314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24" name="Google Shape;2324;g189d409a26e_0_2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7">
  <p:cSld name="28_Blank_1_1_1_1_1_1_1_5"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6" name="Google Shape;2326;g189d409a26e_0_23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7" name="Google Shape;2327;g189d409a26e_0_23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8" name="Google Shape;2328;g189d409a26e_0_23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29" name="Google Shape;2329;g189d409a26e_0_2325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30" name="Google Shape;2330;g189d409a26e_0_2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">
  <p:cSld name="25_Blank_1"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2" name="Google Shape;2332;g189d409a26e_0_23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3" name="Google Shape;2333;g189d409a26e_0_2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4" name="Google Shape;2334;g189d409a26e_0_233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5" name="Google Shape;2335;g189d409a26e_0_2331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g189d409a26e_0_23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7" name="Google Shape;2337;g189d409a26e_0_2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1">
  <p:cSld name="28_Blank_1_1_3_4"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9" name="Google Shape;2339;g189d409a26e_0_23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0" name="Google Shape;2340;g189d409a26e_0_2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1" name="Google Shape;2341;g189d409a26e_0_233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2" name="Google Shape;2342;g189d409a26e_0_23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3" name="Google Shape;2343;g189d409a26e_0_233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44" name="Google Shape;2344;g189d409a26e_0_2338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345" name="Google Shape;2345;g189d409a26e_0_23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7">
  <p:cSld name="7_Title Only_6_9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89d409a26e_0_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89d409a26e_0_1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g189d409a26e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89d409a26e_0_19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1" name="Google Shape;201;g189d409a26e_0_19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2">
  <p:cSld name="28_Blank_1_1_2_4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89d409a26e_0_23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8" name="Google Shape;2348;g189d409a26e_0_2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9" name="Google Shape;2349;g189d409a26e_0_234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0" name="Google Shape;2350;g189d409a26e_0_23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1" name="Google Shape;2351;g189d409a26e_0_234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52" name="Google Shape;2352;g189d409a26e_0_2346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53" name="Google Shape;2353;g189d409a26e_0_2346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354" name="Google Shape;2354;g189d409a26e_0_2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3">
  <p:cSld name="28_Blank_1_1_1_4"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" name="Google Shape;2356;g189d409a26e_0_23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g189d409a26e_0_2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8" name="Google Shape;2358;g189d409a26e_0_235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9" name="Google Shape;2359;g189d409a26e_0_23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0" name="Google Shape;2360;g189d409a26e_0_235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61" name="Google Shape;2361;g189d409a26e_0_2355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62" name="Google Shape;2362;g189d409a26e_0_2355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363" name="Google Shape;2363;g189d409a26e_0_2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4">
  <p:cSld name="28_Blank_1_1_1_1_1_6"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" name="Google Shape;2365;g189d409a26e_0_23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g189d409a26e_0_2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7" name="Google Shape;2367;g189d409a26e_0_23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8" name="Google Shape;2368;g189d409a26e_0_236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69" name="Google Shape;2369;g189d409a26e_0_236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70" name="Google Shape;2370;g189d409a26e_0_236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71" name="Google Shape;2371;g189d409a26e_0_236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2" name="Google Shape;2372;g189d409a26e_0_236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373" name="Google Shape;2373;g189d409a26e_0_23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5">
  <p:cSld name="28_Blank_1_1_1_1_1_2_4"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Google Shape;2375;g189d409a26e_0_23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6" name="Google Shape;2376;g189d409a26e_0_2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7" name="Google Shape;2377;g189d409a26e_0_23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8" name="Google Shape;2378;g189d409a26e_0_237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79" name="Google Shape;2379;g189d409a26e_0_237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0" name="Google Shape;2380;g189d409a26e_0_237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1" name="Google Shape;2381;g189d409a26e_0_237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82" name="Google Shape;2382;g189d409a26e_0_237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3" name="Google Shape;2383;g189d409a26e_0_237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84" name="Google Shape;2384;g189d409a26e_0_237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385" name="Google Shape;2385;g189d409a26e_0_2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6">
  <p:cSld name="28_Blank_1_1_1_1_1_1_5"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7" name="Google Shape;2387;g189d409a26e_0_23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8" name="Google Shape;2388;g189d409a26e_0_23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9" name="Google Shape;2389;g189d409a26e_0_238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90" name="Google Shape;2390;g189d409a26e_0_238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91" name="Google Shape;2391;g189d409a26e_0_238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92" name="Google Shape;2392;g189d409a26e_0_238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93" name="Google Shape;2393;g189d409a26e_0_238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94" name="Google Shape;2394;g189d409a26e_0_238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95" name="Google Shape;2395;g189d409a26e_0_238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96" name="Google Shape;2396;g189d409a26e_0_2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7">
  <p:cSld name="28_Blank_1_1_1_1_1_1_1_4"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8" name="Google Shape;2398;g189d409a26e_0_23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9" name="Google Shape;2399;g189d409a26e_0_23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0" name="Google Shape;2400;g189d409a26e_0_239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01" name="Google Shape;2401;g189d409a26e_0_2397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02" name="Google Shape;2402;g189d409a26e_0_2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">
  <p:cSld name="26_Blank_1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89d409a26e_0_24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g189d409a26e_0_2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g189d409a26e_0_240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7" name="Google Shape;2407;g189d409a26e_0_2403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8" name="Google Shape;2408;g189d409a26e_0_24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9" name="Google Shape;2409;g189d409a26e_0_2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1">
  <p:cSld name="28_Blank_1_1_3_3"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1" name="Google Shape;2411;g189d409a26e_0_24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g189d409a26e_0_2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3" name="Google Shape;2413;g189d409a26e_0_241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4" name="Google Shape;2414;g189d409a26e_0_24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5" name="Google Shape;2415;g189d409a26e_0_2410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16" name="Google Shape;2416;g189d409a26e_0_2410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17" name="Google Shape;2417;g189d409a26e_0_2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2">
  <p:cSld name="28_Blank_1_1_2_3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89d409a26e_0_24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Google Shape;2420;g189d409a26e_0_2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1" name="Google Shape;2421;g189d409a26e_0_241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2" name="Google Shape;2422;g189d409a26e_0_24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3" name="Google Shape;2423;g189d409a26e_0_241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24" name="Google Shape;2424;g189d409a26e_0_241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25" name="Google Shape;2425;g189d409a26e_0_2418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26" name="Google Shape;2426;g189d409a26e_0_2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3">
  <p:cSld name="28_Blank_1_1_1_3"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8" name="Google Shape;2428;g189d409a26e_0_24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9" name="Google Shape;2429;g189d409a26e_0_2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0" name="Google Shape;2430;g189d409a26e_0_242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1" name="Google Shape;2431;g189d409a26e_0_24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2" name="Google Shape;2432;g189d409a26e_0_242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33" name="Google Shape;2433;g189d409a26e_0_2427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34" name="Google Shape;2434;g189d409a26e_0_2427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435" name="Google Shape;2435;g189d409a26e_0_2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1">
  <p:cSld name="Title Only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89d409a26e_0_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89d409a26e_0_2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g189d409a26e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89d409a26e_0_2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7" name="Google Shape;207;g189d409a26e_0_202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4">
  <p:cSld name="28_Blank_1_1_1_1_1_5"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" name="Google Shape;2437;g189d409a26e_0_24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8" name="Google Shape;2438;g189d409a26e_0_2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9" name="Google Shape;2439;g189d409a26e_0_24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0" name="Google Shape;2440;g189d409a26e_0_24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41" name="Google Shape;2441;g189d409a26e_0_2436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42" name="Google Shape;2442;g189d409a26e_0_2436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43" name="Google Shape;2443;g189d409a26e_0_2436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4" name="Google Shape;2444;g189d409a26e_0_2436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445" name="Google Shape;2445;g189d409a26e_0_24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5">
  <p:cSld name="28_Blank_1_1_1_1_1_2_3"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" name="Google Shape;2447;g189d409a26e_0_24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8" name="Google Shape;2448;g189d409a26e_0_2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9" name="Google Shape;2449;g189d409a26e_0_24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0" name="Google Shape;2450;g189d409a26e_0_244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51" name="Google Shape;2451;g189d409a26e_0_2446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2" name="Google Shape;2452;g189d409a26e_0_2446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3" name="Google Shape;2453;g189d409a26e_0_2446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54" name="Google Shape;2454;g189d409a26e_0_2446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5" name="Google Shape;2455;g189d409a26e_0_2446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56" name="Google Shape;2456;g189d409a26e_0_2446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457" name="Google Shape;2457;g189d409a26e_0_24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6">
  <p:cSld name="28_Blank_1_1_1_1_1_1_4"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9" name="Google Shape;2459;g189d409a26e_0_24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0" name="Google Shape;2460;g189d409a26e_0_24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1" name="Google Shape;2461;g189d409a26e_0_24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62" name="Google Shape;2462;g189d409a26e_0_245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63" name="Google Shape;2463;g189d409a26e_0_245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64" name="Google Shape;2464;g189d409a26e_0_245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5" name="Google Shape;2465;g189d409a26e_0_245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6" name="Google Shape;2466;g189d409a26e_0_245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7" name="Google Shape;2467;g189d409a26e_0_245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68" name="Google Shape;2468;g189d409a26e_0_2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7">
  <p:cSld name="28_Blank_1_1_1_1_1_1_1_3"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g189d409a26e_0_24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1" name="Google Shape;2471;g189d409a26e_0_24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2" name="Google Shape;2472;g189d409a26e_0_246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73" name="Google Shape;2473;g189d409a26e_0_2469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4" name="Google Shape;2474;g189d409a26e_0_2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">
  <p:cSld name="16_Blank_1"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6" name="Google Shape;2476;g189d409a26e_0_24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7" name="Google Shape;2477;g189d409a26e_0_247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8" name="Google Shape;2478;g189d409a26e_0_24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9" name="Google Shape;2479;g189d409a26e_0_2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1">
  <p:cSld name="28_Blank_1_1_3_2"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1" name="Google Shape;2481;g189d409a26e_0_24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2" name="Google Shape;2482;g189d409a26e_0_2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3" name="Google Shape;2483;g189d409a26e_0_248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4" name="Google Shape;2484;g189d409a26e_0_24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5" name="Google Shape;2485;g189d409a26e_0_2480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86" name="Google Shape;2486;g189d409a26e_0_2480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87" name="Google Shape;2487;g189d409a26e_0_24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2">
  <p:cSld name="28_Blank_1_1_2_2"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9" name="Google Shape;2489;g189d409a26e_0_24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0" name="Google Shape;2490;g189d409a26e_0_2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1" name="Google Shape;2491;g189d409a26e_0_248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2" name="Google Shape;2492;g189d409a26e_0_24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3" name="Google Shape;2493;g189d409a26e_0_248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94" name="Google Shape;2494;g189d409a26e_0_248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95" name="Google Shape;2495;g189d409a26e_0_2488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96" name="Google Shape;2496;g189d409a26e_0_2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3">
  <p:cSld name="28_Blank_1_1_1_2"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" name="Google Shape;2498;g189d409a26e_0_24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g189d409a26e_0_2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0" name="Google Shape;2500;g189d409a26e_0_249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1" name="Google Shape;2501;g189d409a26e_0_24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2" name="Google Shape;2502;g189d409a26e_0_249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03" name="Google Shape;2503;g189d409a26e_0_2497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04" name="Google Shape;2504;g189d409a26e_0_2497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505" name="Google Shape;2505;g189d409a26e_0_24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4">
  <p:cSld name="28_Blank_1_1_1_1_1_4"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7" name="Google Shape;2507;g189d409a26e_0_25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g189d409a26e_0_2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9" name="Google Shape;2509;g189d409a26e_0_25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0" name="Google Shape;2510;g189d409a26e_0_250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11" name="Google Shape;2511;g189d409a26e_0_2506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2" name="Google Shape;2512;g189d409a26e_0_2506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3" name="Google Shape;2513;g189d409a26e_0_2506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14" name="Google Shape;2514;g189d409a26e_0_2506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515" name="Google Shape;2515;g189d409a26e_0_25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5">
  <p:cSld name="28_Blank_1_1_1_1_1_2_2"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7" name="Google Shape;2517;g189d409a26e_0_25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8" name="Google Shape;2518;g189d409a26e_0_2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9" name="Google Shape;2519;g189d409a26e_0_25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0" name="Google Shape;2520;g189d409a26e_0_25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21" name="Google Shape;2521;g189d409a26e_0_2516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2" name="Google Shape;2522;g189d409a26e_0_2516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3" name="Google Shape;2523;g189d409a26e_0_2516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24" name="Google Shape;2524;g189d409a26e_0_2516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5" name="Google Shape;2525;g189d409a26e_0_2516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26" name="Google Shape;2526;g189d409a26e_0_2516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527" name="Google Shape;2527;g189d409a26e_0_25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2">
  <p:cSld name="7_Title Only_1_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189d409a26e_0_2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89d409a26e_0_2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g189d409a26e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89d409a26e_0_20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3" name="Google Shape;213;g189d409a26e_0_20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g189d409a26e_0_20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6">
  <p:cSld name="28_Blank_1_1_1_1_1_1_3"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" name="Google Shape;2529;g189d409a26e_0_25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0" name="Google Shape;2530;g189d409a26e_0_25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1" name="Google Shape;2531;g189d409a26e_0_252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32" name="Google Shape;2532;g189d409a26e_0_252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33" name="Google Shape;2533;g189d409a26e_0_252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34" name="Google Shape;2534;g189d409a26e_0_252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5" name="Google Shape;2535;g189d409a26e_0_252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6" name="Google Shape;2536;g189d409a26e_0_252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7" name="Google Shape;2537;g189d409a26e_0_252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38" name="Google Shape;2538;g189d409a26e_0_2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7">
  <p:cSld name="28_Blank_1_1_1_1_1_1_1_2"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0" name="Google Shape;2540;g189d409a26e_0_25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1" name="Google Shape;2541;g189d409a26e_0_25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2" name="Google Shape;2542;g189d409a26e_0_253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43" name="Google Shape;2543;g189d409a26e_0_2539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44" name="Google Shape;2544;g189d409a26e_0_2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">
  <p:cSld name="28_Blank_1_1_3_1"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6" name="Google Shape;2546;g189d409a26e_0_25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7" name="Google Shape;2547;g189d409a26e_0_2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8" name="Google Shape;2548;g189d409a26e_0_254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9" name="Google Shape;2549;g189d409a26e_0_2545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0" name="Google Shape;2550;g189d409a26e_0_25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1" name="Google Shape;2551;g189d409a26e_0_25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1">
  <p:cSld name="28_Blank_1_1_3_1_1"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3" name="Google Shape;2553;g189d409a26e_0_25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Google Shape;2554;g189d409a26e_0_2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5" name="Google Shape;2555;g189d409a26e_0_255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6" name="Google Shape;2556;g189d409a26e_0_25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7" name="Google Shape;2557;g189d409a26e_0_255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58" name="Google Shape;2558;g189d409a26e_0_2552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559" name="Google Shape;2559;g189d409a26e_0_25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2">
  <p:cSld name="28_Blank_1_1_2_1"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" name="Google Shape;2561;g189d409a26e_0_25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" name="Google Shape;2562;g189d409a26e_0_2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3" name="Google Shape;2563;g189d409a26e_0_256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4" name="Google Shape;2564;g189d409a26e_0_25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5" name="Google Shape;2565;g189d409a26e_0_2560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66" name="Google Shape;2566;g189d409a26e_0_2560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67" name="Google Shape;2567;g189d409a26e_0_2560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568" name="Google Shape;2568;g189d409a26e_0_2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3">
  <p:cSld name="28_Blank_1_1_1_1"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" name="Google Shape;2570;g189d409a26e_0_25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1" name="Google Shape;2571;g189d409a26e_0_25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2" name="Google Shape;2572;g189d409a26e_0_256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3" name="Google Shape;2573;g189d409a26e_0_25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4" name="Google Shape;2574;g189d409a26e_0_2569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75" name="Google Shape;2575;g189d409a26e_0_2569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76" name="Google Shape;2576;g189d409a26e_0_2569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577" name="Google Shape;2577;g189d409a26e_0_25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4">
  <p:cSld name="28_Blank_1_1_1_1_1_3"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9" name="Google Shape;2579;g189d409a26e_0_25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0" name="Google Shape;2580;g189d409a26e_0_25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1" name="Google Shape;2581;g189d409a26e_0_25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2" name="Google Shape;2582;g189d409a26e_0_25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83" name="Google Shape;2583;g189d409a26e_0_2578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4" name="Google Shape;2584;g189d409a26e_0_2578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5" name="Google Shape;2585;g189d409a26e_0_257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86" name="Google Shape;2586;g189d409a26e_0_2578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587" name="Google Shape;2587;g189d409a26e_0_25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5">
  <p:cSld name="28_Blank_1_1_1_1_1_2_1"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9" name="Google Shape;2589;g189d409a26e_0_25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0" name="Google Shape;2590;g189d409a26e_0_2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1" name="Google Shape;2591;g189d409a26e_0_25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2" name="Google Shape;2592;g189d409a26e_0_25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93" name="Google Shape;2593;g189d409a26e_0_2588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94" name="Google Shape;2594;g189d409a26e_0_2588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95" name="Google Shape;2595;g189d409a26e_0_258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96" name="Google Shape;2596;g189d409a26e_0_2588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97" name="Google Shape;2597;g189d409a26e_0_2588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98" name="Google Shape;2598;g189d409a26e_0_2588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599" name="Google Shape;2599;g189d409a26e_0_2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6">
  <p:cSld name="28_Blank_1_1_1_1_1_1_2"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1" name="Google Shape;2601;g189d409a26e_0_26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2" name="Google Shape;2602;g189d409a26e_0_26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3" name="Google Shape;2603;g189d409a26e_0_260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04" name="Google Shape;2604;g189d409a26e_0_2600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05" name="Google Shape;2605;g189d409a26e_0_2600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06" name="Google Shape;2606;g189d409a26e_0_2600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07" name="Google Shape;2607;g189d409a26e_0_2600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08" name="Google Shape;2608;g189d409a26e_0_2600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09" name="Google Shape;2609;g189d409a26e_0_2600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10" name="Google Shape;2610;g189d409a26e_0_2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7">
  <p:cSld name="28_Blank_1_1_1_1_1_1_1_1"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2" name="Google Shape;2612;g189d409a26e_0_26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3" name="Google Shape;2613;g189d409a26e_0_26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4" name="Google Shape;2614;g189d409a26e_0_26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15" name="Google Shape;2615;g189d409a26e_0_2611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16" name="Google Shape;2616;g189d409a26e_0_26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Intro 2">
  <p:cSld name="Blank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g189d409a26e_0_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89d409a26e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g189d409a26e_0_17"/>
          <p:cNvSpPr txBox="1"/>
          <p:nvPr>
            <p:ph idx="1" type="body"/>
          </p:nvPr>
        </p:nvSpPr>
        <p:spPr>
          <a:xfrm>
            <a:off x="385475" y="1690825"/>
            <a:ext cx="67011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g189d409a26e_0_17"/>
          <p:cNvSpPr txBox="1"/>
          <p:nvPr>
            <p:ph type="title"/>
          </p:nvPr>
        </p:nvSpPr>
        <p:spPr>
          <a:xfrm>
            <a:off x="385501" y="365125"/>
            <a:ext cx="670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3">
  <p:cSld name="7_Title Only_2_8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89d409a26e_0_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89d409a26e_0_2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g189d409a26e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89d409a26e_0_21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0" name="Google Shape;220;g189d409a26e_0_215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g189d409a26e_0_215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 1 1">
  <p:cSld name="1_Title Only_1_5_1_2"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189d409a26e_0_26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9" name="Google Shape;2619;g189d409a26e_0_261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20" name="Google Shape;2620;g189d409a26e_0_2617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621" name="Google Shape;2621;g189d409a26e_0_26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 1 1 1">
  <p:cSld name="1_Title Only_1_5_1_3"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189d409a26e_0_26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4" name="Google Shape;2624;g189d409a26e_0_262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25" name="Google Shape;2625;g189d409a26e_0_2622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626" name="Google Shape;2626;g189d409a26e_0_26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4">
  <p:cSld name="7_Title Only_3_8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89d409a26e_0_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89d409a26e_0_2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g189d409a26e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89d409a26e_0_22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7" name="Google Shape;227;g189d409a26e_0_222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g189d409a26e_0_222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g189d409a26e_0_222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0" name="Google Shape;230;g189d409a26e_0_222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5">
  <p:cSld name="7_Title Only_4_8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189d409a26e_0_2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89d409a26e_0_2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g189d409a26e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89d409a26e_0_23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6" name="Google Shape;236;g189d409a26e_0_23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g189d409a26e_0_23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g189d409a26e_0_23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9" name="Google Shape;239;g189d409a26e_0_23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g189d409a26e_0_23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1" name="Google Shape;241;g189d409a26e_0_23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6">
  <p:cSld name="7_Title Only_5_8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189d409a26e_0_2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89d409a26e_0_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g189d409a26e_0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89d409a26e_0_24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7" name="Google Shape;247;g189d409a26e_0_242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8" name="Google Shape;248;g189d409a26e_0_242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9" name="Google Shape;249;g189d409a26e_0_242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g189d409a26e_0_242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g189d409a26e_0_242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g189d409a26e_0_242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7">
  <p:cSld name="7_Title Only_6_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189d409a26e_0_2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89d409a26e_0_2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g189d409a26e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89d409a26e_0_25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8" name="Google Shape;258;g189d409a26e_0_25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1">
  <p:cSld name="2_Title Only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89d409a26e_0_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89d409a26e_0_2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g189d409a26e_0_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89d409a26e_0_2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4" name="Google Shape;264;g189d409a26e_0_259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2">
  <p:cSld name="7_Title Only_1_7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189d409a26e_0_2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89d409a26e_0_2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g189d409a26e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89d409a26e_0_2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70" name="Google Shape;270;g189d409a26e_0_26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g189d409a26e_0_265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3">
  <p:cSld name="7_Title Only_2_7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89d409a26e_0_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89d409a26e_0_2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g189d409a26e_0_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89d409a26e_0_27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77" name="Google Shape;277;g189d409a26e_0_272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g189d409a26e_0_27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4">
  <p:cSld name="7_Title Only_3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189d409a26e_0_2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89d409a26e_0_2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g189d409a26e_0_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89d409a26e_0_27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84" name="Google Shape;284;g189d409a26e_0_27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g189d409a26e_0_27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g189d409a26e_0_27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7" name="Google Shape;287;g189d409a26e_0_27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5">
  <p:cSld name="7_Title Only_4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189d409a26e_0_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89d409a26e_0_2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g189d409a26e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89d409a26e_0_2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93" name="Google Shape;293;g189d409a26e_0_288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g189d409a26e_0_288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g189d409a26e_0_28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g189d409a26e_0_288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g189d409a26e_0_288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8" name="Google Shape;298;g189d409a26e_0_288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Intro 3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g189d409a26e_0_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189d409a26e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g189d409a26e_0_22"/>
          <p:cNvSpPr txBox="1"/>
          <p:nvPr>
            <p:ph type="title"/>
          </p:nvPr>
        </p:nvSpPr>
        <p:spPr>
          <a:xfrm>
            <a:off x="385501" y="365125"/>
            <a:ext cx="670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" name="Google Shape;26;g189d409a26e_0_22"/>
          <p:cNvSpPr txBox="1"/>
          <p:nvPr>
            <p:ph idx="1" type="body"/>
          </p:nvPr>
        </p:nvSpPr>
        <p:spPr>
          <a:xfrm>
            <a:off x="385500" y="1690825"/>
            <a:ext cx="33483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g189d409a26e_0_22"/>
          <p:cNvSpPr txBox="1"/>
          <p:nvPr>
            <p:ph idx="2" type="body"/>
          </p:nvPr>
        </p:nvSpPr>
        <p:spPr>
          <a:xfrm>
            <a:off x="3733800" y="1690825"/>
            <a:ext cx="33483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6">
  <p:cSld name="7_Title Only_5_7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189d409a26e_0_2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89d409a26e_0_2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2" name="Google Shape;302;g189d409a26e_0_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89d409a26e_0_29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04" name="Google Shape;304;g189d409a26e_0_299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5" name="Google Shape;305;g189d409a26e_0_299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6" name="Google Shape;306;g189d409a26e_0_299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g189d409a26e_0_299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g189d409a26e_0_299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g189d409a26e_0_299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7">
  <p:cSld name="7_Title Only_6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189d409a26e_0_3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89d409a26e_0_3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3" name="Google Shape;313;g189d409a26e_0_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89d409a26e_0_31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15" name="Google Shape;315;g189d409a26e_0_310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1">
  <p:cSld name="8_Title Only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189d409a26e_0_3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89d409a26e_0_3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9" name="Google Shape;319;g189d409a26e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89d409a26e_0_3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21" name="Google Shape;321;g189d409a26e_0_31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2">
  <p:cSld name="7_Title Only_1_6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189d409a26e_0_3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89d409a26e_0_3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5" name="Google Shape;325;g189d409a26e_0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89d409a26e_0_32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27" name="Google Shape;327;g189d409a26e_0_322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g189d409a26e_0_322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3">
  <p:cSld name="7_Title Only_2_6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189d409a26e_0_3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89d409a26e_0_3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g189d409a26e_0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89d409a26e_0_32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34" name="Google Shape;334;g189d409a26e_0_329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g189d409a26e_0_329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4">
  <p:cSld name="7_Title Only_3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189d409a26e_0_3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89d409a26e_0_3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g189d409a26e_0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89d409a26e_0_3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41" name="Google Shape;341;g189d409a26e_0_336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g189d409a26e_0_336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g189d409a26e_0_336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44" name="Google Shape;344;g189d409a26e_0_336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5">
  <p:cSld name="7_Title Only_4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189d409a26e_0_3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89d409a26e_0_3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g189d409a26e_0_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89d409a26e_0_3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50" name="Google Shape;350;g189d409a26e_0_345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g189d409a26e_0_345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g189d409a26e_0_345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3" name="Google Shape;353;g189d409a26e_0_345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g189d409a26e_0_345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5" name="Google Shape;355;g189d409a26e_0_345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6">
  <p:cSld name="7_Title Only_5_6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189d409a26e_0_3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89d409a26e_0_3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g189d409a26e_0_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89d409a26e_0_35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61" name="Google Shape;361;g189d409a26e_0_35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2" name="Google Shape;362;g189d409a26e_0_35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3" name="Google Shape;363;g189d409a26e_0_35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g189d409a26e_0_35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g189d409a26e_0_35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g189d409a26e_0_35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7">
  <p:cSld name="7_Title Only_6_6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g189d409a26e_0_3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189d409a26e_0_3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g189d409a26e_0_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89d409a26e_0_36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72" name="Google Shape;372;g189d409a26e_0_367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1">
  <p:cSld name="3_Title Only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189d409a26e_0_3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89d409a26e_0_3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g189d409a26e_0_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89d409a26e_0_37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78" name="Google Shape;378;g189d409a26e_0_373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0">
  <p:cSld name="1_Title Only_1_5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89d409a26e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g189d409a26e_0_2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31" name="Google Shape;31;g189d409a26e_0_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2">
  <p:cSld name="7_Title Only_1_5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189d409a26e_0_3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89d409a26e_0_3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2" name="Google Shape;382;g189d409a26e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89d409a26e_0_37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84" name="Google Shape;384;g189d409a26e_0_379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g189d409a26e_0_379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3">
  <p:cSld name="7_Title Only_2_5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g189d409a26e_0_3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189d409a26e_0_3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9" name="Google Shape;389;g189d409a26e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89d409a26e_0_38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91" name="Google Shape;391;g189d409a26e_0_38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g189d409a26e_0_38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4">
  <p:cSld name="7_Title Only_3_5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g189d409a26e_0_3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89d409a26e_0_3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6" name="Google Shape;396;g189d409a26e_0_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89d409a26e_0_39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98" name="Google Shape;398;g189d409a26e_0_393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g189d409a26e_0_393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g189d409a26e_0_39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1" name="Google Shape;401;g189d409a26e_0_393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5">
  <p:cSld name="7_Title Only_4_5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189d409a26e_0_4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89d409a26e_0_4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5" name="Google Shape;405;g189d409a26e_0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89d409a26e_0_4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07" name="Google Shape;407;g189d409a26e_0_402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g189d409a26e_0_402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g189d409a26e_0_402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0" name="Google Shape;410;g189d409a26e_0_402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g189d409a26e_0_402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2" name="Google Shape;412;g189d409a26e_0_402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6">
  <p:cSld name="7_Title Only_5_5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g189d409a26e_0_4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89d409a26e_0_4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6" name="Google Shape;416;g189d409a26e_0_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89d409a26e_0_41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18" name="Google Shape;418;g189d409a26e_0_41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9" name="Google Shape;419;g189d409a26e_0_41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0" name="Google Shape;420;g189d409a26e_0_41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g189d409a26e_0_41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g189d409a26e_0_41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g189d409a26e_0_41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7">
  <p:cSld name="7_Title Only_6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g189d409a26e_0_4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189d409a26e_0_4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7" name="Google Shape;427;g189d409a26e_0_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89d409a26e_0_42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29" name="Google Shape;429;g189d409a26e_0_42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1">
  <p:cSld name="6_Title Only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g189d409a26e_0_4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89d409a26e_0_4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3" name="Google Shape;433;g189d409a26e_0_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89d409a26e_0_43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35" name="Google Shape;435;g189d409a26e_0_430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2">
  <p:cSld name="7_Title Only_1_4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g189d409a26e_0_4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189d409a26e_0_4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9" name="Google Shape;439;g189d409a26e_0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189d409a26e_0_4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41" name="Google Shape;441;g189d409a26e_0_436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g189d409a26e_0_436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3">
  <p:cSld name="7_Title Only_2_4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189d409a26e_0_4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189d409a26e_0_4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6" name="Google Shape;446;g189d409a26e_0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89d409a26e_0_44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48" name="Google Shape;448;g189d409a26e_0_443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g189d409a26e_0_443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4">
  <p:cSld name="7_Title Only_3_4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g189d409a26e_0_4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189d409a26e_0_4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3" name="Google Shape;453;g189d409a26e_0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89d409a26e_0_45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55" name="Google Shape;455;g189d409a26e_0_450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g189d409a26e_0_450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g189d409a26e_0_450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8" name="Google Shape;458;g189d409a26e_0_450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1">
  <p:cSld name="1_Title Only_1_5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d409a26e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g189d409a26e_0_3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5" name="Google Shape;35;g189d409a26e_0_32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g189d409a26e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5">
  <p:cSld name="7_Title Only_4_4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g189d409a26e_0_4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189d409a26e_0_4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2" name="Google Shape;462;g189d409a26e_0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89d409a26e_0_4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64" name="Google Shape;464;g189d409a26e_0_45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g189d409a26e_0_45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g189d409a26e_0_45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67" name="Google Shape;467;g189d409a26e_0_45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g189d409a26e_0_45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69" name="Google Shape;469;g189d409a26e_0_45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6">
  <p:cSld name="7_Title Only_5_4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g189d409a26e_0_4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89d409a26e_0_4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3" name="Google Shape;473;g189d409a26e_0_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89d409a26e_0_47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75" name="Google Shape;475;g189d409a26e_0_470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6" name="Google Shape;476;g189d409a26e_0_470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7" name="Google Shape;477;g189d409a26e_0_470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g189d409a26e_0_470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g189d409a26e_0_470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g189d409a26e_0_470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7">
  <p:cSld name="7_Title Only_6_4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189d409a26e_0_4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189d409a26e_0_4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4" name="Google Shape;484;g189d409a26e_0_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189d409a26e_0_4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86" name="Google Shape;486;g189d409a26e_0_481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1">
  <p:cSld name="4_Title Only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g189d409a26e_0_4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189d409a26e_0_4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0" name="Google Shape;490;g189d409a26e_0_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189d409a26e_0_4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92" name="Google Shape;492;g189d409a26e_0_48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2">
  <p:cSld name="7_Title Only_1_3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g189d409a26e_0_4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189d409a26e_0_4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6" name="Google Shape;496;g189d409a26e_0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189d409a26e_0_49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98" name="Google Shape;498;g189d409a26e_0_49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g189d409a26e_0_49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3">
  <p:cSld name="7_Title Only_2_3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g189d409a26e_0_5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189d409a26e_0_5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3" name="Google Shape;503;g189d409a26e_0_5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189d409a26e_0_50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05" name="Google Shape;505;g189d409a26e_0_500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g189d409a26e_0_50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4">
  <p:cSld name="7_Title Only_3_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g189d409a26e_0_5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189d409a26e_0_5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0" name="Google Shape;510;g189d409a26e_0_5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189d409a26e_0_50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12" name="Google Shape;512;g189d409a26e_0_507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g189d409a26e_0_507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g189d409a26e_0_50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15" name="Google Shape;515;g189d409a26e_0_507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5">
  <p:cSld name="7_Title Only_4_3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g189d409a26e_0_5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189d409a26e_0_5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9" name="Google Shape;519;g189d409a26e_0_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89d409a26e_0_5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21" name="Google Shape;521;g189d409a26e_0_516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2" name="Google Shape;522;g189d409a26e_0_516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3" name="Google Shape;523;g189d409a26e_0_516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4" name="Google Shape;524;g189d409a26e_0_516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g189d409a26e_0_516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6" name="Google Shape;526;g189d409a26e_0_516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6">
  <p:cSld name="7_Title Only_5_3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g189d409a26e_0_5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189d409a26e_0_5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0" name="Google Shape;530;g189d409a26e_0_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189d409a26e_0_52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32" name="Google Shape;532;g189d409a26e_0_527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3" name="Google Shape;533;g189d409a26e_0_527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g189d409a26e_0_527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g189d409a26e_0_527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g189d409a26e_0_527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g189d409a26e_0_527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7">
  <p:cSld name="7_Title Only_6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g189d409a26e_0_5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89d409a26e_0_5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1" name="Google Shape;541;g189d409a26e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189d409a26e_0_53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43" name="Google Shape;543;g189d409a26e_0_53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2">
  <p:cSld name="1_Title Only_1_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89d409a26e_0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g189d409a26e_0_3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0" name="Google Shape;40;g189d409a26e_0_37"/>
          <p:cNvSpPr txBox="1"/>
          <p:nvPr>
            <p:ph idx="1" type="body"/>
          </p:nvPr>
        </p:nvSpPr>
        <p:spPr>
          <a:xfrm>
            <a:off x="117000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g189d409a26e_0_37"/>
          <p:cNvSpPr txBox="1"/>
          <p:nvPr>
            <p:ph idx="2" type="body"/>
          </p:nvPr>
        </p:nvSpPr>
        <p:spPr>
          <a:xfrm>
            <a:off x="609345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g189d409a26e_0_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1">
  <p:cSld name="5_Title Only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g189d409a26e_0_5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89d409a26e_0_5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7" name="Google Shape;547;g189d409a26e_0_5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89d409a26e_0_54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49" name="Google Shape;549;g189d409a26e_0_544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2">
  <p:cSld name="7_Title Only_1_2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g189d409a26e_0_5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189d409a26e_0_5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3" name="Google Shape;553;g189d409a26e_0_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189d409a26e_0_55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55" name="Google Shape;555;g189d409a26e_0_550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6" name="Google Shape;556;g189d409a26e_0_550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3">
  <p:cSld name="7_Title Only_2_2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g189d409a26e_0_5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189d409a26e_0_5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0" name="Google Shape;560;g189d409a26e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189d409a26e_0_55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62" name="Google Shape;562;g189d409a26e_0_557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3" name="Google Shape;563;g189d409a26e_0_557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4">
  <p:cSld name="7_Title Only_3_2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g189d409a26e_0_5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189d409a26e_0_5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7" name="Google Shape;567;g189d409a26e_0_5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189d409a26e_0_56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69" name="Google Shape;569;g189d409a26e_0_56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70" name="Google Shape;570;g189d409a26e_0_56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g189d409a26e_0_56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72" name="Google Shape;572;g189d409a26e_0_56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5">
  <p:cSld name="7_Title Only_4_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g189d409a26e_0_5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189d409a26e_0_5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6" name="Google Shape;576;g189d409a26e_0_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189d409a26e_0_57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78" name="Google Shape;578;g189d409a26e_0_573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79" name="Google Shape;579;g189d409a26e_0_573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g189d409a26e_0_57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1" name="Google Shape;581;g189d409a26e_0_573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g189d409a26e_0_573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3" name="Google Shape;583;g189d409a26e_0_573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6">
  <p:cSld name="7_Title Only_5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g189d409a26e_0_5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189d409a26e_0_5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7" name="Google Shape;587;g189d409a26e_0_5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g189d409a26e_0_58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89" name="Google Shape;589;g189d409a26e_0_584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0" name="Google Shape;590;g189d409a26e_0_584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1" name="Google Shape;591;g189d409a26e_0_584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g189d409a26e_0_584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g189d409a26e_0_584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g189d409a26e_0_584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7">
  <p:cSld name="7_Title Only_6_2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g189d409a26e_0_5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189d409a26e_0_5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8" name="Google Shape;598;g189d409a26e_0_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189d409a26e_0_59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00" name="Google Shape;600;g189d409a26e_0_595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1">
  <p:cSld name="7_Title Only_7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g189d409a26e_0_6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189d409a26e_0_6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4" name="Google Shape;604;g189d409a26e_0_6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189d409a26e_0_60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06" name="Google Shape;606;g189d409a26e_0_60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2">
  <p:cSld name="7_Title Only_1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g189d409a26e_0_6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89d409a26e_0_6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0" name="Google Shape;610;g189d409a26e_0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g189d409a26e_0_60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12" name="Google Shape;612;g189d409a26e_0_607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3" name="Google Shape;613;g189d409a26e_0_607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3">
  <p:cSld name="7_Title Only_2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g189d409a26e_0_6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189d409a26e_0_6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7" name="Google Shape;617;g189d409a26e_0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189d409a26e_0_61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19" name="Google Shape;619;g189d409a26e_0_614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g189d409a26e_0_61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3">
  <p:cSld name="1_Title Only_1_3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89d409a26e_0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g189d409a26e_0_4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6" name="Google Shape;46;g189d409a26e_0_43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g189d409a26e_0_43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48" name="Google Shape;48;g189d409a26e_0_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4">
  <p:cSld name="7_Title Only_3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g189d409a26e_0_6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g189d409a26e_0_6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4" name="Google Shape;624;g189d409a26e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g189d409a26e_0_62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26" name="Google Shape;626;g189d409a26e_0_62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g189d409a26e_0_62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g189d409a26e_0_62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9" name="Google Shape;629;g189d409a26e_0_62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5">
  <p:cSld name="7_Title Only_4_1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g189d409a26e_0_6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189d409a26e_0_6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3" name="Google Shape;633;g189d409a26e_0_6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189d409a26e_0_63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35" name="Google Shape;635;g189d409a26e_0_630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g189d409a26e_0_630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g189d409a26e_0_630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8" name="Google Shape;638;g189d409a26e_0_630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g189d409a26e_0_630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0" name="Google Shape;640;g189d409a26e_0_630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6">
  <p:cSld name="7_Title Only_5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g189d409a26e_0_6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189d409a26e_0_6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4" name="Google Shape;644;g189d409a26e_0_6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89d409a26e_0_64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46" name="Google Shape;646;g189d409a26e_0_64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7" name="Google Shape;647;g189d409a26e_0_64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8" name="Google Shape;648;g189d409a26e_0_64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g189d409a26e_0_64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50" name="Google Shape;650;g189d409a26e_0_64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g189d409a26e_0_64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7">
  <p:cSld name="7_Title Only_6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g189d409a26e_0_6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g189d409a26e_0_6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5" name="Google Shape;655;g189d409a26e_0_6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189d409a26e_0_65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57" name="Google Shape;657;g189d409a26e_0_652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1">
  <p:cSld name="1_Blank_1">
    <p:bg>
      <p:bgPr>
        <a:solidFill>
          <a:srgbClr val="00C18B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g189d409a26e_0_6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189d409a26e_0_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189d409a26e_0_6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2" name="Google Shape;662;g189d409a26e_0_658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2">
  <p:cSld name="1_Blank_1_1">
    <p:bg>
      <p:bgPr>
        <a:solidFill>
          <a:srgbClr val="00C18B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g189d409a26e_0_6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g189d409a26e_0_6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g189d409a26e_0_6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7" name="Google Shape;667;g189d409a26e_0_66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8" name="Google Shape;668;g189d409a26e_0_663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3">
  <p:cSld name="1_Blank_1_1_1">
    <p:bg>
      <p:bgPr>
        <a:solidFill>
          <a:srgbClr val="00C18B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g189d409a26e_0_6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g189d409a26e_0_6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g189d409a26e_0_6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3" name="Google Shape;673;g189d409a26e_0_66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4" name="Google Shape;674;g189d409a26e_0_669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5" name="Google Shape;675;g189d409a26e_0_669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4">
  <p:cSld name="1_Blank_1_1_2">
    <p:bg>
      <p:bgPr>
        <a:solidFill>
          <a:srgbClr val="00C18B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g189d409a26e_0_6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g189d409a26e_0_6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g189d409a26e_0_6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0" name="Google Shape;680;g189d409a26e_0_6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1" name="Google Shape;681;g189d409a26e_0_67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2" name="Google Shape;682;g189d409a26e_0_67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5">
  <p:cSld name="1_Blank_1_1_3">
    <p:bg>
      <p:bgPr>
        <a:solidFill>
          <a:srgbClr val="00C18B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g189d409a26e_0_6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g189d409a26e_0_6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g189d409a26e_0_6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g189d409a26e_0_6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8" name="Google Shape;688;g189d409a26e_0_683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89" name="Google Shape;689;g189d409a26e_0_683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g189d409a26e_0_68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1" name="Google Shape;691;g189d409a26e_0_683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6">
  <p:cSld name="1_Blank_1_1_4">
    <p:bg>
      <p:bgPr>
        <a:solidFill>
          <a:srgbClr val="00C18B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g189d409a26e_0_6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g189d409a26e_0_6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189d409a26e_0_6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6" name="Google Shape;696;g189d409a26e_0_69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7" name="Google Shape;697;g189d409a26e_0_692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98" name="Google Shape;698;g189d409a26e_0_692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99" name="Google Shape;699;g189d409a26e_0_692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g189d409a26e_0_692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g189d409a26e_0_692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2" name="Google Shape;702;g189d409a26e_0_692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4">
  <p:cSld name="1_Title Only_1_3_1_5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d409a26e_0_49"/>
          <p:cNvSpPr txBox="1"/>
          <p:nvPr>
            <p:ph idx="1" type="body"/>
          </p:nvPr>
        </p:nvSpPr>
        <p:spPr>
          <a:xfrm>
            <a:off x="1122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1" name="Google Shape;51;g189d409a26e_0_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g189d409a26e_0_4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3" name="Google Shape;53;g189d409a26e_0_49"/>
          <p:cNvSpPr/>
          <p:nvPr>
            <p:ph idx="2" type="pic"/>
          </p:nvPr>
        </p:nvSpPr>
        <p:spPr>
          <a:xfrm>
            <a:off x="6096001" y="1961838"/>
            <a:ext cx="4974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54" name="Google Shape;54;g189d409a26e_0_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7">
  <p:cSld name="1_Blank_1_1_5">
    <p:bg>
      <p:bgPr>
        <a:solidFill>
          <a:srgbClr val="00C18B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g189d409a26e_0_7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g189d409a26e_0_7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189d409a26e_0_7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7" name="Google Shape;707;g189d409a26e_0_7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8" name="Google Shape;708;g189d409a26e_0_70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9" name="Google Shape;709;g189d409a26e_0_70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0" name="Google Shape;710;g189d409a26e_0_70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g189d409a26e_0_70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12" name="Google Shape;712;g189d409a26e_0_70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13" name="Google Shape;713;g189d409a26e_0_70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8">
  <p:cSld name="1_Blank_1_1_6">
    <p:bg>
      <p:bgPr>
        <a:solidFill>
          <a:srgbClr val="00C18B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g189d409a26e_0_7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g189d409a26e_0_7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189d409a26e_0_7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8" name="Google Shape;718;g189d409a26e_0_71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9" name="Google Shape;719;g189d409a26e_0_71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1">
  <p:cSld name="7_Blank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89d409a26e_0_72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189d409a26e_0_72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3" name="Google Shape;723;g189d409a26e_0_7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189d409a26e_0_7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5" name="Google Shape;725;g189d409a26e_0_7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2">
  <p:cSld name="19_Blank_1_13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89d409a26e_0_72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g189d409a26e_0_7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189d409a26e_0_7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189d409a26e_0_7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1" name="Google Shape;731;g189d409a26e_0_72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2" name="Google Shape;732;g189d409a26e_0_72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3">
  <p:cSld name="19_Blank_1_1_7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89d409a26e_0_73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5" name="Google Shape;735;g189d409a26e_0_7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g189d409a26e_0_7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g189d409a26e_0_7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8" name="Google Shape;738;g189d409a26e_0_73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9" name="Google Shape;739;g189d409a26e_0_73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0" name="Google Shape;740;g189d409a26e_0_73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4">
  <p:cSld name="19_Blank_1_2_7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89d409a26e_0_74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3" name="Google Shape;743;g189d409a26e_0_7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g189d409a26e_0_7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g189d409a26e_0_7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6" name="Google Shape;746;g189d409a26e_0_74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7" name="Google Shape;747;g189d409a26e_0_74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8" name="Google Shape;748;g189d409a26e_0_74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5">
  <p:cSld name="19_Blank_1_3_7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89d409a26e_0_74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1" name="Google Shape;751;g189d409a26e_0_7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g189d409a26e_0_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g189d409a26e_0_7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g189d409a26e_0_74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5" name="Google Shape;755;g189d409a26e_0_74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56" name="Google Shape;756;g189d409a26e_0_74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Google Shape;757;g189d409a26e_0_74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8" name="Google Shape;758;g189d409a26e_0_74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6">
  <p:cSld name="19_Blank_1_4_7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89d409a26e_0_75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1" name="Google Shape;761;g189d409a26e_0_7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g189d409a26e_0_7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g189d409a26e_0_7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4" name="Google Shape;764;g189d409a26e_0_7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5" name="Google Shape;765;g189d409a26e_0_75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66" name="Google Shape;766;g189d409a26e_0_75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67" name="Google Shape;767;g189d409a26e_0_75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8" name="Google Shape;768;g189d409a26e_0_75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g189d409a26e_0_75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0" name="Google Shape;770;g189d409a26e_0_75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7">
  <p:cSld name="19_Blank_1_5_7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89d409a26e_0_77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3" name="Google Shape;773;g189d409a26e_0_7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g189d409a26e_0_7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189d409a26e_0_7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6" name="Google Shape;776;g189d409a26e_0_77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7" name="Google Shape;777;g189d409a26e_0_77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8" name="Google Shape;778;g189d409a26e_0_77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9" name="Google Shape;779;g189d409a26e_0_77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g189d409a26e_0_77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g189d409a26e_0_77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g189d409a26e_0_77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8">
  <p:cSld name="19_Blank_1_6_7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89d409a26e_0_78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5" name="Google Shape;785;g189d409a26e_0_7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g189d409a26e_0_7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g189d409a26e_0_7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8" name="Google Shape;788;g189d409a26e_0_7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9" name="Google Shape;789;g189d409a26e_0_78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190" Type="http://schemas.openxmlformats.org/officeDocument/2006/relationships/slideLayout" Target="../slideLayouts/slideLayout19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194" Type="http://schemas.openxmlformats.org/officeDocument/2006/relationships/slideLayout" Target="../slideLayouts/slideLayout194.xml"/><Relationship Id="rId43" Type="http://schemas.openxmlformats.org/officeDocument/2006/relationships/slideLayout" Target="../slideLayouts/slideLayout43.xml"/><Relationship Id="rId193" Type="http://schemas.openxmlformats.org/officeDocument/2006/relationships/slideLayout" Target="../slideLayouts/slideLayout193.xml"/><Relationship Id="rId46" Type="http://schemas.openxmlformats.org/officeDocument/2006/relationships/slideLayout" Target="../slideLayouts/slideLayout46.xml"/><Relationship Id="rId192" Type="http://schemas.openxmlformats.org/officeDocument/2006/relationships/slideLayout" Target="../slideLayouts/slideLayout192.xml"/><Relationship Id="rId45" Type="http://schemas.openxmlformats.org/officeDocument/2006/relationships/slideLayout" Target="../slideLayouts/slideLayout45.xml"/><Relationship Id="rId191" Type="http://schemas.openxmlformats.org/officeDocument/2006/relationships/slideLayout" Target="../slideLayouts/slideLayout191.xml"/><Relationship Id="rId48" Type="http://schemas.openxmlformats.org/officeDocument/2006/relationships/slideLayout" Target="../slideLayouts/slideLayout48.xml"/><Relationship Id="rId187" Type="http://schemas.openxmlformats.org/officeDocument/2006/relationships/slideLayout" Target="../slideLayouts/slideLayout187.xml"/><Relationship Id="rId47" Type="http://schemas.openxmlformats.org/officeDocument/2006/relationships/slideLayout" Target="../slideLayouts/slideLayout47.xml"/><Relationship Id="rId186" Type="http://schemas.openxmlformats.org/officeDocument/2006/relationships/slideLayout" Target="../slideLayouts/slideLayout186.xml"/><Relationship Id="rId185" Type="http://schemas.openxmlformats.org/officeDocument/2006/relationships/slideLayout" Target="../slideLayouts/slideLayout185.xml"/><Relationship Id="rId49" Type="http://schemas.openxmlformats.org/officeDocument/2006/relationships/slideLayout" Target="../slideLayouts/slideLayout49.xml"/><Relationship Id="rId184" Type="http://schemas.openxmlformats.org/officeDocument/2006/relationships/slideLayout" Target="../slideLayouts/slideLayout184.xml"/><Relationship Id="rId189" Type="http://schemas.openxmlformats.org/officeDocument/2006/relationships/slideLayout" Target="../slideLayouts/slideLayout189.xml"/><Relationship Id="rId188" Type="http://schemas.openxmlformats.org/officeDocument/2006/relationships/slideLayout" Target="../slideLayouts/slideLayout18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183" Type="http://schemas.openxmlformats.org/officeDocument/2006/relationships/slideLayout" Target="../slideLayouts/slideLayout183.xml"/><Relationship Id="rId32" Type="http://schemas.openxmlformats.org/officeDocument/2006/relationships/slideLayout" Target="../slideLayouts/slideLayout32.xml"/><Relationship Id="rId182" Type="http://schemas.openxmlformats.org/officeDocument/2006/relationships/slideLayout" Target="../slideLayouts/slideLayout182.xml"/><Relationship Id="rId35" Type="http://schemas.openxmlformats.org/officeDocument/2006/relationships/slideLayout" Target="../slideLayouts/slideLayout35.xml"/><Relationship Id="rId181" Type="http://schemas.openxmlformats.org/officeDocument/2006/relationships/slideLayout" Target="../slideLayouts/slideLayout181.xml"/><Relationship Id="rId34" Type="http://schemas.openxmlformats.org/officeDocument/2006/relationships/slideLayout" Target="../slideLayouts/slideLayout34.xml"/><Relationship Id="rId180" Type="http://schemas.openxmlformats.org/officeDocument/2006/relationships/slideLayout" Target="../slideLayouts/slideLayout180.xml"/><Relationship Id="rId37" Type="http://schemas.openxmlformats.org/officeDocument/2006/relationships/slideLayout" Target="../slideLayouts/slideLayout37.xml"/><Relationship Id="rId176" Type="http://schemas.openxmlformats.org/officeDocument/2006/relationships/slideLayout" Target="../slideLayouts/slideLayout176.xml"/><Relationship Id="rId297" Type="http://schemas.openxmlformats.org/officeDocument/2006/relationships/slideLayout" Target="../slideLayouts/slideLayout297.xml"/><Relationship Id="rId36" Type="http://schemas.openxmlformats.org/officeDocument/2006/relationships/slideLayout" Target="../slideLayouts/slideLayout36.xml"/><Relationship Id="rId175" Type="http://schemas.openxmlformats.org/officeDocument/2006/relationships/slideLayout" Target="../slideLayouts/slideLayout175.xml"/><Relationship Id="rId296" Type="http://schemas.openxmlformats.org/officeDocument/2006/relationships/slideLayout" Target="../slideLayouts/slideLayout296.xml"/><Relationship Id="rId39" Type="http://schemas.openxmlformats.org/officeDocument/2006/relationships/slideLayout" Target="../slideLayouts/slideLayout39.xml"/><Relationship Id="rId174" Type="http://schemas.openxmlformats.org/officeDocument/2006/relationships/slideLayout" Target="../slideLayouts/slideLayout174.xml"/><Relationship Id="rId295" Type="http://schemas.openxmlformats.org/officeDocument/2006/relationships/slideLayout" Target="../slideLayouts/slideLayout295.xml"/><Relationship Id="rId38" Type="http://schemas.openxmlformats.org/officeDocument/2006/relationships/slideLayout" Target="../slideLayouts/slideLayout38.xml"/><Relationship Id="rId173" Type="http://schemas.openxmlformats.org/officeDocument/2006/relationships/slideLayout" Target="../slideLayouts/slideLayout173.xml"/><Relationship Id="rId294" Type="http://schemas.openxmlformats.org/officeDocument/2006/relationships/slideLayout" Target="../slideLayouts/slideLayout294.xml"/><Relationship Id="rId179" Type="http://schemas.openxmlformats.org/officeDocument/2006/relationships/slideLayout" Target="../slideLayouts/slideLayout179.xml"/><Relationship Id="rId178" Type="http://schemas.openxmlformats.org/officeDocument/2006/relationships/slideLayout" Target="../slideLayouts/slideLayout178.xml"/><Relationship Id="rId299" Type="http://schemas.openxmlformats.org/officeDocument/2006/relationships/slideLayout" Target="../slideLayouts/slideLayout299.xml"/><Relationship Id="rId177" Type="http://schemas.openxmlformats.org/officeDocument/2006/relationships/slideLayout" Target="../slideLayouts/slideLayout177.xml"/><Relationship Id="rId298" Type="http://schemas.openxmlformats.org/officeDocument/2006/relationships/slideLayout" Target="../slideLayouts/slideLayout29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98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14.xml"/><Relationship Id="rId197" Type="http://schemas.openxmlformats.org/officeDocument/2006/relationships/slideLayout" Target="../slideLayouts/slideLayout197.xml"/><Relationship Id="rId17" Type="http://schemas.openxmlformats.org/officeDocument/2006/relationships/slideLayout" Target="../slideLayouts/slideLayout17.xml"/><Relationship Id="rId196" Type="http://schemas.openxmlformats.org/officeDocument/2006/relationships/slideLayout" Target="../slideLayouts/slideLayout196.xml"/><Relationship Id="rId16" Type="http://schemas.openxmlformats.org/officeDocument/2006/relationships/slideLayout" Target="../slideLayouts/slideLayout16.xml"/><Relationship Id="rId195" Type="http://schemas.openxmlformats.org/officeDocument/2006/relationships/slideLayout" Target="../slideLayouts/slideLayout195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99" Type="http://schemas.openxmlformats.org/officeDocument/2006/relationships/slideLayout" Target="../slideLayouts/slideLayout199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150" Type="http://schemas.openxmlformats.org/officeDocument/2006/relationships/slideLayout" Target="../slideLayouts/slideLayout150.xml"/><Relationship Id="rId271" Type="http://schemas.openxmlformats.org/officeDocument/2006/relationships/slideLayout" Target="../slideLayouts/slideLayout271.xml"/><Relationship Id="rId87" Type="http://schemas.openxmlformats.org/officeDocument/2006/relationships/slideLayout" Target="../slideLayouts/slideLayout87.xml"/><Relationship Id="rId270" Type="http://schemas.openxmlformats.org/officeDocument/2006/relationships/slideLayout" Target="../slideLayouts/slideLayout270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149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4.xml"/><Relationship Id="rId148" Type="http://schemas.openxmlformats.org/officeDocument/2006/relationships/slideLayout" Target="../slideLayouts/slideLayout148.xml"/><Relationship Id="rId269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9.xml"/><Relationship Id="rId143" Type="http://schemas.openxmlformats.org/officeDocument/2006/relationships/slideLayout" Target="../slideLayouts/slideLayout143.xml"/><Relationship Id="rId264" Type="http://schemas.openxmlformats.org/officeDocument/2006/relationships/slideLayout" Target="../slideLayouts/slideLayout264.xml"/><Relationship Id="rId142" Type="http://schemas.openxmlformats.org/officeDocument/2006/relationships/slideLayout" Target="../slideLayouts/slideLayout142.xml"/><Relationship Id="rId263" Type="http://schemas.openxmlformats.org/officeDocument/2006/relationships/slideLayout" Target="../slideLayouts/slideLayout263.xml"/><Relationship Id="rId141" Type="http://schemas.openxmlformats.org/officeDocument/2006/relationships/slideLayout" Target="../slideLayouts/slideLayout141.xml"/><Relationship Id="rId262" Type="http://schemas.openxmlformats.org/officeDocument/2006/relationships/slideLayout" Target="../slideLayouts/slideLayout262.xml"/><Relationship Id="rId140" Type="http://schemas.openxmlformats.org/officeDocument/2006/relationships/slideLayout" Target="../slideLayouts/slideLayout140.xml"/><Relationship Id="rId261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5.xml"/><Relationship Id="rId147" Type="http://schemas.openxmlformats.org/officeDocument/2006/relationships/slideLayout" Target="../slideLayouts/slideLayout147.xml"/><Relationship Id="rId268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6.xml"/><Relationship Id="rId146" Type="http://schemas.openxmlformats.org/officeDocument/2006/relationships/slideLayout" Target="../slideLayouts/slideLayout146.xml"/><Relationship Id="rId267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7.xml"/><Relationship Id="rId145" Type="http://schemas.openxmlformats.org/officeDocument/2006/relationships/slideLayout" Target="../slideLayouts/slideLayout145.xml"/><Relationship Id="rId266" Type="http://schemas.openxmlformats.org/officeDocument/2006/relationships/slideLayout" Target="../slideLayouts/slideLayout266.xml"/><Relationship Id="rId8" Type="http://schemas.openxmlformats.org/officeDocument/2006/relationships/slideLayout" Target="../slideLayouts/slideLayout8.xml"/><Relationship Id="rId144" Type="http://schemas.openxmlformats.org/officeDocument/2006/relationships/slideLayout" Target="../slideLayouts/slideLayout144.xml"/><Relationship Id="rId265" Type="http://schemas.openxmlformats.org/officeDocument/2006/relationships/slideLayout" Target="../slideLayouts/slideLayout265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260" Type="http://schemas.openxmlformats.org/officeDocument/2006/relationships/slideLayout" Target="../slideLayouts/slideLayout260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139" Type="http://schemas.openxmlformats.org/officeDocument/2006/relationships/slideLayout" Target="../slideLayouts/slideLayout139.xml"/><Relationship Id="rId138" Type="http://schemas.openxmlformats.org/officeDocument/2006/relationships/slideLayout" Target="../slideLayouts/slideLayout138.xml"/><Relationship Id="rId259" Type="http://schemas.openxmlformats.org/officeDocument/2006/relationships/slideLayout" Target="../slideLayouts/slideLayout259.xml"/><Relationship Id="rId137" Type="http://schemas.openxmlformats.org/officeDocument/2006/relationships/slideLayout" Target="../slideLayouts/slideLayout137.xml"/><Relationship Id="rId258" Type="http://schemas.openxmlformats.org/officeDocument/2006/relationships/slideLayout" Target="../slideLayouts/slideLayout258.xml"/><Relationship Id="rId132" Type="http://schemas.openxmlformats.org/officeDocument/2006/relationships/slideLayout" Target="../slideLayouts/slideLayout132.xml"/><Relationship Id="rId253" Type="http://schemas.openxmlformats.org/officeDocument/2006/relationships/slideLayout" Target="../slideLayouts/slideLayout253.xml"/><Relationship Id="rId131" Type="http://schemas.openxmlformats.org/officeDocument/2006/relationships/slideLayout" Target="../slideLayouts/slideLayout131.xml"/><Relationship Id="rId252" Type="http://schemas.openxmlformats.org/officeDocument/2006/relationships/slideLayout" Target="../slideLayouts/slideLayout252.xml"/><Relationship Id="rId130" Type="http://schemas.openxmlformats.org/officeDocument/2006/relationships/slideLayout" Target="../slideLayouts/slideLayout130.xml"/><Relationship Id="rId251" Type="http://schemas.openxmlformats.org/officeDocument/2006/relationships/slideLayout" Target="../slideLayouts/slideLayout251.xml"/><Relationship Id="rId250" Type="http://schemas.openxmlformats.org/officeDocument/2006/relationships/slideLayout" Target="../slideLayouts/slideLayout250.xml"/><Relationship Id="rId136" Type="http://schemas.openxmlformats.org/officeDocument/2006/relationships/slideLayout" Target="../slideLayouts/slideLayout136.xml"/><Relationship Id="rId257" Type="http://schemas.openxmlformats.org/officeDocument/2006/relationships/slideLayout" Target="../slideLayouts/slideLayout257.xml"/><Relationship Id="rId135" Type="http://schemas.openxmlformats.org/officeDocument/2006/relationships/slideLayout" Target="../slideLayouts/slideLayout135.xml"/><Relationship Id="rId256" Type="http://schemas.openxmlformats.org/officeDocument/2006/relationships/slideLayout" Target="../slideLayouts/slideLayout256.xml"/><Relationship Id="rId134" Type="http://schemas.openxmlformats.org/officeDocument/2006/relationships/slideLayout" Target="../slideLayouts/slideLayout134.xml"/><Relationship Id="rId255" Type="http://schemas.openxmlformats.org/officeDocument/2006/relationships/slideLayout" Target="../slideLayouts/slideLayout255.xml"/><Relationship Id="rId133" Type="http://schemas.openxmlformats.org/officeDocument/2006/relationships/slideLayout" Target="../slideLayouts/slideLayout133.xml"/><Relationship Id="rId254" Type="http://schemas.openxmlformats.org/officeDocument/2006/relationships/slideLayout" Target="../slideLayouts/slideLayout254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172" Type="http://schemas.openxmlformats.org/officeDocument/2006/relationships/slideLayout" Target="../slideLayouts/slideLayout172.xml"/><Relationship Id="rId293" Type="http://schemas.openxmlformats.org/officeDocument/2006/relationships/slideLayout" Target="../slideLayouts/slideLayout293.xml"/><Relationship Id="rId65" Type="http://schemas.openxmlformats.org/officeDocument/2006/relationships/slideLayout" Target="../slideLayouts/slideLayout65.xml"/><Relationship Id="rId171" Type="http://schemas.openxmlformats.org/officeDocument/2006/relationships/slideLayout" Target="../slideLayouts/slideLayout171.xml"/><Relationship Id="rId292" Type="http://schemas.openxmlformats.org/officeDocument/2006/relationships/slideLayout" Target="../slideLayouts/slideLayout292.xml"/><Relationship Id="rId68" Type="http://schemas.openxmlformats.org/officeDocument/2006/relationships/slideLayout" Target="../slideLayouts/slideLayout68.xml"/><Relationship Id="rId170" Type="http://schemas.openxmlformats.org/officeDocument/2006/relationships/slideLayout" Target="../slideLayouts/slideLayout170.xml"/><Relationship Id="rId291" Type="http://schemas.openxmlformats.org/officeDocument/2006/relationships/slideLayout" Target="../slideLayouts/slideLayout291.xml"/><Relationship Id="rId67" Type="http://schemas.openxmlformats.org/officeDocument/2006/relationships/slideLayout" Target="../slideLayouts/slideLayout67.xml"/><Relationship Id="rId290" Type="http://schemas.openxmlformats.org/officeDocument/2006/relationships/slideLayout" Target="../slideLayouts/slideLayout290.xml"/><Relationship Id="rId60" Type="http://schemas.openxmlformats.org/officeDocument/2006/relationships/slideLayout" Target="../slideLayouts/slideLayout60.xml"/><Relationship Id="rId165" Type="http://schemas.openxmlformats.org/officeDocument/2006/relationships/slideLayout" Target="../slideLayouts/slideLayout165.xml"/><Relationship Id="rId286" Type="http://schemas.openxmlformats.org/officeDocument/2006/relationships/slideLayout" Target="../slideLayouts/slideLayout286.xml"/><Relationship Id="rId69" Type="http://schemas.openxmlformats.org/officeDocument/2006/relationships/slideLayout" Target="../slideLayouts/slideLayout69.xml"/><Relationship Id="rId164" Type="http://schemas.openxmlformats.org/officeDocument/2006/relationships/slideLayout" Target="../slideLayouts/slideLayout164.xml"/><Relationship Id="rId285" Type="http://schemas.openxmlformats.org/officeDocument/2006/relationships/slideLayout" Target="../slideLayouts/slideLayout285.xml"/><Relationship Id="rId163" Type="http://schemas.openxmlformats.org/officeDocument/2006/relationships/slideLayout" Target="../slideLayouts/slideLayout163.xml"/><Relationship Id="rId284" Type="http://schemas.openxmlformats.org/officeDocument/2006/relationships/slideLayout" Target="../slideLayouts/slideLayout284.xml"/><Relationship Id="rId162" Type="http://schemas.openxmlformats.org/officeDocument/2006/relationships/slideLayout" Target="../slideLayouts/slideLayout162.xml"/><Relationship Id="rId283" Type="http://schemas.openxmlformats.org/officeDocument/2006/relationships/slideLayout" Target="../slideLayouts/slideLayout283.xml"/><Relationship Id="rId169" Type="http://schemas.openxmlformats.org/officeDocument/2006/relationships/slideLayout" Target="../slideLayouts/slideLayout169.xml"/><Relationship Id="rId168" Type="http://schemas.openxmlformats.org/officeDocument/2006/relationships/slideLayout" Target="../slideLayouts/slideLayout168.xml"/><Relationship Id="rId289" Type="http://schemas.openxmlformats.org/officeDocument/2006/relationships/slideLayout" Target="../slideLayouts/slideLayout289.xml"/><Relationship Id="rId167" Type="http://schemas.openxmlformats.org/officeDocument/2006/relationships/slideLayout" Target="../slideLayouts/slideLayout167.xml"/><Relationship Id="rId288" Type="http://schemas.openxmlformats.org/officeDocument/2006/relationships/slideLayout" Target="../slideLayouts/slideLayout288.xml"/><Relationship Id="rId166" Type="http://schemas.openxmlformats.org/officeDocument/2006/relationships/slideLayout" Target="../slideLayouts/slideLayout166.xml"/><Relationship Id="rId287" Type="http://schemas.openxmlformats.org/officeDocument/2006/relationships/slideLayout" Target="../slideLayouts/slideLayout287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161" Type="http://schemas.openxmlformats.org/officeDocument/2006/relationships/slideLayout" Target="../slideLayouts/slideLayout161.xml"/><Relationship Id="rId282" Type="http://schemas.openxmlformats.org/officeDocument/2006/relationships/slideLayout" Target="../slideLayouts/slideLayout282.xml"/><Relationship Id="rId54" Type="http://schemas.openxmlformats.org/officeDocument/2006/relationships/slideLayout" Target="../slideLayouts/slideLayout54.xml"/><Relationship Id="rId160" Type="http://schemas.openxmlformats.org/officeDocument/2006/relationships/slideLayout" Target="../slideLayouts/slideLayout160.xml"/><Relationship Id="rId281" Type="http://schemas.openxmlformats.org/officeDocument/2006/relationships/slideLayout" Target="../slideLayouts/slideLayout281.xml"/><Relationship Id="rId57" Type="http://schemas.openxmlformats.org/officeDocument/2006/relationships/slideLayout" Target="../slideLayouts/slideLayout57.xml"/><Relationship Id="rId280" Type="http://schemas.openxmlformats.org/officeDocument/2006/relationships/slideLayout" Target="../slideLayouts/slideLayout280.xml"/><Relationship Id="rId56" Type="http://schemas.openxmlformats.org/officeDocument/2006/relationships/slideLayout" Target="../slideLayouts/slideLayout56.xml"/><Relationship Id="rId159" Type="http://schemas.openxmlformats.org/officeDocument/2006/relationships/slideLayout" Target="../slideLayouts/slideLayout159.xml"/><Relationship Id="rId59" Type="http://schemas.openxmlformats.org/officeDocument/2006/relationships/slideLayout" Target="../slideLayouts/slideLayout59.xml"/><Relationship Id="rId154" Type="http://schemas.openxmlformats.org/officeDocument/2006/relationships/slideLayout" Target="../slideLayouts/slideLayout154.xml"/><Relationship Id="rId275" Type="http://schemas.openxmlformats.org/officeDocument/2006/relationships/slideLayout" Target="../slideLayouts/slideLayout275.xml"/><Relationship Id="rId58" Type="http://schemas.openxmlformats.org/officeDocument/2006/relationships/slideLayout" Target="../slideLayouts/slideLayout58.xml"/><Relationship Id="rId153" Type="http://schemas.openxmlformats.org/officeDocument/2006/relationships/slideLayout" Target="../slideLayouts/slideLayout153.xml"/><Relationship Id="rId274" Type="http://schemas.openxmlformats.org/officeDocument/2006/relationships/slideLayout" Target="../slideLayouts/slideLayout274.xml"/><Relationship Id="rId152" Type="http://schemas.openxmlformats.org/officeDocument/2006/relationships/slideLayout" Target="../slideLayouts/slideLayout152.xml"/><Relationship Id="rId273" Type="http://schemas.openxmlformats.org/officeDocument/2006/relationships/slideLayout" Target="../slideLayouts/slideLayout273.xml"/><Relationship Id="rId151" Type="http://schemas.openxmlformats.org/officeDocument/2006/relationships/slideLayout" Target="../slideLayouts/slideLayout151.xml"/><Relationship Id="rId272" Type="http://schemas.openxmlformats.org/officeDocument/2006/relationships/slideLayout" Target="../slideLayouts/slideLayout272.xml"/><Relationship Id="rId158" Type="http://schemas.openxmlformats.org/officeDocument/2006/relationships/slideLayout" Target="../slideLayouts/slideLayout158.xml"/><Relationship Id="rId279" Type="http://schemas.openxmlformats.org/officeDocument/2006/relationships/slideLayout" Target="../slideLayouts/slideLayout279.xml"/><Relationship Id="rId157" Type="http://schemas.openxmlformats.org/officeDocument/2006/relationships/slideLayout" Target="../slideLayouts/slideLayout157.xml"/><Relationship Id="rId278" Type="http://schemas.openxmlformats.org/officeDocument/2006/relationships/slideLayout" Target="../slideLayouts/slideLayout278.xml"/><Relationship Id="rId156" Type="http://schemas.openxmlformats.org/officeDocument/2006/relationships/slideLayout" Target="../slideLayouts/slideLayout156.xml"/><Relationship Id="rId277" Type="http://schemas.openxmlformats.org/officeDocument/2006/relationships/slideLayout" Target="../slideLayouts/slideLayout277.xml"/><Relationship Id="rId155" Type="http://schemas.openxmlformats.org/officeDocument/2006/relationships/slideLayout" Target="../slideLayouts/slideLayout155.xml"/><Relationship Id="rId276" Type="http://schemas.openxmlformats.org/officeDocument/2006/relationships/slideLayout" Target="../slideLayouts/slideLayout276.xml"/><Relationship Id="rId107" Type="http://schemas.openxmlformats.org/officeDocument/2006/relationships/slideLayout" Target="../slideLayouts/slideLayout107.xml"/><Relationship Id="rId228" Type="http://schemas.openxmlformats.org/officeDocument/2006/relationships/slideLayout" Target="../slideLayouts/slideLayout228.xml"/><Relationship Id="rId106" Type="http://schemas.openxmlformats.org/officeDocument/2006/relationships/slideLayout" Target="../slideLayouts/slideLayout106.xml"/><Relationship Id="rId227" Type="http://schemas.openxmlformats.org/officeDocument/2006/relationships/slideLayout" Target="../slideLayouts/slideLayout227.xml"/><Relationship Id="rId105" Type="http://schemas.openxmlformats.org/officeDocument/2006/relationships/slideLayout" Target="../slideLayouts/slideLayout105.xml"/><Relationship Id="rId226" Type="http://schemas.openxmlformats.org/officeDocument/2006/relationships/slideLayout" Target="../slideLayouts/slideLayout226.xml"/><Relationship Id="rId104" Type="http://schemas.openxmlformats.org/officeDocument/2006/relationships/slideLayout" Target="../slideLayouts/slideLayout104.xml"/><Relationship Id="rId225" Type="http://schemas.openxmlformats.org/officeDocument/2006/relationships/slideLayout" Target="../slideLayouts/slideLayout225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229" Type="http://schemas.openxmlformats.org/officeDocument/2006/relationships/slideLayout" Target="../slideLayouts/slideLayout229.xml"/><Relationship Id="rId220" Type="http://schemas.openxmlformats.org/officeDocument/2006/relationships/slideLayout" Target="../slideLayouts/slideLayout220.xml"/><Relationship Id="rId103" Type="http://schemas.openxmlformats.org/officeDocument/2006/relationships/slideLayout" Target="../slideLayouts/slideLayout103.xml"/><Relationship Id="rId224" Type="http://schemas.openxmlformats.org/officeDocument/2006/relationships/slideLayout" Target="../slideLayouts/slideLayout224.xml"/><Relationship Id="rId102" Type="http://schemas.openxmlformats.org/officeDocument/2006/relationships/slideLayout" Target="../slideLayouts/slideLayout102.xml"/><Relationship Id="rId223" Type="http://schemas.openxmlformats.org/officeDocument/2006/relationships/slideLayout" Target="../slideLayouts/slideLayout223.xml"/><Relationship Id="rId101" Type="http://schemas.openxmlformats.org/officeDocument/2006/relationships/slideLayout" Target="../slideLayouts/slideLayout101.xml"/><Relationship Id="rId222" Type="http://schemas.openxmlformats.org/officeDocument/2006/relationships/slideLayout" Target="../slideLayouts/slideLayout222.xml"/><Relationship Id="rId100" Type="http://schemas.openxmlformats.org/officeDocument/2006/relationships/slideLayout" Target="../slideLayouts/slideLayout100.xml"/><Relationship Id="rId221" Type="http://schemas.openxmlformats.org/officeDocument/2006/relationships/slideLayout" Target="../slideLayouts/slideLayout221.xml"/><Relationship Id="rId217" Type="http://schemas.openxmlformats.org/officeDocument/2006/relationships/slideLayout" Target="../slideLayouts/slideLayout217.xml"/><Relationship Id="rId216" Type="http://schemas.openxmlformats.org/officeDocument/2006/relationships/slideLayout" Target="../slideLayouts/slideLayout216.xml"/><Relationship Id="rId215" Type="http://schemas.openxmlformats.org/officeDocument/2006/relationships/slideLayout" Target="../slideLayouts/slideLayout215.xml"/><Relationship Id="rId214" Type="http://schemas.openxmlformats.org/officeDocument/2006/relationships/slideLayout" Target="../slideLayouts/slideLayout214.xml"/><Relationship Id="rId219" Type="http://schemas.openxmlformats.org/officeDocument/2006/relationships/slideLayout" Target="../slideLayouts/slideLayout219.xml"/><Relationship Id="rId218" Type="http://schemas.openxmlformats.org/officeDocument/2006/relationships/slideLayout" Target="../slideLayouts/slideLayout218.xml"/><Relationship Id="rId213" Type="http://schemas.openxmlformats.org/officeDocument/2006/relationships/slideLayout" Target="../slideLayouts/slideLayout213.xml"/><Relationship Id="rId212" Type="http://schemas.openxmlformats.org/officeDocument/2006/relationships/slideLayout" Target="../slideLayouts/slideLayout212.xml"/><Relationship Id="rId211" Type="http://schemas.openxmlformats.org/officeDocument/2006/relationships/slideLayout" Target="../slideLayouts/slideLayout211.xml"/><Relationship Id="rId210" Type="http://schemas.openxmlformats.org/officeDocument/2006/relationships/slideLayout" Target="../slideLayouts/slideLayout210.xml"/><Relationship Id="rId129" Type="http://schemas.openxmlformats.org/officeDocument/2006/relationships/slideLayout" Target="../slideLayouts/slideLayout129.xml"/><Relationship Id="rId128" Type="http://schemas.openxmlformats.org/officeDocument/2006/relationships/slideLayout" Target="../slideLayouts/slideLayout128.xml"/><Relationship Id="rId249" Type="http://schemas.openxmlformats.org/officeDocument/2006/relationships/slideLayout" Target="../slideLayouts/slideLayout249.xml"/><Relationship Id="rId127" Type="http://schemas.openxmlformats.org/officeDocument/2006/relationships/slideLayout" Target="../slideLayouts/slideLayout127.xml"/><Relationship Id="rId248" Type="http://schemas.openxmlformats.org/officeDocument/2006/relationships/slideLayout" Target="../slideLayouts/slideLayout248.xml"/><Relationship Id="rId126" Type="http://schemas.openxmlformats.org/officeDocument/2006/relationships/slideLayout" Target="../slideLayouts/slideLayout126.xml"/><Relationship Id="rId247" Type="http://schemas.openxmlformats.org/officeDocument/2006/relationships/slideLayout" Target="../slideLayouts/slideLayout247.xml"/><Relationship Id="rId121" Type="http://schemas.openxmlformats.org/officeDocument/2006/relationships/slideLayout" Target="../slideLayouts/slideLayout121.xml"/><Relationship Id="rId242" Type="http://schemas.openxmlformats.org/officeDocument/2006/relationships/slideLayout" Target="../slideLayouts/slideLayout242.xml"/><Relationship Id="rId120" Type="http://schemas.openxmlformats.org/officeDocument/2006/relationships/slideLayout" Target="../slideLayouts/slideLayout120.xml"/><Relationship Id="rId241" Type="http://schemas.openxmlformats.org/officeDocument/2006/relationships/slideLayout" Target="../slideLayouts/slideLayout241.xml"/><Relationship Id="rId240" Type="http://schemas.openxmlformats.org/officeDocument/2006/relationships/slideLayout" Target="../slideLayouts/slideLayout240.xml"/><Relationship Id="rId125" Type="http://schemas.openxmlformats.org/officeDocument/2006/relationships/slideLayout" Target="../slideLayouts/slideLayout125.xml"/><Relationship Id="rId246" Type="http://schemas.openxmlformats.org/officeDocument/2006/relationships/slideLayout" Target="../slideLayouts/slideLayout246.xml"/><Relationship Id="rId124" Type="http://schemas.openxmlformats.org/officeDocument/2006/relationships/slideLayout" Target="../slideLayouts/slideLayout124.xml"/><Relationship Id="rId245" Type="http://schemas.openxmlformats.org/officeDocument/2006/relationships/slideLayout" Target="../slideLayouts/slideLayout245.xml"/><Relationship Id="rId123" Type="http://schemas.openxmlformats.org/officeDocument/2006/relationships/slideLayout" Target="../slideLayouts/slideLayout123.xml"/><Relationship Id="rId244" Type="http://schemas.openxmlformats.org/officeDocument/2006/relationships/slideLayout" Target="../slideLayouts/slideLayout244.xml"/><Relationship Id="rId122" Type="http://schemas.openxmlformats.org/officeDocument/2006/relationships/slideLayout" Target="../slideLayouts/slideLayout122.xml"/><Relationship Id="rId243" Type="http://schemas.openxmlformats.org/officeDocument/2006/relationships/slideLayout" Target="../slideLayouts/slideLayout243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18" Type="http://schemas.openxmlformats.org/officeDocument/2006/relationships/slideLayout" Target="../slideLayouts/slideLayout118.xml"/><Relationship Id="rId239" Type="http://schemas.openxmlformats.org/officeDocument/2006/relationships/slideLayout" Target="../slideLayouts/slideLayout239.xml"/><Relationship Id="rId117" Type="http://schemas.openxmlformats.org/officeDocument/2006/relationships/slideLayout" Target="../slideLayouts/slideLayout117.xml"/><Relationship Id="rId238" Type="http://schemas.openxmlformats.org/officeDocument/2006/relationships/slideLayout" Target="../slideLayouts/slideLayout238.xml"/><Relationship Id="rId116" Type="http://schemas.openxmlformats.org/officeDocument/2006/relationships/slideLayout" Target="../slideLayouts/slideLayout116.xml"/><Relationship Id="rId237" Type="http://schemas.openxmlformats.org/officeDocument/2006/relationships/slideLayout" Target="../slideLayouts/slideLayout237.xml"/><Relationship Id="rId115" Type="http://schemas.openxmlformats.org/officeDocument/2006/relationships/slideLayout" Target="../slideLayouts/slideLayout115.xml"/><Relationship Id="rId236" Type="http://schemas.openxmlformats.org/officeDocument/2006/relationships/slideLayout" Target="../slideLayouts/slideLayout236.xml"/><Relationship Id="rId119" Type="http://schemas.openxmlformats.org/officeDocument/2006/relationships/slideLayout" Target="../slideLayouts/slideLayout119.xml"/><Relationship Id="rId110" Type="http://schemas.openxmlformats.org/officeDocument/2006/relationships/slideLayout" Target="../slideLayouts/slideLayout110.xml"/><Relationship Id="rId231" Type="http://schemas.openxmlformats.org/officeDocument/2006/relationships/slideLayout" Target="../slideLayouts/slideLayout231.xml"/><Relationship Id="rId230" Type="http://schemas.openxmlformats.org/officeDocument/2006/relationships/slideLayout" Target="../slideLayouts/slideLayout230.xml"/><Relationship Id="rId114" Type="http://schemas.openxmlformats.org/officeDocument/2006/relationships/slideLayout" Target="../slideLayouts/slideLayout114.xml"/><Relationship Id="rId235" Type="http://schemas.openxmlformats.org/officeDocument/2006/relationships/slideLayout" Target="../slideLayouts/slideLayout235.xml"/><Relationship Id="rId113" Type="http://schemas.openxmlformats.org/officeDocument/2006/relationships/slideLayout" Target="../slideLayouts/slideLayout113.xml"/><Relationship Id="rId234" Type="http://schemas.openxmlformats.org/officeDocument/2006/relationships/slideLayout" Target="../slideLayouts/slideLayout234.xml"/><Relationship Id="rId112" Type="http://schemas.openxmlformats.org/officeDocument/2006/relationships/slideLayout" Target="../slideLayouts/slideLayout112.xml"/><Relationship Id="rId233" Type="http://schemas.openxmlformats.org/officeDocument/2006/relationships/slideLayout" Target="../slideLayouts/slideLayout233.xml"/><Relationship Id="rId111" Type="http://schemas.openxmlformats.org/officeDocument/2006/relationships/slideLayout" Target="../slideLayouts/slideLayout111.xml"/><Relationship Id="rId232" Type="http://schemas.openxmlformats.org/officeDocument/2006/relationships/slideLayout" Target="../slideLayouts/slideLayout232.xml"/><Relationship Id="rId302" Type="http://schemas.openxmlformats.org/officeDocument/2006/relationships/theme" Target="../theme/theme1.xml"/><Relationship Id="rId301" Type="http://schemas.openxmlformats.org/officeDocument/2006/relationships/slideLayout" Target="../slideLayouts/slideLayout301.xml"/><Relationship Id="rId300" Type="http://schemas.openxmlformats.org/officeDocument/2006/relationships/slideLayout" Target="../slideLayouts/slideLayout300.xml"/><Relationship Id="rId206" Type="http://schemas.openxmlformats.org/officeDocument/2006/relationships/slideLayout" Target="../slideLayouts/slideLayout206.xml"/><Relationship Id="rId205" Type="http://schemas.openxmlformats.org/officeDocument/2006/relationships/slideLayout" Target="../slideLayouts/slideLayout205.xml"/><Relationship Id="rId204" Type="http://schemas.openxmlformats.org/officeDocument/2006/relationships/slideLayout" Target="../slideLayouts/slideLayout204.xml"/><Relationship Id="rId203" Type="http://schemas.openxmlformats.org/officeDocument/2006/relationships/slideLayout" Target="../slideLayouts/slideLayout203.xml"/><Relationship Id="rId209" Type="http://schemas.openxmlformats.org/officeDocument/2006/relationships/slideLayout" Target="../slideLayouts/slideLayout209.xml"/><Relationship Id="rId208" Type="http://schemas.openxmlformats.org/officeDocument/2006/relationships/slideLayout" Target="../slideLayouts/slideLayout208.xml"/><Relationship Id="rId207" Type="http://schemas.openxmlformats.org/officeDocument/2006/relationships/slideLayout" Target="../slideLayouts/slideLayout207.xml"/><Relationship Id="rId202" Type="http://schemas.openxmlformats.org/officeDocument/2006/relationships/slideLayout" Target="../slideLayouts/slideLayout202.xml"/><Relationship Id="rId201" Type="http://schemas.openxmlformats.org/officeDocument/2006/relationships/slideLayout" Target="../slideLayouts/slideLayout201.xml"/><Relationship Id="rId200" Type="http://schemas.openxmlformats.org/officeDocument/2006/relationships/slideLayout" Target="../slideLayouts/slideLayout2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9d409a26e_0_5"/>
          <p:cNvSpPr txBox="1"/>
          <p:nvPr>
            <p:ph type="title"/>
          </p:nvPr>
        </p:nvSpPr>
        <p:spPr>
          <a:xfrm>
            <a:off x="838201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g189d409a26e_0_5"/>
          <p:cNvSpPr txBox="1"/>
          <p:nvPr>
            <p:ph idx="1" type="body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4.xml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5.xml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6.xml"/><Relationship Id="rId4" Type="http://schemas.openxmlformats.org/officeDocument/2006/relationships/image" Target="../media/image3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1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7.xml"/><Relationship Id="rId4" Type="http://schemas.openxmlformats.org/officeDocument/2006/relationships/image" Target="../media/image3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4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0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189d409a26e_0_0"/>
          <p:cNvSpPr txBox="1"/>
          <p:nvPr>
            <p:ph type="title"/>
          </p:nvPr>
        </p:nvSpPr>
        <p:spPr>
          <a:xfrm>
            <a:off x="704033" y="855663"/>
            <a:ext cx="9095100" cy="1163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Times New Roman"/>
              <a:buNone/>
            </a:pPr>
            <a:r>
              <a:rPr lang="en-US" sz="3900">
                <a:solidFill>
                  <a:srgbClr val="C88DB6"/>
                </a:solidFill>
              </a:rPr>
              <a:t>Health Awareness and Nutrition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Diabetes Mellitus </a:t>
            </a:r>
            <a:endParaRPr/>
          </a:p>
        </p:txBody>
      </p:sp>
      <p:sp>
        <p:nvSpPr>
          <p:cNvPr id="2632" name="Google Shape;2632;g189d409a26e_0_0"/>
          <p:cNvSpPr txBox="1"/>
          <p:nvPr>
            <p:ph idx="1" type="body"/>
          </p:nvPr>
        </p:nvSpPr>
        <p:spPr>
          <a:xfrm>
            <a:off x="698500" y="1981200"/>
            <a:ext cx="10782300" cy="80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Department of Clinical Nutrition and Dietetics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College of Health Sciences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4" name="Google Shape;2704;g16c6145bee1_0_10577"/>
          <p:cNvPicPr preferRelativeResize="0"/>
          <p:nvPr/>
        </p:nvPicPr>
        <p:blipFill rotWithShape="1">
          <a:blip r:embed="rId4">
            <a:alphaModFix/>
          </a:blip>
          <a:srcRect b="0" l="0" r="0" t="22402"/>
          <a:stretch/>
        </p:blipFill>
        <p:spPr>
          <a:xfrm>
            <a:off x="4552324" y="2366412"/>
            <a:ext cx="5812426" cy="32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5" name="Google Shape;2705;g16c6145bee1_0_10577"/>
          <p:cNvSpPr txBox="1"/>
          <p:nvPr>
            <p:ph idx="1" type="body"/>
          </p:nvPr>
        </p:nvSpPr>
        <p:spPr>
          <a:xfrm>
            <a:off x="1827250" y="1825625"/>
            <a:ext cx="2684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Common Risk Factors: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Heredity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Gender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Obesity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Faulty dietary habits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Infections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Stress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Other hormonal diseases</a:t>
            </a:r>
            <a:endParaRPr sz="1800"/>
          </a:p>
        </p:txBody>
      </p:sp>
      <p:sp>
        <p:nvSpPr>
          <p:cNvPr id="2706" name="Google Shape;2706;g16c6145bee1_0_1057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Risk Factors</a:t>
            </a:r>
            <a:endParaRPr/>
          </a:p>
        </p:txBody>
      </p:sp>
      <p:sp>
        <p:nvSpPr>
          <p:cNvPr id="2707" name="Google Shape;2707;g16c6145bee1_0_105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16c6145bee1_0_105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Clinical Manifestations</a:t>
            </a:r>
            <a:endParaRPr/>
          </a:p>
        </p:txBody>
      </p:sp>
      <p:sp>
        <p:nvSpPr>
          <p:cNvPr id="2713" name="Google Shape;2713;g16c6145bee1_0_10587"/>
          <p:cNvSpPr txBox="1"/>
          <p:nvPr>
            <p:ph idx="1" type="body"/>
          </p:nvPr>
        </p:nvSpPr>
        <p:spPr>
          <a:xfrm>
            <a:off x="6325981" y="1847850"/>
            <a:ext cx="4925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Signs and Symptoms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Polyphagia (hunger)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Polyuria and nocturia (urination, particularly at night)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Polydipsia (thirst)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Dehydration causing water &amp; electrolyte imbalance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General weakness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Decreased resistance to infection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Fungal infections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Breathing deep and rapid, with acetone smell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Weight loss</a:t>
            </a:r>
            <a:endParaRPr sz="1800"/>
          </a:p>
        </p:txBody>
      </p:sp>
      <p:pic>
        <p:nvPicPr>
          <p:cNvPr descr="A graphic portraying a man experiences the symptoms of diabetes, including fatigue and weakness, itchy skin, thirst, rapid weight loss, frequent urination, tingling fingertips, elevated glucose levels, and excess weight." id="2714" name="Google Shape;2714;g16c6145bee1_0_10587" title="Diabetes Symptom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19" y="2306413"/>
            <a:ext cx="5071200" cy="34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5" name="Google Shape;2715;g16c6145bee1_0_105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g16c6145bee1_0_10602"/>
          <p:cNvSpPr txBox="1"/>
          <p:nvPr>
            <p:ph idx="1" type="body"/>
          </p:nvPr>
        </p:nvSpPr>
        <p:spPr>
          <a:xfrm>
            <a:off x="2557803" y="1825625"/>
            <a:ext cx="373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Adv</a:t>
            </a:r>
            <a:r>
              <a:rPr b="1" lang="en-US" sz="1800"/>
              <a:t>a</a:t>
            </a:r>
            <a:r>
              <a:rPr b="1" lang="en-US" sz="1800"/>
              <a:t>nced Stages: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Blurred vision/failure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Pain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Numbness of limbs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Proteinuria (presence of protein in urine)</a:t>
            </a:r>
            <a:endParaRPr sz="1800"/>
          </a:p>
        </p:txBody>
      </p:sp>
      <p:sp>
        <p:nvSpPr>
          <p:cNvPr id="2721" name="Google Shape;2721;g16c6145bee1_0_106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Clinical Manifestations</a:t>
            </a:r>
            <a:endParaRPr/>
          </a:p>
        </p:txBody>
      </p:sp>
      <p:pic>
        <p:nvPicPr>
          <p:cNvPr descr="A graphic portraying the outline of a body and arrows pointing to where people experience diabetes symptoms, including the brain, eyes, mouth, heart, kidneys, hands, nerves, and feet." id="2722" name="Google Shape;2722;g16c6145bee1_0_10602" title="Clinical Manifestations of Diabetes "/>
          <p:cNvPicPr preferRelativeResize="0"/>
          <p:nvPr/>
        </p:nvPicPr>
        <p:blipFill rotWithShape="1">
          <a:blip r:embed="rId3">
            <a:alphaModFix/>
          </a:blip>
          <a:srcRect b="0" l="0" r="0" t="9189"/>
          <a:stretch/>
        </p:blipFill>
        <p:spPr>
          <a:xfrm>
            <a:off x="6468721" y="1761811"/>
            <a:ext cx="3165475" cy="44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3" name="Google Shape;2723;g16c6145bee1_0_106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6c6145bee1_0_106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Diet and Diabetes</a:t>
            </a:r>
            <a:endParaRPr/>
          </a:p>
        </p:txBody>
      </p:sp>
      <p:sp>
        <p:nvSpPr>
          <p:cNvPr id="2729" name="Google Shape;2729;g16c6145bee1_0_10611"/>
          <p:cNvSpPr txBox="1"/>
          <p:nvPr>
            <p:ph idx="1" type="body"/>
          </p:nvPr>
        </p:nvSpPr>
        <p:spPr>
          <a:xfrm>
            <a:off x="5594677" y="1785075"/>
            <a:ext cx="4674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Diet plays the most crucial role in the management of DM.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Rationale for Dietary Management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Maintain blood glucose level to normal.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Improve health by attaining &amp; maintaining optimum nutrition.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Attain and maintain desirable body weight.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Prevent/delay the onset of chronic complications and modify diet, if required.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Diet should be as attractive and realistic as possible.</a:t>
            </a:r>
            <a:endParaRPr sz="1800"/>
          </a:p>
        </p:txBody>
      </p:sp>
      <p:grpSp>
        <p:nvGrpSpPr>
          <p:cNvPr id="2730" name="Google Shape;2730;g16c6145bee1_0_10611"/>
          <p:cNvGrpSpPr/>
          <p:nvPr/>
        </p:nvGrpSpPr>
        <p:grpSpPr>
          <a:xfrm>
            <a:off x="1923023" y="2043074"/>
            <a:ext cx="3120250" cy="3835501"/>
            <a:chOff x="2451250" y="2098175"/>
            <a:chExt cx="3120250" cy="3835501"/>
          </a:xfrm>
        </p:grpSpPr>
        <p:pic>
          <p:nvPicPr>
            <p:cNvPr descr="Four graphic featuring a glucose monitor, a pipe with an x above it, dumbbells, and healthy foods (like fish, bananas, and broccoli)." id="2731" name="Google Shape;2731;g16c6145bee1_0_10611" title="Healthy Habits to Improve Diabetes"/>
            <p:cNvPicPr preferRelativeResize="0"/>
            <p:nvPr/>
          </p:nvPicPr>
          <p:blipFill rotWithShape="1">
            <a:blip r:embed="rId3">
              <a:alphaModFix/>
            </a:blip>
            <a:srcRect b="41238" l="0" r="0" t="0"/>
            <a:stretch/>
          </p:blipFill>
          <p:spPr>
            <a:xfrm>
              <a:off x="2451250" y="2098175"/>
              <a:ext cx="1522025" cy="3451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2" name="Google Shape;2732;g16c6145bee1_0_10611"/>
            <p:cNvPicPr preferRelativeResize="0"/>
            <p:nvPr/>
          </p:nvPicPr>
          <p:blipFill rotWithShape="1">
            <a:blip r:embed="rId3">
              <a:alphaModFix/>
            </a:blip>
            <a:srcRect b="-1617" l="0" r="0" t="57173"/>
            <a:stretch/>
          </p:blipFill>
          <p:spPr>
            <a:xfrm>
              <a:off x="4049475" y="3323100"/>
              <a:ext cx="1522025" cy="26105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3" name="Google Shape;2733;g16c6145bee1_0_106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1aea143c412_0_2652"/>
          <p:cNvSpPr txBox="1"/>
          <p:nvPr>
            <p:ph idx="1" type="body"/>
          </p:nvPr>
        </p:nvSpPr>
        <p:spPr>
          <a:xfrm>
            <a:off x="1239928" y="1825625"/>
            <a:ext cx="5015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Include a lot of fiber </a:t>
            </a:r>
            <a:r>
              <a:rPr lang="en-US" sz="1800"/>
              <a:t>in the diet through whole cereals and pulses, other vegetables and fruits with skin &amp; seeds.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Avoid refined cereals</a:t>
            </a:r>
            <a:r>
              <a:rPr lang="en-US" sz="1800"/>
              <a:t>, washed pulses, legumes and simple sugar.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Avoid fried &amp; fatty foods</a:t>
            </a:r>
            <a:r>
              <a:rPr lang="en-US" sz="1800"/>
              <a:t> eg. egg yolk, organ meats etc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Space carbohydrates</a:t>
            </a:r>
            <a:r>
              <a:rPr lang="en-US" sz="1800"/>
              <a:t> in meals according to treatment advised.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Avoid </a:t>
            </a:r>
            <a:r>
              <a:rPr lang="en-US" sz="1800"/>
              <a:t>“</a:t>
            </a:r>
            <a:r>
              <a:rPr b="1" lang="en-US" sz="1800"/>
              <a:t>feasting</a:t>
            </a:r>
            <a:r>
              <a:rPr lang="en-US" sz="1800"/>
              <a:t>” and “</a:t>
            </a:r>
            <a:r>
              <a:rPr b="1" lang="en-US" sz="1800"/>
              <a:t>fasting</a:t>
            </a:r>
            <a:r>
              <a:rPr lang="en-US" sz="1800"/>
              <a:t>.”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Remove table sugar</a:t>
            </a:r>
            <a:r>
              <a:rPr lang="en-US" sz="1800"/>
              <a:t> from your diet. If required, sweeteners (natural eg. Stevia) can be used moderately.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Avoid alcohol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 case of complications and associated diseases, the diet may be modified accordingly.</a:t>
            </a:r>
            <a:endParaRPr sz="1800"/>
          </a:p>
        </p:txBody>
      </p:sp>
      <p:sp>
        <p:nvSpPr>
          <p:cNvPr id="2739" name="Google Shape;2739;g1aea143c412_0_265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Dietary Advice</a:t>
            </a:r>
            <a:endParaRPr/>
          </a:p>
        </p:txBody>
      </p:sp>
      <p:pic>
        <p:nvPicPr>
          <p:cNvPr descr="A graphic featuring three people surrounded by a large donut, piece of bread, and soft drink. One person holds a large hotdog while sitting on top of a container of gummies. Another person holds a giant lollipop. " id="2740" name="Google Shape;2740;g1aea143c412_0_2652" title="People Surrounded by Foo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952" y="2437762"/>
            <a:ext cx="4389120" cy="3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1" name="Google Shape;2741;g1aea143c412_0_26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6" name="Google Shape;2746;g16c6145bee1_0_106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707" y="2179445"/>
            <a:ext cx="5163425" cy="3643858"/>
          </a:xfrm>
          <a:prstGeom prst="rect">
            <a:avLst/>
          </a:prstGeom>
          <a:noFill/>
          <a:ln>
            <a:noFill/>
          </a:ln>
        </p:spPr>
      </p:pic>
      <p:sp>
        <p:nvSpPr>
          <p:cNvPr id="2747" name="Google Shape;2747;g16c6145bee1_0_106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Glycemic Index</a:t>
            </a:r>
            <a:endParaRPr/>
          </a:p>
        </p:txBody>
      </p:sp>
      <p:sp>
        <p:nvSpPr>
          <p:cNvPr id="2748" name="Google Shape;2748;g16c6145bee1_0_10636"/>
          <p:cNvSpPr txBox="1"/>
          <p:nvPr>
            <p:ph idx="1" type="body"/>
          </p:nvPr>
        </p:nvSpPr>
        <p:spPr>
          <a:xfrm>
            <a:off x="6584493" y="1825625"/>
            <a:ext cx="4501800" cy="435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-US" sz="1800"/>
              <a:t>Glycemic index</a:t>
            </a:r>
            <a:r>
              <a:rPr lang="en-US" sz="1800"/>
              <a:t> (GI) is a value used to measure how much specific foods increase blood sugar levels.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US" sz="1800"/>
              <a:t>The glycemic index is a tool that is often used to promote better </a:t>
            </a:r>
            <a:r>
              <a:rPr b="1" lang="en-US" sz="1800"/>
              <a:t>blood sugar management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US" sz="1800"/>
              <a:t>Foods are classified as low, medium, or high glycemic foods and </a:t>
            </a:r>
            <a:r>
              <a:rPr b="1" lang="en-US" sz="1800"/>
              <a:t>ranked on a</a:t>
            </a:r>
            <a:r>
              <a:rPr lang="en-US" sz="1800"/>
              <a:t> </a:t>
            </a:r>
            <a:r>
              <a:rPr b="1" lang="en-US" sz="1800"/>
              <a:t>scale of 0–100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US" sz="1800"/>
              <a:t>The </a:t>
            </a:r>
            <a:r>
              <a:rPr b="1" lang="en-US" sz="1800"/>
              <a:t>lower the GI</a:t>
            </a:r>
            <a:r>
              <a:rPr lang="en-US" sz="1800"/>
              <a:t> of a specific food, </a:t>
            </a:r>
            <a:r>
              <a:rPr b="1" lang="en-US" sz="1800"/>
              <a:t>the less it may affect your blood sugar levels</a:t>
            </a:r>
            <a:r>
              <a:rPr lang="en-US" sz="1800"/>
              <a:t>.</a:t>
            </a:r>
            <a:endParaRPr sz="1800"/>
          </a:p>
        </p:txBody>
      </p:sp>
      <p:sp>
        <p:nvSpPr>
          <p:cNvPr id="2749" name="Google Shape;2749;g16c6145bee1_0_106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g16c6145bee1_0_1066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Glycemic Index</a:t>
            </a:r>
            <a:endParaRPr/>
          </a:p>
        </p:txBody>
      </p:sp>
      <p:sp>
        <p:nvSpPr>
          <p:cNvPr id="2755" name="Google Shape;2755;g16c6145bee1_0_10660"/>
          <p:cNvSpPr txBox="1"/>
          <p:nvPr>
            <p:ph idx="1" type="body"/>
          </p:nvPr>
        </p:nvSpPr>
        <p:spPr>
          <a:xfrm>
            <a:off x="1341725" y="1825625"/>
            <a:ext cx="5067300" cy="435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800"/>
              <a:t>The three GI ratings</a:t>
            </a:r>
            <a:r>
              <a:rPr lang="en-US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800"/>
              <a:t>Low</a:t>
            </a:r>
            <a:r>
              <a:rPr lang="en-US" sz="1800"/>
              <a:t>: 55 or less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800"/>
              <a:t>Medium</a:t>
            </a:r>
            <a:r>
              <a:rPr lang="en-US" sz="1800"/>
              <a:t>: 56–69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800"/>
              <a:t>High</a:t>
            </a:r>
            <a:r>
              <a:rPr lang="en-US" sz="1800"/>
              <a:t>: 70 or above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Foods high in </a:t>
            </a:r>
            <a:r>
              <a:rPr b="1" lang="en-US" sz="1800"/>
              <a:t>refined carbs and sugar</a:t>
            </a:r>
            <a:r>
              <a:rPr lang="en-US" sz="1800"/>
              <a:t> are digested more quickly and often have a </a:t>
            </a:r>
            <a:r>
              <a:rPr b="1" lang="en-US" sz="1800"/>
              <a:t>high GI.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Foods </a:t>
            </a:r>
            <a:r>
              <a:rPr b="1" lang="en-US" sz="1800"/>
              <a:t>high in protein, fat, or fiber</a:t>
            </a:r>
            <a:r>
              <a:rPr lang="en-US" sz="1800"/>
              <a:t> typically have a </a:t>
            </a:r>
            <a:r>
              <a:rPr b="1" lang="en-US" sz="1800"/>
              <a:t>low GI</a:t>
            </a:r>
            <a:r>
              <a:rPr lang="en-US" sz="1800"/>
              <a:t>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Foods that contain </a:t>
            </a:r>
            <a:r>
              <a:rPr b="1" lang="en-US" sz="1800"/>
              <a:t>no carbs are not assigned a GI</a:t>
            </a:r>
            <a:r>
              <a:rPr lang="en-US" sz="1800"/>
              <a:t> and include meat, fish, poultry, nuts, seeds, herbs, spices, and oils.</a:t>
            </a:r>
            <a:endParaRPr sz="1800"/>
          </a:p>
        </p:txBody>
      </p:sp>
      <p:pic>
        <p:nvPicPr>
          <p:cNvPr descr="A graphic demonstrating where certain foods are located on the Glycemic Index wheel." id="2756" name="Google Shape;2756;g16c6145bee1_0_10660" title="Glycemic Index Whee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550" y="1734088"/>
            <a:ext cx="4030726" cy="453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757" name="Google Shape;2757;g16c6145bee1_0_106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Glycemic Index of Selected Foods</a:t>
            </a:r>
            <a:endParaRPr/>
          </a:p>
        </p:txBody>
      </p:sp>
      <p:pic>
        <p:nvPicPr>
          <p:cNvPr descr="0413" id="2763" name="Google Shape;27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600" y="2219402"/>
            <a:ext cx="10058400" cy="3409798"/>
          </a:xfrm>
          <a:prstGeom prst="rect">
            <a:avLst/>
          </a:prstGeom>
          <a:noFill/>
          <a:ln>
            <a:noFill/>
          </a:ln>
        </p:spPr>
      </p:pic>
      <p:sp>
        <p:nvSpPr>
          <p:cNvPr id="2764" name="Google Shape;276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6c6145bee1_0_10652"/>
          <p:cNvSpPr txBox="1"/>
          <p:nvPr>
            <p:ph idx="1" type="body"/>
          </p:nvPr>
        </p:nvSpPr>
        <p:spPr>
          <a:xfrm flipH="1">
            <a:off x="6597222" y="1825625"/>
            <a:ext cx="4130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Regular physical activity is important.</a:t>
            </a:r>
            <a:endParaRPr b="1" sz="1800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Take care of foot hygiene.</a:t>
            </a:r>
            <a:endParaRPr b="1" sz="1800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Always carry an ID card indicating name, age, address, contact number, nature of the problem, and type of problem (hyper or hypoglycemia).</a:t>
            </a:r>
            <a:endParaRPr b="1" sz="1800"/>
          </a:p>
        </p:txBody>
      </p:sp>
      <p:sp>
        <p:nvSpPr>
          <p:cNvPr id="2770" name="Google Shape;2770;g16c6145bee1_0_1065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Lifestyle Advice</a:t>
            </a:r>
            <a:endParaRPr/>
          </a:p>
        </p:txBody>
      </p:sp>
      <p:pic>
        <p:nvPicPr>
          <p:cNvPr descr="A graphic featuring the various types of treatment methods of diabetes including a monitor, bloodwork, medicine, pills, and doctor visits." id="2771" name="Google Shape;2771;g16c6145bee1_0_10652" title="Diabetes Treatment Methods"/>
          <p:cNvPicPr preferRelativeResize="0"/>
          <p:nvPr/>
        </p:nvPicPr>
        <p:blipFill rotWithShape="1">
          <a:blip r:embed="rId3">
            <a:alphaModFix/>
          </a:blip>
          <a:srcRect b="0" l="4756" r="4292" t="0"/>
          <a:stretch/>
        </p:blipFill>
        <p:spPr>
          <a:xfrm>
            <a:off x="1464078" y="2516927"/>
            <a:ext cx="4851302" cy="2968896"/>
          </a:xfrm>
          <a:prstGeom prst="rect">
            <a:avLst/>
          </a:prstGeom>
          <a:noFill/>
          <a:ln>
            <a:noFill/>
          </a:ln>
        </p:spPr>
      </p:pic>
      <p:sp>
        <p:nvSpPr>
          <p:cNvPr id="2772" name="Google Shape;2772;g16c6145bee1_0_106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16c6145bee1_0_26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Diabetes Mellitus</a:t>
            </a:r>
            <a:endParaRPr/>
          </a:p>
        </p:txBody>
      </p:sp>
      <p:sp>
        <p:nvSpPr>
          <p:cNvPr id="2638" name="Google Shape;2638;g16c6145bee1_0_2623"/>
          <p:cNvSpPr txBox="1"/>
          <p:nvPr>
            <p:ph idx="1" type="body"/>
          </p:nvPr>
        </p:nvSpPr>
        <p:spPr>
          <a:xfrm>
            <a:off x="951475" y="1825625"/>
            <a:ext cx="5680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It is a group of metabolic diseases in which a person has high blood glucose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It caused by the partial or complete failure of the pancreas to secrete insulin, which leads to an increase in the level of sugar in the body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body does not produce enough insulin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Cells do not respond to the insulin that is produced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Insulin is the principal hormone that regulates uptake (absorption) of glucose from the blood into most cells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Deficiency of insulin plays a central role in all forms of diabetes mellitus</a:t>
            </a:r>
            <a:endParaRPr sz="1800"/>
          </a:p>
        </p:txBody>
      </p:sp>
      <p:pic>
        <p:nvPicPr>
          <p:cNvPr descr="A graphic of three blood droplets indicating safe to dangerous insulin levels" id="2639" name="Google Shape;2639;g16c6145bee1_0_2623" title="Insulin Levels"/>
          <p:cNvPicPr preferRelativeResize="0"/>
          <p:nvPr/>
        </p:nvPicPr>
        <p:blipFill rotWithShape="1">
          <a:blip r:embed="rId3">
            <a:alphaModFix/>
          </a:blip>
          <a:srcRect b="14453" l="0" r="0" t="19061"/>
          <a:stretch/>
        </p:blipFill>
        <p:spPr>
          <a:xfrm>
            <a:off x="6631952" y="2891987"/>
            <a:ext cx="4608573" cy="221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0" name="Google Shape;2640;g16c6145bee1_0_26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aea143c412_0_8"/>
          <p:cNvSpPr txBox="1"/>
          <p:nvPr>
            <p:ph idx="1" type="body"/>
          </p:nvPr>
        </p:nvSpPr>
        <p:spPr>
          <a:xfrm>
            <a:off x="5905818" y="1825625"/>
            <a:ext cx="4357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It is a chronic disease that causes health complications including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Kidney failure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Heart disease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Stroke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Blindness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Symptoms of DM include:</a:t>
            </a:r>
            <a:r>
              <a:rPr lang="en-US" sz="1800"/>
              <a:t> frequent urination, lethargy (laziness), excessive thirst, and hunger.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Management of DM includes</a:t>
            </a:r>
            <a:r>
              <a:rPr lang="en-US" sz="1800"/>
              <a:t>: changes in diet, oral medications, and insulin injections.</a:t>
            </a:r>
            <a:endParaRPr sz="1800"/>
          </a:p>
        </p:txBody>
      </p:sp>
      <p:sp>
        <p:nvSpPr>
          <p:cNvPr id="2646" name="Google Shape;2646;g1aea143c412_0_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Health Complications</a:t>
            </a:r>
            <a:endParaRPr/>
          </a:p>
        </p:txBody>
      </p:sp>
      <p:sp>
        <p:nvSpPr>
          <p:cNvPr id="2647" name="Google Shape;2647;g1aea143c412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48" name="Google Shape;2648;g1aea143c412_0_8"/>
          <p:cNvGrpSpPr/>
          <p:nvPr/>
        </p:nvGrpSpPr>
        <p:grpSpPr>
          <a:xfrm>
            <a:off x="1928682" y="2114145"/>
            <a:ext cx="3599117" cy="3758003"/>
            <a:chOff x="1928682" y="2114145"/>
            <a:chExt cx="3599117" cy="3758003"/>
          </a:xfrm>
        </p:grpSpPr>
        <p:pic>
          <p:nvPicPr>
            <p:cNvPr id="2649" name="Google Shape;2649;g1aea143c412_0_8"/>
            <p:cNvPicPr preferRelativeResize="0"/>
            <p:nvPr/>
          </p:nvPicPr>
          <p:blipFill rotWithShape="1">
            <a:blip r:embed="rId3">
              <a:alphaModFix/>
            </a:blip>
            <a:srcRect b="0" l="0" r="66232" t="0"/>
            <a:stretch/>
          </p:blipFill>
          <p:spPr>
            <a:xfrm>
              <a:off x="3278794" y="3948238"/>
              <a:ext cx="2249005" cy="1923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graphic featuring a foot, heart, kidney, eye, nerves, and blood vessels to demonstrate the complications of diabetes." id="2650" name="Google Shape;2650;g1aea143c412_0_8" title="Complications of Diabetes "/>
            <p:cNvPicPr preferRelativeResize="0"/>
            <p:nvPr/>
          </p:nvPicPr>
          <p:blipFill rotWithShape="1">
            <a:blip r:embed="rId3">
              <a:alphaModFix/>
            </a:blip>
            <a:srcRect b="0" l="50596" r="-1157" t="0"/>
            <a:stretch/>
          </p:blipFill>
          <p:spPr>
            <a:xfrm>
              <a:off x="1928682" y="2114145"/>
              <a:ext cx="3367690" cy="1923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1" name="Google Shape;2651;g1aea143c412_0_8"/>
            <p:cNvPicPr preferRelativeResize="0"/>
            <p:nvPr/>
          </p:nvPicPr>
          <p:blipFill rotWithShape="1">
            <a:blip r:embed="rId3">
              <a:alphaModFix/>
            </a:blip>
            <a:srcRect b="0" l="32780" r="49437" t="0"/>
            <a:stretch/>
          </p:blipFill>
          <p:spPr>
            <a:xfrm>
              <a:off x="2087629" y="3408194"/>
              <a:ext cx="1184329" cy="19239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16c6145bee1_0_1050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Classification of Diabetes</a:t>
            </a:r>
            <a:endParaRPr/>
          </a:p>
        </p:txBody>
      </p:sp>
      <p:sp>
        <p:nvSpPr>
          <p:cNvPr id="2657" name="Google Shape;2657;g16c6145bee1_0_10507"/>
          <p:cNvSpPr txBox="1"/>
          <p:nvPr>
            <p:ph idx="1" type="body"/>
          </p:nvPr>
        </p:nvSpPr>
        <p:spPr>
          <a:xfrm>
            <a:off x="1965006" y="1825625"/>
            <a:ext cx="4101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Clinical Types</a:t>
            </a:r>
            <a:r>
              <a:rPr lang="en-US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Type 1: IDDM </a:t>
            </a:r>
            <a:r>
              <a:rPr lang="en-US" sz="1800"/>
              <a:t>(Insulin Dependent Diabetes Mellitus)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Type 2: NIDDM </a:t>
            </a:r>
            <a:r>
              <a:rPr lang="en-US" sz="1800"/>
              <a:t>(Non-Insulin Dependent Diabetes Mellitus)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IGT:</a:t>
            </a:r>
            <a:r>
              <a:rPr lang="en-US" sz="1800"/>
              <a:t> (Impaired Glucose Tolerance) Also known as Prediabetes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Gestational Diabetes Mellitus:</a:t>
            </a:r>
            <a:r>
              <a:rPr lang="en-US" sz="1800"/>
              <a:t> Pregnancy induced diabetes</a:t>
            </a:r>
            <a:endParaRPr sz="1800"/>
          </a:p>
        </p:txBody>
      </p:sp>
      <p:pic>
        <p:nvPicPr>
          <p:cNvPr id="2658" name="Google Shape;2658;g16c6145bee1_0_10507"/>
          <p:cNvPicPr preferRelativeResize="0"/>
          <p:nvPr/>
        </p:nvPicPr>
        <p:blipFill rotWithShape="1">
          <a:blip r:embed="rId4">
            <a:alphaModFix/>
          </a:blip>
          <a:srcRect b="19382" l="0" r="48493" t="29516"/>
          <a:stretch/>
        </p:blipFill>
        <p:spPr>
          <a:xfrm>
            <a:off x="6399586" y="2102537"/>
            <a:ext cx="3827408" cy="37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9" name="Google Shape;2659;g16c6145bee1_0_105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g16c6145bee1_0_10523"/>
          <p:cNvSpPr txBox="1"/>
          <p:nvPr>
            <p:ph idx="1" type="body"/>
          </p:nvPr>
        </p:nvSpPr>
        <p:spPr>
          <a:xfrm>
            <a:off x="6409885" y="1847825"/>
            <a:ext cx="46902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Type 1 Diabetes Mellitus</a:t>
            </a:r>
            <a:r>
              <a:rPr lang="en-US" sz="1800"/>
              <a:t>:</a:t>
            </a:r>
            <a:endParaRPr sz="1800"/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It is characterized by </a:t>
            </a:r>
            <a:r>
              <a:rPr b="1" lang="en-US" sz="1900"/>
              <a:t>loss of the insulin-producing cells in the pancreas</a:t>
            </a:r>
            <a:r>
              <a:rPr lang="en-US" sz="1900"/>
              <a:t>, leading to insulin deficiency.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There is no known </a:t>
            </a:r>
            <a:r>
              <a:rPr b="1" lang="en-US" sz="1900"/>
              <a:t>preventive measure </a:t>
            </a:r>
            <a:r>
              <a:rPr lang="en-US" sz="1900"/>
              <a:t>against type 1 diabetes.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Most affected people are </a:t>
            </a:r>
            <a:r>
              <a:rPr b="1" lang="en-US" sz="1900"/>
              <a:t>healthy.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Type 1 diabetes affects </a:t>
            </a:r>
            <a:r>
              <a:rPr b="1" lang="en-US" sz="1900"/>
              <a:t>mainly children.</a:t>
            </a:r>
            <a:r>
              <a:rPr lang="en-US" sz="1900"/>
              <a:t>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/>
              <a:t>At Risk Groups</a:t>
            </a:r>
            <a:r>
              <a:rPr lang="en-US" sz="1900"/>
              <a:t>: not definite but could be children of parents with Diabetes</a:t>
            </a:r>
            <a:endParaRPr sz="1900"/>
          </a:p>
        </p:txBody>
      </p:sp>
      <p:sp>
        <p:nvSpPr>
          <p:cNvPr id="2665" name="Google Shape;2665;g16c6145bee1_0_105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Classification of Diabetes</a:t>
            </a:r>
            <a:endParaRPr/>
          </a:p>
        </p:txBody>
      </p:sp>
      <p:pic>
        <p:nvPicPr>
          <p:cNvPr descr="A graphic of a woman and her child at a doctor's office " id="2666" name="Google Shape;2666;g16c6145bee1_0_10523" title="Doctor's Offi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15" y="2777225"/>
            <a:ext cx="5012623" cy="244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7" name="Google Shape;2667;g16c6145bee1_0_105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16c6145bee1_0_1053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Classification of Diabetes</a:t>
            </a:r>
            <a:endParaRPr/>
          </a:p>
        </p:txBody>
      </p:sp>
      <p:sp>
        <p:nvSpPr>
          <p:cNvPr id="2673" name="Google Shape;2673;g16c6145bee1_0_10532"/>
          <p:cNvSpPr txBox="1"/>
          <p:nvPr>
            <p:ph idx="1" type="body"/>
          </p:nvPr>
        </p:nvSpPr>
        <p:spPr>
          <a:xfrm>
            <a:off x="1510068" y="1785063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Type 2 Diabetes Mellitus</a:t>
            </a:r>
            <a:r>
              <a:rPr lang="en-US" sz="1800"/>
              <a:t>:</a:t>
            </a:r>
            <a:endParaRPr sz="1800"/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It is characterized by</a:t>
            </a:r>
            <a:r>
              <a:rPr b="1" lang="en-US" sz="1900"/>
              <a:t> insulin resistance</a:t>
            </a:r>
            <a:r>
              <a:rPr lang="en-US" sz="1900"/>
              <a:t>, which may be combined with relatively reduced insulin secretion.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In the early stage of type 2, hyperglycemia </a:t>
            </a:r>
            <a:r>
              <a:rPr b="1" lang="en-US" sz="1900"/>
              <a:t>can be reversed</a:t>
            </a:r>
            <a:r>
              <a:rPr lang="en-US" sz="1900"/>
              <a:t> by a variety of measures and medications.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Type 2 diabetes is </a:t>
            </a:r>
            <a:r>
              <a:rPr b="1" lang="en-US" sz="1900"/>
              <a:t>the most common type</a:t>
            </a:r>
            <a:r>
              <a:rPr lang="en-US" sz="1900"/>
              <a:t>, and mainly among adults.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/>
              <a:t>At Risk Groups</a:t>
            </a:r>
            <a:r>
              <a:rPr lang="en-US" sz="1900"/>
              <a:t>: overweight, obese with family history.</a:t>
            </a:r>
            <a:endParaRPr sz="1900"/>
          </a:p>
        </p:txBody>
      </p:sp>
      <p:pic>
        <p:nvPicPr>
          <p:cNvPr id="2674" name="Google Shape;2674;g16c6145bee1_0_10532"/>
          <p:cNvPicPr preferRelativeResize="0"/>
          <p:nvPr/>
        </p:nvPicPr>
        <p:blipFill rotWithShape="1">
          <a:blip r:embed="rId4">
            <a:alphaModFix/>
          </a:blip>
          <a:srcRect b="0" l="7861" r="3603" t="0"/>
          <a:stretch/>
        </p:blipFill>
        <p:spPr>
          <a:xfrm>
            <a:off x="6829255" y="1785075"/>
            <a:ext cx="3852677" cy="435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675" name="Google Shape;2675;g16c6145bee1_0_105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ic of a man in a doctor's office monitoring diabetes." id="2680" name="Google Shape;2680;g16c6145bee1_0_10541" title="Diabetic Monitor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93" y="1825625"/>
            <a:ext cx="4357499" cy="43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1" name="Google Shape;2681;g16c6145bee1_0_10541"/>
          <p:cNvSpPr txBox="1"/>
          <p:nvPr>
            <p:ph idx="1" type="body"/>
          </p:nvPr>
        </p:nvSpPr>
        <p:spPr>
          <a:xfrm>
            <a:off x="6311107" y="1825625"/>
            <a:ext cx="4357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IGT (Impaired Glucose Tolerance)</a:t>
            </a:r>
            <a:r>
              <a:rPr lang="en-US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Abnormal blood glucose levels from </a:t>
            </a:r>
            <a:r>
              <a:rPr b="1" lang="en-US" sz="1800"/>
              <a:t>any cause</a:t>
            </a:r>
            <a:r>
              <a:rPr lang="en-US" sz="1800"/>
              <a:t> which results in disease.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condition resulting from a disorder of </a:t>
            </a:r>
            <a:r>
              <a:rPr b="1" lang="en-US" sz="1800"/>
              <a:t>blood sugar metabolism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IGT may </a:t>
            </a:r>
            <a:r>
              <a:rPr b="1" lang="en-US" sz="1800"/>
              <a:t>precede </a:t>
            </a:r>
            <a:r>
              <a:rPr lang="en-US" sz="1800"/>
              <a:t>type 2 diabetes mellitus by many years.</a:t>
            </a:r>
            <a:endParaRPr sz="1800"/>
          </a:p>
        </p:txBody>
      </p:sp>
      <p:sp>
        <p:nvSpPr>
          <p:cNvPr id="2682" name="Google Shape;2682;g16c6145bee1_0_1054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Classification of Diabetes</a:t>
            </a:r>
            <a:endParaRPr/>
          </a:p>
        </p:txBody>
      </p:sp>
      <p:sp>
        <p:nvSpPr>
          <p:cNvPr id="2683" name="Google Shape;2683;g16c6145bee1_0_105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ic of a pregnant woman monitoring her diabetes.&#10;" id="2688" name="Google Shape;2688;g16c6145bee1_0_10560" title="Diabetic Pregnant Woma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133" y="2048544"/>
            <a:ext cx="3084324" cy="3824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g16c6145bee1_0_1056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Classification of Diabetes</a:t>
            </a:r>
            <a:endParaRPr/>
          </a:p>
        </p:txBody>
      </p:sp>
      <p:sp>
        <p:nvSpPr>
          <p:cNvPr id="2690" name="Google Shape;2690;g16c6145bee1_0_10560"/>
          <p:cNvSpPr txBox="1"/>
          <p:nvPr>
            <p:ph idx="1" type="body"/>
          </p:nvPr>
        </p:nvSpPr>
        <p:spPr>
          <a:xfrm>
            <a:off x="1269176" y="1785075"/>
            <a:ext cx="5471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Gestational Diabetes Mellitus (GDM)</a:t>
            </a:r>
            <a:r>
              <a:rPr lang="en-US" sz="1800"/>
              <a:t>:</a:t>
            </a:r>
            <a:endParaRPr sz="1800"/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GDM resembles type 2 diabetes.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It occurs in about</a:t>
            </a:r>
            <a:r>
              <a:rPr b="1" lang="en-US" sz="1900"/>
              <a:t> 2–5%</a:t>
            </a:r>
            <a:r>
              <a:rPr lang="en-US" sz="1900"/>
              <a:t> of all pregnancies and may improve or disappear after delivery.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About </a:t>
            </a:r>
            <a:r>
              <a:rPr b="1" lang="en-US" sz="1900"/>
              <a:t>20–50%</a:t>
            </a:r>
            <a:r>
              <a:rPr lang="en-US" sz="1900"/>
              <a:t> of affected women develop type 2 diabetes later in life.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If it is untreated during pregnancy, can </a:t>
            </a:r>
            <a:r>
              <a:rPr b="1" lang="en-US" sz="1900"/>
              <a:t>damage the health of the fetus or mother.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/>
              <a:t>At Risk Groups</a:t>
            </a:r>
            <a:r>
              <a:rPr lang="en-US" sz="1900"/>
              <a:t>: females whose mothers had GDM while pregnant.</a:t>
            </a:r>
            <a:endParaRPr sz="1900"/>
          </a:p>
        </p:txBody>
      </p:sp>
      <p:sp>
        <p:nvSpPr>
          <p:cNvPr id="2691" name="Google Shape;2691;g16c6145bee1_0_105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6c6145bee1_0_105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Diagnosis of Diabetes Mellitus</a:t>
            </a:r>
            <a:endParaRPr/>
          </a:p>
        </p:txBody>
      </p:sp>
      <p:sp>
        <p:nvSpPr>
          <p:cNvPr id="2697" name="Google Shape;2697;g16c6145bee1_0_10568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ctr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b="1" lang="en-US"/>
              <a:t>OGTT Criteria (Oral Glucose Tolerance Test)</a:t>
            </a:r>
            <a:endParaRPr b="1"/>
          </a:p>
        </p:txBody>
      </p:sp>
      <p:graphicFrame>
        <p:nvGraphicFramePr>
          <p:cNvPr id="2698" name="Google Shape;2698;g16c6145bee1_0_10568"/>
          <p:cNvGraphicFramePr/>
          <p:nvPr/>
        </p:nvGraphicFramePr>
        <p:xfrm>
          <a:off x="2572350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{436BD255-2A91-4177-9275-FC1D69CA26EB}</a:tableStyleId>
              </a:tblPr>
              <a:tblGrid>
                <a:gridCol w="1894125"/>
                <a:gridCol w="1667075"/>
                <a:gridCol w="1890275"/>
                <a:gridCol w="1595825"/>
              </a:tblGrid>
              <a:tr h="5211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74320" lvl="0" marL="2743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(mg/100 ml of blood)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</a:tr>
              <a:tr h="506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IGT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DM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71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&gt;100 &lt;120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&gt;120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hours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&lt;120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120-180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&gt;180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99" name="Google Shape;2699;g16c6145bee1_0_105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Amita Attlee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