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307" r:id="rId2"/>
    <p:sldId id="308" r:id="rId9"/>
    <p:sldId id="309" r:id="rId10"/>
    <p:sldId id="310" r:id="rId11"/>
    <p:sldId id="311" r:id="rId12"/>
    <p:sldId id="312" r:id="rId13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791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B99"/>
    <a:srgbClr val="FF1300"/>
    <a:srgbClr val="FF7F00"/>
    <a:srgbClr val="120C80"/>
    <a:srgbClr val="29292A"/>
    <a:srgbClr val="8E1A1D"/>
    <a:srgbClr val="018CB5"/>
    <a:srgbClr val="BE2805"/>
    <a:srgbClr val="FF7900"/>
    <a:srgbClr val="AB3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58" autoAdjust="0"/>
  </p:normalViewPr>
  <p:slideViewPr>
    <p:cSldViewPr snapToGrid="0">
      <p:cViewPr varScale="1">
        <p:scale>
          <a:sx n="128" d="100"/>
          <a:sy n="128" d="100"/>
        </p:scale>
        <p:origin x="63" y="264"/>
      </p:cViewPr>
      <p:guideLst>
        <p:guide orient="horz" pos="2160"/>
        <p:guide pos="1791"/>
        <p:guide orient="horz" pos="1620"/>
      </p:guideLst>
    </p:cSldViewPr>
  </p:slideViewPr>
  <p:outlineViewPr>
    <p:cViewPr>
      <p:scale>
        <a:sx n="75" d="100"/>
        <a:sy n="75" d="100"/>
      </p:scale>
      <p:origin x="0" y="-1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06" y="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8B69-AF30-432E-86D3-13087F7397C8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4638E-19FD-4B0E-AE7C-520477B8E0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82563" y="401638"/>
            <a:ext cx="7286626" cy="409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8939" y="4636172"/>
            <a:ext cx="5437272" cy="39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2E6668-58DB-444C-BAD8-BFB48833E8C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85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401638"/>
            <a:ext cx="7286626" cy="4098925"/>
          </a:xfrm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0B85291-5295-4DEA-831C-9CE5ECA3590E}" type="slidenum">
              <a:rPr lang="en-US" b="0" smtClean="0">
                <a:latin typeface="Arial" charset="0"/>
              </a:rPr>
              <a:pPr eaLnBrk="1" hangingPunct="1"/>
              <a:t>1</a:t>
            </a:fld>
            <a:endParaRPr lang="en-US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Azure propose différents mécanismes pour gérer l'accès aux ressources, tels que les rôles, les groupes de sécurité et les stratégies d'accès.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Les rôles Azure sont une méthode simple et efficace pour gérer l'accès aux ressources, en particulier pour les petites équipes.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Les groupes de sécurité sont souvent utilisés dans des environnements plus grands et plus complexes pour faciliter la gestion de l'accès.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Les stratégies d'accès sont une méthode puissante pour gérer l'accès aux ressources dans des environnements plus complexes, mais elles peuvent être plus difficiles à configurer et à gérer.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 gestion de l'accès aux ressources Azure peut être complexe, mais elle est essentielle pour garantir la sécurité et la confidentialité des données.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1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636" y="744142"/>
            <a:ext cx="8271164" cy="32896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701392"/>
            <a:ext cx="1943100" cy="4033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91" y="701392"/>
            <a:ext cx="5680075" cy="4033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6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nnées\Dropbox\alphorm.com\Logo\logo charte graphic avec cadre 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47" y="213601"/>
            <a:ext cx="2498572" cy="7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7" y="54554"/>
            <a:ext cx="8073733" cy="40524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744142"/>
            <a:ext cx="8271164" cy="39897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6820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91" y="744142"/>
            <a:ext cx="3798887" cy="398978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8" y="744142"/>
            <a:ext cx="3800475" cy="398025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0" y="590550"/>
            <a:ext cx="4040188" cy="7548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" y="1345406"/>
            <a:ext cx="4040188" cy="33789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8" y="600075"/>
            <a:ext cx="4041775" cy="745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8" y="1345406"/>
            <a:ext cx="4041775" cy="33789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5" y="29550"/>
            <a:ext cx="8059590" cy="41951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alphorm.com/sites/default/files/styles/formation_image_medium/public/alphorm.com%20-%20Administration%20des%20bases%20de%20donn%C3%A9es%20Microsoft%20SQL%20Server%202012%20%2870-461%29.png">
            <a:extLst>
              <a:ext uri="{FF2B5EF4-FFF2-40B4-BE49-F238E27FC236}">
                <a16:creationId xmlns:a16="http://schemas.microsoft.com/office/drawing/2014/main" id="{370F535D-0647-5D9D-B95B-A1000CE8E45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230511" y="561678"/>
            <a:ext cx="17145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B0BD75-DC6A-4C2E-F36D-53B653D7EB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</a:blip>
          <a:srcRect l="420"/>
          <a:stretch/>
        </p:blipFill>
        <p:spPr>
          <a:xfrm>
            <a:off x="590515" y="4781659"/>
            <a:ext cx="979394" cy="2876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39EF8-E865-B4CB-013F-7767CACA0C4B}"/>
              </a:ext>
            </a:extLst>
          </p:cNvPr>
          <p:cNvSpPr txBox="1"/>
          <p:nvPr userDrawn="1"/>
        </p:nvSpPr>
        <p:spPr>
          <a:xfrm>
            <a:off x="520604" y="4549866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100" b="0" dirty="0">
                <a:solidFill>
                  <a:srgbClr val="D2D2D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Une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CA15F-5173-7DB1-183E-DD099C7EA377}"/>
              </a:ext>
            </a:extLst>
          </p:cNvPr>
          <p:cNvSpPr/>
          <p:nvPr userDrawn="1"/>
        </p:nvSpPr>
        <p:spPr bwMode="auto">
          <a:xfrm rot="5400000">
            <a:off x="-303573" y="2607550"/>
            <a:ext cx="5004000" cy="3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8ECB2E-1589-35C3-D4D8-F5B4B54D82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5074" y="2254987"/>
            <a:ext cx="6188926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endParaRPr lang="fr-FR" sz="2800" b="0" dirty="0">
              <a:solidFill>
                <a:srgbClr val="446B99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998BCF-B391-92AE-9590-D847C2A1CB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" y="123550"/>
            <a:ext cx="1988025" cy="1121067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10CB3BB-4C27-5C9C-8F24-10D7FD78B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5982" y="1356842"/>
            <a:ext cx="6296225" cy="3424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2EB5B9D0-66BA-FDDF-C1DC-A320C0C4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82" y="274638"/>
            <a:ext cx="6296224" cy="9937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01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773689"/>
            <a:ext cx="3008313" cy="8715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3733"/>
            <a:ext cx="5111750" cy="38308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683329"/>
            <a:ext cx="3008313" cy="29112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211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53316"/>
            <a:ext cx="5486400" cy="2992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1251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3" r:id="rId12"/>
  </p:sldLayoutIdLst>
  <p:txStyles>
    <p:titleStyle>
      <a:lvl1pPr algn="l" defTabSz="914363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buNone/>
        <a:defRPr lang="en-US" sz="3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Symbol" pitchFamily="34" charset="0"/>
          <a:ea typeface="Segoe UI Symbol" pitchFamily="34" charset="0"/>
          <a:cs typeface="Arial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Segoe UI Symbol" pitchFamily="34" charset="0"/>
          <a:ea typeface="Segoe UI Symbol" pitchFamily="34" charset="0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Segoe UI Symbol" pitchFamily="34" charset="0"/>
          <a:ea typeface="Segoe UI Symbol" pitchFamily="34" charset="0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Segoe UI Symbol" pitchFamily="34" charset="0"/>
          <a:ea typeface="Segoe UI Symbol" pitchFamily="34" charset="0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Segoe UI Symbol" pitchFamily="34" charset="0"/>
          <a:ea typeface="Segoe UI Symbol" pitchFamily="34" charset="0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Segoe UI Symbol" pitchFamily="34" charset="0"/>
          <a:ea typeface="Segoe UI Symbol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www.alphorm.com/sites/default/files/styles/formation_image_medium/public/alphorm.com%20-%20Administration%20des%20bases%20de%20donn%C3%A9es%20Microsoft%20SQL%20Server%202012%20%2870-461%29.png"/>
          <p:cNvSpPr>
            <a:spLocks noChangeAspect="1" noChangeArrowheads="1"/>
          </p:cNvSpPr>
          <p:nvPr/>
        </p:nvSpPr>
        <p:spPr bwMode="auto">
          <a:xfrm>
            <a:off x="1230511" y="561678"/>
            <a:ext cx="17145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-303573" y="2607550"/>
            <a:ext cx="5004000" cy="3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2355575" y="1279524"/>
            <a:ext cx="6629398" cy="6463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t>Gérer l'accès aux ressources Azure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20"/>
          <a:stretch/>
        </p:blipFill>
        <p:spPr>
          <a:xfrm>
            <a:off x="590515" y="4781659"/>
            <a:ext cx="979394" cy="28762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20604" y="4549866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100" b="0" dirty="0">
                <a:solidFill>
                  <a:srgbClr val="D2D2D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Une formation</a:t>
            </a:r>
          </a:p>
        </p:txBody>
      </p:sp>
      <p:sp>
        <p:nvSpPr>
          <p:cNvPr id="10" name="CustomShape 4"/>
          <p:cNvSpPr/>
          <p:nvPr/>
        </p:nvSpPr>
        <p:spPr>
          <a:xfrm>
            <a:off x="4366695" y="4175394"/>
            <a:ext cx="2607156" cy="374472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1400" b="0">
                <a:solidFill>
                  <a:srgbClr val="446B99"/>
                </a:solidFill>
                <a:latin typeface="Segoe UI Symbol"/>
                <a:ea typeface="Segoe UI Symbol"/>
              </a:rPr>
              <a:t>Aymeric WEINBACH</a:t>
            </a:r>
            <a:endParaRPr lang="fr-FR" sz="1400" b="0" dirty="0">
              <a:solidFill>
                <a:srgbClr val="446B99"/>
              </a:solidFill>
              <a:latin typeface="Segoe UI Symbol"/>
              <a:ea typeface="Segoe UI Symbol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982" y="3362429"/>
            <a:ext cx="814581" cy="8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" y="123550"/>
            <a:ext cx="1988025" cy="11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 lvl="1"/>
            <a:r>
              <a:t>Azure est une plateforme cloud de Microsoft qui offre une grande variété de services et de ressources.</a:t>
            </a:r>
          </a:p>
          <a:p>
            <a:pPr lvl="1"/>
            <a:r>
              <a:t>Il est important de gérer l'accès à ces ressources pour garantir la sécurité et la confidentialité des données.</a:t>
            </a:r>
          </a:p>
          <a:p>
            <a:pPr lvl="1"/>
            <a:r>
              <a:t>Dans cette présentation, nous allons explorer les différentes méthodes pour gérer l'accès aux ressources Azure.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 lvl="1"/>
            <a:r>
              <a:t>Les rôles Azure permettent de définir des autorisations pour les utilisateurs et les groupes.</a:t>
            </a:r>
          </a:p>
          <a:p>
            <a:pPr lvl="1"/>
            <a:r>
              <a:t>Il existe trois types de rôles : propriétaire, contributeur et lecteur.</a:t>
            </a:r>
          </a:p>
          <a:p>
            <a:pPr lvl="1"/>
            <a:r>
              <a:t>Les rôles peuvent être assignés au niveau de l'abonnement, du groupe de ressources ou de la ressource elle-même.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rôles Azure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 lvl="1"/>
            <a:r>
              <a:t>Les groupes de sécurité permettent de regrouper des utilisateurs et des ressources.</a:t>
            </a:r>
          </a:p>
          <a:p>
            <a:pPr lvl="1"/>
            <a:r>
              <a:t>Les autorisations peuvent être définies au niveau du groupe de sécurité, ce qui facilite la gestion de l'accès.</a:t>
            </a:r>
          </a:p>
          <a:p>
            <a:pPr lvl="1"/>
            <a:r>
              <a:t>Les groupes de sécurité peuvent être utilisés pour contrôler l'accès aux ressources dans des environnements complexes.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groupes de sécurité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 lvl="1"/>
            <a:r>
              <a:t>Les stratégies d'accès permettent de définir des règles pour contrôler l'accès aux ressources.</a:t>
            </a:r>
          </a:p>
          <a:p>
            <a:pPr lvl="1"/>
            <a:r>
              <a:t>Les stratégies d'accès peuvent être définies au niveau de l'abonnement, du groupe de ressources ou de la ressource elle-même.</a:t>
            </a:r>
          </a:p>
          <a:p>
            <a:pPr lvl="1"/>
            <a:r>
              <a:t>Les stratégies d'accès offrent une grande flexibilité pour gérer l'accès aux ressources dans des environnements complexes.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stratégies d'accès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 lvl="1"/>
            <a:r>
              <a:t>La gestion de l'accès aux ressources Azure est essentielle pour garantir la sécurité et la confidentialité des données.</a:t>
            </a:r>
          </a:p>
          <a:p>
            <a:pPr lvl="1"/>
            <a:r>
              <a:t>Azure propose différents mécanismes pour gérer l'accès, tels que les rôles, les groupes de sécurité et les stratégies d'accès.</a:t>
            </a:r>
          </a:p>
          <a:p>
            <a:pPr lvl="1"/>
            <a:r>
              <a:t>Il est important de choisir la méthode la plus adaptée à votre environnement et à vos besoins.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 Form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defRPr sz="3600" dirty="0">
            <a:solidFill>
              <a:srgbClr val="446B99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 Formation</Template>
  <TotalTime>1977</TotalTime>
  <Words>9</Words>
  <Application>Microsoft Office PowerPoint</Application>
  <PresentationFormat>Affichage à l'écran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Segoe</vt:lpstr>
      <vt:lpstr>Segoe UI</vt:lpstr>
      <vt:lpstr>Segoe UI Semibold</vt:lpstr>
      <vt:lpstr>Segoe UI Symbol</vt:lpstr>
      <vt:lpstr>Verdana</vt:lpstr>
      <vt:lpstr>Wingdings</vt:lpstr>
      <vt:lpstr>AT Formation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Hamid</dc:creator>
  <cp:lastModifiedBy>Aymeric Weinbach</cp:lastModifiedBy>
  <cp:revision>178</cp:revision>
  <dcterms:created xsi:type="dcterms:W3CDTF">2012-03-20T22:43:39Z</dcterms:created>
  <dcterms:modified xsi:type="dcterms:W3CDTF">2023-08-22T13:59:11Z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