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"/>
  </p:notesMasterIdLst>
  <p:handoutMasterIdLst>
    <p:handoutMasterId r:id="rId4"/>
  </p:handoutMasterIdLst>
  <p:sldIdLst>
    <p:sldId id="307" r:id="rId2"/>
  </p:sldIdLst>
  <p:sldSz cx="9144000" cy="5143500" type="screen16x9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791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B99"/>
    <a:srgbClr val="FF1300"/>
    <a:srgbClr val="FF7F00"/>
    <a:srgbClr val="120C80"/>
    <a:srgbClr val="29292A"/>
    <a:srgbClr val="8E1A1D"/>
    <a:srgbClr val="018CB5"/>
    <a:srgbClr val="BE2805"/>
    <a:srgbClr val="FF7900"/>
    <a:srgbClr val="AB3A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2" autoAdjust="0"/>
    <p:restoredTop sz="94658" autoAdjust="0"/>
  </p:normalViewPr>
  <p:slideViewPr>
    <p:cSldViewPr snapToGrid="0">
      <p:cViewPr varScale="1">
        <p:scale>
          <a:sx n="128" d="100"/>
          <a:sy n="128" d="100"/>
        </p:scale>
        <p:origin x="63" y="264"/>
      </p:cViewPr>
      <p:guideLst>
        <p:guide orient="horz" pos="2160"/>
        <p:guide pos="1791"/>
        <p:guide orient="horz" pos="1620"/>
      </p:guideLst>
    </p:cSldViewPr>
  </p:slideViewPr>
  <p:outlineViewPr>
    <p:cViewPr>
      <p:scale>
        <a:sx n="75" d="100"/>
        <a:sy n="75" d="100"/>
      </p:scale>
      <p:origin x="0" y="-15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06" y="7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78B69-AF30-432E-86D3-13087F7397C8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4638E-19FD-4B0E-AE7C-520477B8E0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5843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82563" y="401638"/>
            <a:ext cx="7286626" cy="4098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8939" y="4636172"/>
            <a:ext cx="5437272" cy="3973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52E6668-58DB-444C-BAD8-BFB48833E8C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58582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0"/>
      </a:spcBef>
      <a:spcAft>
        <a:spcPct val="6000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14300" algn="l" rtl="0" eaLnBrk="0" fontAlgn="base" hangingPunct="0">
      <a:spcBef>
        <a:spcPct val="0"/>
      </a:spcBef>
      <a:spcAft>
        <a:spcPct val="60000"/>
      </a:spcAft>
      <a:buClr>
        <a:srgbClr val="336699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6000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6000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6000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82563" y="401638"/>
            <a:ext cx="7286626" cy="4098925"/>
          </a:xfrm>
          <a:ln/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10B85291-5295-4DEA-831C-9CE5ECA3590E}" type="slidenum">
              <a:rPr lang="en-US" b="0" smtClean="0">
                <a:latin typeface="Arial" charset="0"/>
              </a:rPr>
              <a:pPr eaLnBrk="1" hangingPunct="1"/>
              <a:t>1</a:t>
            </a:fld>
            <a:endParaRPr lang="en-US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173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11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735" y="29550"/>
            <a:ext cx="8059590" cy="419515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5636" y="744142"/>
            <a:ext cx="8271164" cy="328969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5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701392"/>
            <a:ext cx="1943100" cy="4033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91" y="701392"/>
            <a:ext cx="5680075" cy="4033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62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nnées\Dropbox\alphorm.com\Logo\logo charte graphic avec cadre we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747" y="213601"/>
            <a:ext cx="2498572" cy="73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44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067" y="54554"/>
            <a:ext cx="8073733" cy="405245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744142"/>
            <a:ext cx="8271164" cy="39897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2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6820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735" y="29550"/>
            <a:ext cx="8059590" cy="419515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91" y="744142"/>
            <a:ext cx="3798887" cy="398978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8" y="744142"/>
            <a:ext cx="3800475" cy="398025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7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0"/>
            <a:ext cx="8229600" cy="447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150" y="590550"/>
            <a:ext cx="4040188" cy="75485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150" y="1345406"/>
            <a:ext cx="4040188" cy="337899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5978" y="600075"/>
            <a:ext cx="4041775" cy="7453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978" y="1345406"/>
            <a:ext cx="4041775" cy="337899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9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735" y="29550"/>
            <a:ext cx="8059590" cy="419515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www.alphorm.com/sites/default/files/styles/formation_image_medium/public/alphorm.com%20-%20Administration%20des%20bases%20de%20donn%C3%A9es%20Microsoft%20SQL%20Server%202012%20%2870-461%29.png">
            <a:extLst>
              <a:ext uri="{FF2B5EF4-FFF2-40B4-BE49-F238E27FC236}">
                <a16:creationId xmlns:a16="http://schemas.microsoft.com/office/drawing/2014/main" id="{370F535D-0647-5D9D-B95B-A1000CE8E454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230511" y="561678"/>
            <a:ext cx="171450" cy="17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DB0BD75-DC6A-4C2E-F36D-53B653D7EB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</a:blip>
          <a:srcRect l="420"/>
          <a:stretch/>
        </p:blipFill>
        <p:spPr>
          <a:xfrm>
            <a:off x="590515" y="4781659"/>
            <a:ext cx="979394" cy="28762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8239EF8-E865-B4CB-013F-7767CACA0C4B}"/>
              </a:ext>
            </a:extLst>
          </p:cNvPr>
          <p:cNvSpPr txBox="1"/>
          <p:nvPr userDrawn="1"/>
        </p:nvSpPr>
        <p:spPr>
          <a:xfrm>
            <a:off x="520604" y="4549866"/>
            <a:ext cx="11192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1100" b="0" dirty="0">
                <a:solidFill>
                  <a:srgbClr val="D2D2D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Une 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CA15F-5173-7DB1-183E-DD099C7EA377}"/>
              </a:ext>
            </a:extLst>
          </p:cNvPr>
          <p:cNvSpPr/>
          <p:nvPr userDrawn="1"/>
        </p:nvSpPr>
        <p:spPr bwMode="auto">
          <a:xfrm rot="5400000">
            <a:off x="-303573" y="2607550"/>
            <a:ext cx="5004000" cy="36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B8ECB2E-1589-35C3-D4D8-F5B4B54D82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55074" y="2254987"/>
            <a:ext cx="6188926" cy="5232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endParaRPr lang="fr-FR" sz="2800" b="0" dirty="0">
              <a:solidFill>
                <a:srgbClr val="446B99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8998BCF-B391-92AE-9590-D847C2A1CB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" y="123550"/>
            <a:ext cx="1988025" cy="1121067"/>
          </a:xfrm>
          <a:prstGeom prst="rect">
            <a:avLst/>
          </a:prstGeom>
        </p:spPr>
      </p:pic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E10CB3BB-4C27-5C9C-8F24-10D7FD78BF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5982" y="1356842"/>
            <a:ext cx="6296225" cy="34248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Titre 12">
            <a:extLst>
              <a:ext uri="{FF2B5EF4-FFF2-40B4-BE49-F238E27FC236}">
                <a16:creationId xmlns:a16="http://schemas.microsoft.com/office/drawing/2014/main" id="{2EB5B9D0-66BA-FDDF-C1DC-A320C0C4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982" y="274638"/>
            <a:ext cx="6296224" cy="993775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49013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773689"/>
            <a:ext cx="3008313" cy="8715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3733"/>
            <a:ext cx="5111750" cy="38308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683329"/>
            <a:ext cx="3008313" cy="29112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2211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53316"/>
            <a:ext cx="5486400" cy="2992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9125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3" r:id="rId12"/>
  </p:sldLayoutIdLst>
  <p:txStyles>
    <p:titleStyle>
      <a:lvl1pPr algn="l" defTabSz="914363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buNone/>
        <a:defRPr lang="en-US" sz="3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Segoe UI Symbol" pitchFamily="34" charset="0"/>
          <a:ea typeface="Segoe UI Symbol" pitchFamily="34" charset="0"/>
          <a:cs typeface="Arial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 b="1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 b="1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 b="1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90000"/>
        <a:buChar char="•"/>
        <a:defRPr sz="2000">
          <a:solidFill>
            <a:schemeClr val="tx1"/>
          </a:solidFill>
          <a:latin typeface="Segoe UI Symbol" pitchFamily="34" charset="0"/>
          <a:ea typeface="Segoe UI Symbol" pitchFamily="34" charset="0"/>
          <a:cs typeface="+mn-cs"/>
        </a:defRPr>
      </a:lvl1pPr>
      <a:lvl2pPr marL="458788" indent="-169863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Segoe UI Symbol" pitchFamily="34" charset="0"/>
          <a:ea typeface="Segoe UI Symbol" pitchFamily="34" charset="0"/>
        </a:defRPr>
      </a:lvl2pPr>
      <a:lvl3pPr marL="854075" indent="-173038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bg2"/>
        </a:buClr>
        <a:buSzPct val="80000"/>
        <a:buChar char="•"/>
        <a:defRPr>
          <a:solidFill>
            <a:schemeClr val="tx1"/>
          </a:solidFill>
          <a:latin typeface="Segoe UI Symbol" pitchFamily="34" charset="0"/>
          <a:ea typeface="Segoe UI Symbol" pitchFamily="34" charset="0"/>
        </a:defRPr>
      </a:lvl3pPr>
      <a:lvl4pPr marL="1254125" indent="-165100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Font typeface="Segoe" pitchFamily="34" charset="0"/>
        <a:buChar char="-"/>
        <a:defRPr sz="1600">
          <a:solidFill>
            <a:schemeClr val="tx1"/>
          </a:solidFill>
          <a:latin typeface="Segoe UI Symbol" pitchFamily="34" charset="0"/>
          <a:ea typeface="Segoe UI Symbol" pitchFamily="34" charset="0"/>
        </a:defRPr>
      </a:lvl4pPr>
      <a:lvl5pPr marL="15446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Segoe UI Symbol" pitchFamily="34" charset="0"/>
          <a:ea typeface="Segoe UI Symbol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://www.alphorm.com/sites/default/files/styles/formation_image_medium/public/alphorm.com%20-%20Administration%20des%20bases%20de%20donn%C3%A9es%20Microsoft%20SQL%20Server%202012%20%2870-461%29.png"/>
          <p:cNvSpPr>
            <a:spLocks noChangeAspect="1" noChangeArrowheads="1"/>
          </p:cNvSpPr>
          <p:nvPr/>
        </p:nvSpPr>
        <p:spPr bwMode="auto">
          <a:xfrm>
            <a:off x="1230511" y="561678"/>
            <a:ext cx="171450" cy="17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Rectangle 10"/>
          <p:cNvSpPr/>
          <p:nvPr/>
        </p:nvSpPr>
        <p:spPr bwMode="auto">
          <a:xfrm rot="5400000">
            <a:off x="-303573" y="2607550"/>
            <a:ext cx="5004000" cy="36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ZoneTexte 12"/>
          <p:cNvSpPr txBox="1">
            <a:spLocks noChangeArrowheads="1"/>
          </p:cNvSpPr>
          <p:nvPr/>
        </p:nvSpPr>
        <p:spPr bwMode="auto">
          <a:xfrm>
            <a:off x="2355575" y="1279524"/>
            <a:ext cx="6629398" cy="64633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fr-FR" sz="3600" dirty="0">
                <a:solidFill>
                  <a:srgbClr val="446B99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Création d’un tenant Intune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l="420"/>
          <a:stretch/>
        </p:blipFill>
        <p:spPr>
          <a:xfrm>
            <a:off x="590515" y="4781659"/>
            <a:ext cx="979394" cy="287623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520604" y="4549866"/>
            <a:ext cx="11192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1100" b="0" dirty="0">
                <a:solidFill>
                  <a:srgbClr val="D2D2D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Une formation</a:t>
            </a:r>
          </a:p>
        </p:txBody>
      </p:sp>
      <p:sp>
        <p:nvSpPr>
          <p:cNvPr id="10" name="CustomShape 4"/>
          <p:cNvSpPr/>
          <p:nvPr/>
        </p:nvSpPr>
        <p:spPr>
          <a:xfrm>
            <a:off x="4366695" y="4175394"/>
            <a:ext cx="2607156" cy="374472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r-FR" sz="1400" b="0">
                <a:solidFill>
                  <a:srgbClr val="446B99"/>
                </a:solidFill>
                <a:latin typeface="Segoe UI Symbol"/>
                <a:ea typeface="Segoe UI Symbol"/>
              </a:rPr>
              <a:t>Aymeric WEINBACH</a:t>
            </a:r>
            <a:endParaRPr lang="fr-FR" sz="1400" b="0" dirty="0">
              <a:solidFill>
                <a:srgbClr val="446B99"/>
              </a:solidFill>
              <a:latin typeface="Segoe UI Symbol"/>
              <a:ea typeface="Segoe UI Symbol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2982" y="3362429"/>
            <a:ext cx="814581" cy="81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" y="123550"/>
            <a:ext cx="1988025" cy="112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T Form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  <a:txDef>
      <a:spPr bwMode="auto">
        <a:solidFill>
          <a:srgbClr val="FFFFFF"/>
        </a:solid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>
        <a:spAutoFit/>
      </a:bodyPr>
      <a:lstStyle>
        <a:defPPr algn="l" eaLnBrk="1" hangingPunct="1">
          <a:defRPr sz="3600" dirty="0">
            <a:solidFill>
              <a:srgbClr val="446B99"/>
            </a:soli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 Formation</Template>
  <TotalTime>1977</TotalTime>
  <Words>9</Words>
  <Application>Microsoft Office PowerPoint</Application>
  <PresentationFormat>Affichage à l'écran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Arial</vt:lpstr>
      <vt:lpstr>Segoe</vt:lpstr>
      <vt:lpstr>Segoe UI</vt:lpstr>
      <vt:lpstr>Segoe UI Semibold</vt:lpstr>
      <vt:lpstr>Segoe UI Symbol</vt:lpstr>
      <vt:lpstr>Verdana</vt:lpstr>
      <vt:lpstr>Wingdings</vt:lpstr>
      <vt:lpstr>AT Formation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Hamid</dc:creator>
  <cp:lastModifiedBy>Aymeric Weinbach</cp:lastModifiedBy>
  <cp:revision>178</cp:revision>
  <dcterms:created xsi:type="dcterms:W3CDTF">2012-03-20T22:43:39Z</dcterms:created>
  <dcterms:modified xsi:type="dcterms:W3CDTF">2023-08-22T13:59:11Z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</Properties>
</file>