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3"/>
  </p:notesMasterIdLst>
  <p:sldIdLst>
    <p:sldId id="256" r:id="rId2"/>
    <p:sldId id="257" r:id="rId3"/>
    <p:sldId id="258" r:id="rId4"/>
    <p:sldId id="264" r:id="rId5"/>
    <p:sldId id="292" r:id="rId6"/>
    <p:sldId id="259" r:id="rId7"/>
    <p:sldId id="260" r:id="rId8"/>
    <p:sldId id="262" r:id="rId9"/>
    <p:sldId id="269" r:id="rId10"/>
    <p:sldId id="261" r:id="rId11"/>
    <p:sldId id="263" r:id="rId12"/>
    <p:sldId id="294" r:id="rId13"/>
    <p:sldId id="295" r:id="rId14"/>
    <p:sldId id="296" r:id="rId15"/>
    <p:sldId id="297" r:id="rId16"/>
    <p:sldId id="265" r:id="rId17"/>
    <p:sldId id="266" r:id="rId18"/>
    <p:sldId id="267" r:id="rId19"/>
    <p:sldId id="268" r:id="rId20"/>
    <p:sldId id="270" r:id="rId21"/>
    <p:sldId id="271" r:id="rId22"/>
    <p:sldId id="272" r:id="rId23"/>
    <p:sldId id="273" r:id="rId24"/>
    <p:sldId id="274" r:id="rId25"/>
    <p:sldId id="275" r:id="rId26"/>
    <p:sldId id="276" r:id="rId27"/>
    <p:sldId id="277" r:id="rId28"/>
    <p:sldId id="291" r:id="rId29"/>
    <p:sldId id="278" r:id="rId30"/>
    <p:sldId id="279" r:id="rId31"/>
    <p:sldId id="283" r:id="rId32"/>
    <p:sldId id="280" r:id="rId33"/>
    <p:sldId id="281" r:id="rId34"/>
    <p:sldId id="282" r:id="rId35"/>
    <p:sldId id="284" r:id="rId36"/>
    <p:sldId id="285" r:id="rId37"/>
    <p:sldId id="286" r:id="rId38"/>
    <p:sldId id="287" r:id="rId39"/>
    <p:sldId id="288" r:id="rId40"/>
    <p:sldId id="289" r:id="rId41"/>
    <p:sldId id="290"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30" autoAdjust="0"/>
    <p:restoredTop sz="81520" autoAdjust="0"/>
  </p:normalViewPr>
  <p:slideViewPr>
    <p:cSldViewPr snapToGrid="0" snapToObjects="1">
      <p:cViewPr varScale="1">
        <p:scale>
          <a:sx n="106" d="100"/>
          <a:sy n="106" d="100"/>
        </p:scale>
        <p:origin x="194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 in the FX Spot Markets</a:t>
            </a:r>
          </a:p>
        </c:rich>
      </c:tx>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'Spot Daily Volume'!$B$2</c:f>
              <c:strCache>
                <c:ptCount val="1"/>
                <c:pt idx="0">
                  <c:v>Spot Daily Volume ($T)</c:v>
                </c:pt>
              </c:strCache>
            </c:strRef>
          </c:tx>
          <c:invertIfNegative val="0"/>
          <c:cat>
            <c:numRef>
              <c:f>'Spot Daily Volume'!$A$3:$A$8</c:f>
              <c:numCache>
                <c:formatCode>General</c:formatCode>
                <c:ptCount val="6"/>
                <c:pt idx="0">
                  <c:v>1998</c:v>
                </c:pt>
                <c:pt idx="1">
                  <c:v>2001</c:v>
                </c:pt>
                <c:pt idx="2">
                  <c:v>2004</c:v>
                </c:pt>
                <c:pt idx="3">
                  <c:v>2007</c:v>
                </c:pt>
                <c:pt idx="4">
                  <c:v>2010</c:v>
                </c:pt>
                <c:pt idx="5">
                  <c:v>2013</c:v>
                </c:pt>
              </c:numCache>
            </c:numRef>
          </c:cat>
          <c:val>
            <c:numRef>
              <c:f>'Spot Daily Volume'!$B$3:$B$8</c:f>
              <c:numCache>
                <c:formatCode>General</c:formatCode>
                <c:ptCount val="6"/>
                <c:pt idx="0">
                  <c:v>0.56799999999999995</c:v>
                </c:pt>
                <c:pt idx="1">
                  <c:v>0.38600000000000001</c:v>
                </c:pt>
                <c:pt idx="2">
                  <c:v>0.63100000000000001</c:v>
                </c:pt>
                <c:pt idx="3">
                  <c:v>1.0049999999999999</c:v>
                </c:pt>
                <c:pt idx="4">
                  <c:v>1.488</c:v>
                </c:pt>
                <c:pt idx="5">
                  <c:v>2.0459999999999998</c:v>
                </c:pt>
              </c:numCache>
            </c:numRef>
          </c:val>
          <c:extLst>
            <c:ext xmlns:c16="http://schemas.microsoft.com/office/drawing/2014/chart" uri="{C3380CC4-5D6E-409C-BE32-E72D297353CC}">
              <c16:uniqueId val="{00000000-A64C-4692-B416-61C0C51CC43F}"/>
            </c:ext>
          </c:extLst>
        </c:ser>
        <c:dLbls>
          <c:showLegendKey val="0"/>
          <c:showVal val="0"/>
          <c:showCatName val="0"/>
          <c:showSerName val="0"/>
          <c:showPercent val="0"/>
          <c:showBubbleSize val="0"/>
        </c:dLbls>
        <c:gapWidth val="150"/>
        <c:shape val="box"/>
        <c:axId val="-1986057048"/>
        <c:axId val="-2052269864"/>
        <c:axId val="0"/>
      </c:bar3DChart>
      <c:catAx>
        <c:axId val="-1986057048"/>
        <c:scaling>
          <c:orientation val="minMax"/>
        </c:scaling>
        <c:delete val="0"/>
        <c:axPos val="b"/>
        <c:title>
          <c:tx>
            <c:rich>
              <a:bodyPr/>
              <a:lstStyle/>
              <a:p>
                <a:pPr>
                  <a:defRPr/>
                </a:pPr>
                <a:r>
                  <a:rPr lang="en-US"/>
                  <a:t>BIS Survey</a:t>
                </a:r>
                <a:r>
                  <a:rPr lang="en-US" baseline="0"/>
                  <a:t> Year</a:t>
                </a:r>
                <a:endParaRPr lang="en-US"/>
              </a:p>
            </c:rich>
          </c:tx>
          <c:overlay val="0"/>
        </c:title>
        <c:numFmt formatCode="General" sourceLinked="1"/>
        <c:majorTickMark val="out"/>
        <c:minorTickMark val="none"/>
        <c:tickLblPos val="nextTo"/>
        <c:crossAx val="-2052269864"/>
        <c:crosses val="autoZero"/>
        <c:auto val="1"/>
        <c:lblAlgn val="ctr"/>
        <c:lblOffset val="100"/>
        <c:noMultiLvlLbl val="0"/>
      </c:catAx>
      <c:valAx>
        <c:axId val="-2052269864"/>
        <c:scaling>
          <c:orientation val="minMax"/>
        </c:scaling>
        <c:delete val="0"/>
        <c:axPos val="l"/>
        <c:majorGridlines/>
        <c:title>
          <c:tx>
            <c:rich>
              <a:bodyPr rot="-5400000" vert="horz"/>
              <a:lstStyle/>
              <a:p>
                <a:pPr>
                  <a:defRPr/>
                </a:pPr>
                <a:r>
                  <a:rPr lang="en-US"/>
                  <a:t>Daily</a:t>
                </a:r>
                <a:r>
                  <a:rPr lang="en-US" baseline="0"/>
                  <a:t> Turnover ($T)</a:t>
                </a:r>
                <a:endParaRPr lang="en-US"/>
              </a:p>
            </c:rich>
          </c:tx>
          <c:overlay val="0"/>
        </c:title>
        <c:numFmt formatCode="General" sourceLinked="1"/>
        <c:majorTickMark val="out"/>
        <c:minorTickMark val="none"/>
        <c:tickLblPos val="nextTo"/>
        <c:crossAx val="-198605704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EURUSD Spot and Realized Volatility</a:t>
            </a:r>
          </a:p>
        </c:rich>
      </c:tx>
      <c:overlay val="0"/>
    </c:title>
    <c:autoTitleDeleted val="0"/>
    <c:plotArea>
      <c:layout/>
      <c:lineChart>
        <c:grouping val="standard"/>
        <c:varyColors val="0"/>
        <c:ser>
          <c:idx val="0"/>
          <c:order val="0"/>
          <c:tx>
            <c:strRef>
              <c:f>'EURUSD Spot'!$B$2</c:f>
              <c:strCache>
                <c:ptCount val="1"/>
                <c:pt idx="0">
                  <c:v>EURUSD Spot</c:v>
                </c:pt>
              </c:strCache>
            </c:strRef>
          </c:tx>
          <c:spPr>
            <a:ln w="38100">
              <a:solidFill>
                <a:srgbClr val="0000FF"/>
              </a:solidFill>
            </a:ln>
          </c:spPr>
          <c:marker>
            <c:symbol val="none"/>
          </c:marker>
          <c:cat>
            <c:numRef>
              <c:f>'EURUSD Spot'!$A$58:$A$1547</c:f>
              <c:numCache>
                <c:formatCode>d\-mmm\-yy</c:formatCode>
                <c:ptCount val="1490"/>
                <c:pt idx="0">
                  <c:v>39174</c:v>
                </c:pt>
                <c:pt idx="1">
                  <c:v>39175</c:v>
                </c:pt>
                <c:pt idx="2">
                  <c:v>39176</c:v>
                </c:pt>
                <c:pt idx="3">
                  <c:v>39177</c:v>
                </c:pt>
                <c:pt idx="4">
                  <c:v>39178</c:v>
                </c:pt>
                <c:pt idx="5">
                  <c:v>39181</c:v>
                </c:pt>
                <c:pt idx="6">
                  <c:v>39182</c:v>
                </c:pt>
                <c:pt idx="7">
                  <c:v>39183</c:v>
                </c:pt>
                <c:pt idx="8">
                  <c:v>39184</c:v>
                </c:pt>
                <c:pt idx="9">
                  <c:v>39185</c:v>
                </c:pt>
                <c:pt idx="10">
                  <c:v>39188</c:v>
                </c:pt>
                <c:pt idx="11">
                  <c:v>39189</c:v>
                </c:pt>
                <c:pt idx="12">
                  <c:v>39190</c:v>
                </c:pt>
                <c:pt idx="13">
                  <c:v>39191</c:v>
                </c:pt>
                <c:pt idx="14">
                  <c:v>39192</c:v>
                </c:pt>
                <c:pt idx="15">
                  <c:v>39195</c:v>
                </c:pt>
                <c:pt idx="16">
                  <c:v>39196</c:v>
                </c:pt>
                <c:pt idx="17">
                  <c:v>39197</c:v>
                </c:pt>
                <c:pt idx="18">
                  <c:v>39198</c:v>
                </c:pt>
                <c:pt idx="19">
                  <c:v>39199</c:v>
                </c:pt>
                <c:pt idx="20">
                  <c:v>39202</c:v>
                </c:pt>
                <c:pt idx="21">
                  <c:v>39203</c:v>
                </c:pt>
                <c:pt idx="22">
                  <c:v>39204</c:v>
                </c:pt>
                <c:pt idx="23">
                  <c:v>39206</c:v>
                </c:pt>
                <c:pt idx="24">
                  <c:v>39209</c:v>
                </c:pt>
                <c:pt idx="25">
                  <c:v>39210</c:v>
                </c:pt>
                <c:pt idx="26">
                  <c:v>39212</c:v>
                </c:pt>
                <c:pt idx="27">
                  <c:v>39216</c:v>
                </c:pt>
                <c:pt idx="28">
                  <c:v>39218</c:v>
                </c:pt>
                <c:pt idx="29">
                  <c:v>39219</c:v>
                </c:pt>
                <c:pt idx="30">
                  <c:v>39238</c:v>
                </c:pt>
                <c:pt idx="31">
                  <c:v>39240</c:v>
                </c:pt>
                <c:pt idx="32">
                  <c:v>39241</c:v>
                </c:pt>
                <c:pt idx="33">
                  <c:v>39244</c:v>
                </c:pt>
                <c:pt idx="34">
                  <c:v>39245</c:v>
                </c:pt>
                <c:pt idx="35">
                  <c:v>39247</c:v>
                </c:pt>
                <c:pt idx="36">
                  <c:v>39248</c:v>
                </c:pt>
                <c:pt idx="37">
                  <c:v>39251</c:v>
                </c:pt>
                <c:pt idx="38">
                  <c:v>39252</c:v>
                </c:pt>
                <c:pt idx="39">
                  <c:v>39253</c:v>
                </c:pt>
                <c:pt idx="40">
                  <c:v>39254</c:v>
                </c:pt>
                <c:pt idx="41">
                  <c:v>39258</c:v>
                </c:pt>
                <c:pt idx="42">
                  <c:v>39259</c:v>
                </c:pt>
                <c:pt idx="43">
                  <c:v>39260</c:v>
                </c:pt>
                <c:pt idx="44">
                  <c:v>39262</c:v>
                </c:pt>
                <c:pt idx="45">
                  <c:v>39265</c:v>
                </c:pt>
                <c:pt idx="46">
                  <c:v>39272</c:v>
                </c:pt>
                <c:pt idx="47">
                  <c:v>39273</c:v>
                </c:pt>
                <c:pt idx="48">
                  <c:v>39274</c:v>
                </c:pt>
                <c:pt idx="49">
                  <c:v>39275</c:v>
                </c:pt>
                <c:pt idx="50">
                  <c:v>39276</c:v>
                </c:pt>
                <c:pt idx="51">
                  <c:v>39279</c:v>
                </c:pt>
                <c:pt idx="52">
                  <c:v>39280</c:v>
                </c:pt>
                <c:pt idx="53">
                  <c:v>39281</c:v>
                </c:pt>
                <c:pt idx="54">
                  <c:v>39282</c:v>
                </c:pt>
                <c:pt idx="55">
                  <c:v>39283</c:v>
                </c:pt>
                <c:pt idx="56">
                  <c:v>39286</c:v>
                </c:pt>
                <c:pt idx="57">
                  <c:v>39287</c:v>
                </c:pt>
                <c:pt idx="58">
                  <c:v>39288</c:v>
                </c:pt>
                <c:pt idx="59">
                  <c:v>39289</c:v>
                </c:pt>
                <c:pt idx="60">
                  <c:v>39294</c:v>
                </c:pt>
                <c:pt idx="61">
                  <c:v>39303</c:v>
                </c:pt>
                <c:pt idx="62">
                  <c:v>39304</c:v>
                </c:pt>
                <c:pt idx="63">
                  <c:v>39307</c:v>
                </c:pt>
                <c:pt idx="64">
                  <c:v>39308</c:v>
                </c:pt>
                <c:pt idx="65">
                  <c:v>39309</c:v>
                </c:pt>
                <c:pt idx="66">
                  <c:v>39310</c:v>
                </c:pt>
                <c:pt idx="67">
                  <c:v>39311</c:v>
                </c:pt>
                <c:pt idx="68">
                  <c:v>39314</c:v>
                </c:pt>
                <c:pt idx="69">
                  <c:v>39315</c:v>
                </c:pt>
                <c:pt idx="70">
                  <c:v>39316</c:v>
                </c:pt>
                <c:pt idx="71">
                  <c:v>39317</c:v>
                </c:pt>
                <c:pt idx="72">
                  <c:v>39318</c:v>
                </c:pt>
                <c:pt idx="73">
                  <c:v>39321</c:v>
                </c:pt>
                <c:pt idx="74">
                  <c:v>39322</c:v>
                </c:pt>
                <c:pt idx="75">
                  <c:v>39323</c:v>
                </c:pt>
                <c:pt idx="76">
                  <c:v>39324</c:v>
                </c:pt>
                <c:pt idx="77">
                  <c:v>39325</c:v>
                </c:pt>
                <c:pt idx="78">
                  <c:v>39328</c:v>
                </c:pt>
                <c:pt idx="79">
                  <c:v>39329</c:v>
                </c:pt>
                <c:pt idx="80">
                  <c:v>39330</c:v>
                </c:pt>
                <c:pt idx="81">
                  <c:v>39331</c:v>
                </c:pt>
                <c:pt idx="82">
                  <c:v>39343</c:v>
                </c:pt>
                <c:pt idx="83">
                  <c:v>39344</c:v>
                </c:pt>
                <c:pt idx="84">
                  <c:v>39345</c:v>
                </c:pt>
                <c:pt idx="85">
                  <c:v>39346</c:v>
                </c:pt>
                <c:pt idx="86">
                  <c:v>39349</c:v>
                </c:pt>
                <c:pt idx="87">
                  <c:v>39350</c:v>
                </c:pt>
                <c:pt idx="88">
                  <c:v>39353</c:v>
                </c:pt>
                <c:pt idx="89">
                  <c:v>39356</c:v>
                </c:pt>
                <c:pt idx="90">
                  <c:v>39358</c:v>
                </c:pt>
                <c:pt idx="91">
                  <c:v>39360</c:v>
                </c:pt>
                <c:pt idx="92">
                  <c:v>39363</c:v>
                </c:pt>
                <c:pt idx="93">
                  <c:v>39364</c:v>
                </c:pt>
                <c:pt idx="94">
                  <c:v>39365</c:v>
                </c:pt>
                <c:pt idx="95">
                  <c:v>39366</c:v>
                </c:pt>
                <c:pt idx="96">
                  <c:v>39367</c:v>
                </c:pt>
                <c:pt idx="97">
                  <c:v>39370</c:v>
                </c:pt>
                <c:pt idx="98">
                  <c:v>39371</c:v>
                </c:pt>
                <c:pt idx="99">
                  <c:v>39372</c:v>
                </c:pt>
                <c:pt idx="100">
                  <c:v>39373</c:v>
                </c:pt>
                <c:pt idx="101">
                  <c:v>39374</c:v>
                </c:pt>
                <c:pt idx="102">
                  <c:v>39378</c:v>
                </c:pt>
                <c:pt idx="103">
                  <c:v>39379</c:v>
                </c:pt>
                <c:pt idx="104">
                  <c:v>39380</c:v>
                </c:pt>
                <c:pt idx="105">
                  <c:v>39381</c:v>
                </c:pt>
                <c:pt idx="106">
                  <c:v>39384</c:v>
                </c:pt>
                <c:pt idx="107">
                  <c:v>39385</c:v>
                </c:pt>
                <c:pt idx="108">
                  <c:v>39386</c:v>
                </c:pt>
                <c:pt idx="109">
                  <c:v>39387</c:v>
                </c:pt>
                <c:pt idx="110">
                  <c:v>39388</c:v>
                </c:pt>
                <c:pt idx="111">
                  <c:v>39391</c:v>
                </c:pt>
                <c:pt idx="112">
                  <c:v>39392</c:v>
                </c:pt>
                <c:pt idx="113">
                  <c:v>39393</c:v>
                </c:pt>
                <c:pt idx="114">
                  <c:v>39395</c:v>
                </c:pt>
                <c:pt idx="115">
                  <c:v>39398</c:v>
                </c:pt>
                <c:pt idx="116">
                  <c:v>39399</c:v>
                </c:pt>
                <c:pt idx="117">
                  <c:v>39400</c:v>
                </c:pt>
                <c:pt idx="118">
                  <c:v>39401</c:v>
                </c:pt>
                <c:pt idx="119">
                  <c:v>39402</c:v>
                </c:pt>
                <c:pt idx="120">
                  <c:v>39405</c:v>
                </c:pt>
                <c:pt idx="121">
                  <c:v>39406</c:v>
                </c:pt>
                <c:pt idx="122">
                  <c:v>39407</c:v>
                </c:pt>
                <c:pt idx="123">
                  <c:v>39408</c:v>
                </c:pt>
                <c:pt idx="124">
                  <c:v>39409</c:v>
                </c:pt>
                <c:pt idx="125">
                  <c:v>39412</c:v>
                </c:pt>
                <c:pt idx="126">
                  <c:v>39413</c:v>
                </c:pt>
                <c:pt idx="127">
                  <c:v>39414</c:v>
                </c:pt>
                <c:pt idx="128">
                  <c:v>39415</c:v>
                </c:pt>
                <c:pt idx="129">
                  <c:v>39416</c:v>
                </c:pt>
                <c:pt idx="130">
                  <c:v>39419</c:v>
                </c:pt>
                <c:pt idx="131">
                  <c:v>39420</c:v>
                </c:pt>
                <c:pt idx="132">
                  <c:v>39421</c:v>
                </c:pt>
                <c:pt idx="133">
                  <c:v>39422</c:v>
                </c:pt>
                <c:pt idx="134">
                  <c:v>39423</c:v>
                </c:pt>
                <c:pt idx="135">
                  <c:v>39426</c:v>
                </c:pt>
                <c:pt idx="136">
                  <c:v>39427</c:v>
                </c:pt>
                <c:pt idx="137">
                  <c:v>39428</c:v>
                </c:pt>
                <c:pt idx="138">
                  <c:v>39429</c:v>
                </c:pt>
                <c:pt idx="139">
                  <c:v>39430</c:v>
                </c:pt>
                <c:pt idx="140">
                  <c:v>39433</c:v>
                </c:pt>
                <c:pt idx="141">
                  <c:v>39434</c:v>
                </c:pt>
                <c:pt idx="142">
                  <c:v>39435</c:v>
                </c:pt>
                <c:pt idx="143">
                  <c:v>39436</c:v>
                </c:pt>
                <c:pt idx="144">
                  <c:v>39437</c:v>
                </c:pt>
                <c:pt idx="145">
                  <c:v>39440</c:v>
                </c:pt>
                <c:pt idx="146">
                  <c:v>39443</c:v>
                </c:pt>
                <c:pt idx="147">
                  <c:v>39444</c:v>
                </c:pt>
                <c:pt idx="148">
                  <c:v>39447</c:v>
                </c:pt>
                <c:pt idx="149">
                  <c:v>39448</c:v>
                </c:pt>
                <c:pt idx="150">
                  <c:v>39449</c:v>
                </c:pt>
                <c:pt idx="151">
                  <c:v>39450</c:v>
                </c:pt>
                <c:pt idx="152">
                  <c:v>39451</c:v>
                </c:pt>
                <c:pt idx="153">
                  <c:v>39454</c:v>
                </c:pt>
                <c:pt idx="154">
                  <c:v>39455</c:v>
                </c:pt>
                <c:pt idx="155">
                  <c:v>39456</c:v>
                </c:pt>
                <c:pt idx="156">
                  <c:v>39457</c:v>
                </c:pt>
                <c:pt idx="157">
                  <c:v>39458</c:v>
                </c:pt>
                <c:pt idx="158">
                  <c:v>39461</c:v>
                </c:pt>
                <c:pt idx="159">
                  <c:v>39462</c:v>
                </c:pt>
                <c:pt idx="160">
                  <c:v>39463</c:v>
                </c:pt>
                <c:pt idx="161">
                  <c:v>39464</c:v>
                </c:pt>
                <c:pt idx="162">
                  <c:v>39465</c:v>
                </c:pt>
                <c:pt idx="163">
                  <c:v>39468</c:v>
                </c:pt>
                <c:pt idx="164">
                  <c:v>39469</c:v>
                </c:pt>
                <c:pt idx="165">
                  <c:v>39470</c:v>
                </c:pt>
                <c:pt idx="166">
                  <c:v>39471</c:v>
                </c:pt>
                <c:pt idx="167">
                  <c:v>39472</c:v>
                </c:pt>
                <c:pt idx="168">
                  <c:v>39475</c:v>
                </c:pt>
                <c:pt idx="169">
                  <c:v>39476</c:v>
                </c:pt>
                <c:pt idx="170">
                  <c:v>39477</c:v>
                </c:pt>
                <c:pt idx="171">
                  <c:v>39478</c:v>
                </c:pt>
                <c:pt idx="172">
                  <c:v>39479</c:v>
                </c:pt>
                <c:pt idx="173">
                  <c:v>39482</c:v>
                </c:pt>
                <c:pt idx="174">
                  <c:v>39483</c:v>
                </c:pt>
                <c:pt idx="175">
                  <c:v>39484</c:v>
                </c:pt>
                <c:pt idx="176">
                  <c:v>39485</c:v>
                </c:pt>
                <c:pt idx="177">
                  <c:v>39486</c:v>
                </c:pt>
                <c:pt idx="178">
                  <c:v>39489</c:v>
                </c:pt>
                <c:pt idx="179">
                  <c:v>39490</c:v>
                </c:pt>
                <c:pt idx="180">
                  <c:v>39491</c:v>
                </c:pt>
                <c:pt idx="181">
                  <c:v>39492</c:v>
                </c:pt>
                <c:pt idx="182">
                  <c:v>39493</c:v>
                </c:pt>
                <c:pt idx="183">
                  <c:v>39496</c:v>
                </c:pt>
                <c:pt idx="184">
                  <c:v>39497</c:v>
                </c:pt>
                <c:pt idx="185">
                  <c:v>39498</c:v>
                </c:pt>
                <c:pt idx="186">
                  <c:v>39499</c:v>
                </c:pt>
                <c:pt idx="187">
                  <c:v>39500</c:v>
                </c:pt>
                <c:pt idx="188">
                  <c:v>39503</c:v>
                </c:pt>
                <c:pt idx="189">
                  <c:v>39504</c:v>
                </c:pt>
                <c:pt idx="190">
                  <c:v>39505</c:v>
                </c:pt>
                <c:pt idx="191">
                  <c:v>39506</c:v>
                </c:pt>
                <c:pt idx="192">
                  <c:v>39507</c:v>
                </c:pt>
                <c:pt idx="193">
                  <c:v>39510</c:v>
                </c:pt>
                <c:pt idx="194">
                  <c:v>39511</c:v>
                </c:pt>
                <c:pt idx="195">
                  <c:v>39512</c:v>
                </c:pt>
                <c:pt idx="196">
                  <c:v>39513</c:v>
                </c:pt>
                <c:pt idx="197">
                  <c:v>39514</c:v>
                </c:pt>
                <c:pt idx="198">
                  <c:v>39517</c:v>
                </c:pt>
                <c:pt idx="199">
                  <c:v>39518</c:v>
                </c:pt>
                <c:pt idx="200">
                  <c:v>39519</c:v>
                </c:pt>
                <c:pt idx="201">
                  <c:v>39521</c:v>
                </c:pt>
                <c:pt idx="202">
                  <c:v>39524</c:v>
                </c:pt>
                <c:pt idx="203">
                  <c:v>39525</c:v>
                </c:pt>
                <c:pt idx="204">
                  <c:v>39526</c:v>
                </c:pt>
                <c:pt idx="205">
                  <c:v>39527</c:v>
                </c:pt>
                <c:pt idx="206">
                  <c:v>39528</c:v>
                </c:pt>
                <c:pt idx="207">
                  <c:v>39531</c:v>
                </c:pt>
                <c:pt idx="208">
                  <c:v>39532</c:v>
                </c:pt>
                <c:pt idx="209">
                  <c:v>39533</c:v>
                </c:pt>
                <c:pt idx="210">
                  <c:v>39534</c:v>
                </c:pt>
                <c:pt idx="211">
                  <c:v>39535</c:v>
                </c:pt>
                <c:pt idx="212">
                  <c:v>39538</c:v>
                </c:pt>
                <c:pt idx="213">
                  <c:v>39539</c:v>
                </c:pt>
                <c:pt idx="214">
                  <c:v>39540</c:v>
                </c:pt>
                <c:pt idx="215">
                  <c:v>39541</c:v>
                </c:pt>
                <c:pt idx="216">
                  <c:v>39542</c:v>
                </c:pt>
                <c:pt idx="217">
                  <c:v>39545</c:v>
                </c:pt>
                <c:pt idx="218">
                  <c:v>39546</c:v>
                </c:pt>
                <c:pt idx="219">
                  <c:v>39547</c:v>
                </c:pt>
                <c:pt idx="220">
                  <c:v>39548</c:v>
                </c:pt>
                <c:pt idx="221">
                  <c:v>39549</c:v>
                </c:pt>
                <c:pt idx="222">
                  <c:v>39552</c:v>
                </c:pt>
                <c:pt idx="223">
                  <c:v>39553</c:v>
                </c:pt>
                <c:pt idx="224">
                  <c:v>39554</c:v>
                </c:pt>
                <c:pt idx="225">
                  <c:v>39555</c:v>
                </c:pt>
                <c:pt idx="226">
                  <c:v>39556</c:v>
                </c:pt>
                <c:pt idx="227">
                  <c:v>39559</c:v>
                </c:pt>
                <c:pt idx="228">
                  <c:v>39560</c:v>
                </c:pt>
                <c:pt idx="229">
                  <c:v>39561</c:v>
                </c:pt>
                <c:pt idx="230">
                  <c:v>39562</c:v>
                </c:pt>
                <c:pt idx="231">
                  <c:v>39563</c:v>
                </c:pt>
                <c:pt idx="232">
                  <c:v>39566</c:v>
                </c:pt>
                <c:pt idx="233">
                  <c:v>39567</c:v>
                </c:pt>
                <c:pt idx="234">
                  <c:v>39568</c:v>
                </c:pt>
                <c:pt idx="235">
                  <c:v>39569</c:v>
                </c:pt>
                <c:pt idx="236">
                  <c:v>39570</c:v>
                </c:pt>
                <c:pt idx="237">
                  <c:v>39573</c:v>
                </c:pt>
                <c:pt idx="238">
                  <c:v>39574</c:v>
                </c:pt>
                <c:pt idx="239">
                  <c:v>39575</c:v>
                </c:pt>
                <c:pt idx="240">
                  <c:v>39576</c:v>
                </c:pt>
                <c:pt idx="241">
                  <c:v>39577</c:v>
                </c:pt>
                <c:pt idx="242">
                  <c:v>39580</c:v>
                </c:pt>
                <c:pt idx="243">
                  <c:v>39581</c:v>
                </c:pt>
                <c:pt idx="244">
                  <c:v>39582</c:v>
                </c:pt>
                <c:pt idx="245">
                  <c:v>39583</c:v>
                </c:pt>
                <c:pt idx="246">
                  <c:v>39584</c:v>
                </c:pt>
                <c:pt idx="247">
                  <c:v>39587</c:v>
                </c:pt>
                <c:pt idx="248">
                  <c:v>39588</c:v>
                </c:pt>
                <c:pt idx="249">
                  <c:v>39589</c:v>
                </c:pt>
                <c:pt idx="250">
                  <c:v>39591</c:v>
                </c:pt>
                <c:pt idx="251">
                  <c:v>39594</c:v>
                </c:pt>
                <c:pt idx="252">
                  <c:v>39595</c:v>
                </c:pt>
                <c:pt idx="253">
                  <c:v>39596</c:v>
                </c:pt>
                <c:pt idx="254">
                  <c:v>39597</c:v>
                </c:pt>
                <c:pt idx="255">
                  <c:v>39598</c:v>
                </c:pt>
                <c:pt idx="256">
                  <c:v>39601</c:v>
                </c:pt>
                <c:pt idx="257">
                  <c:v>39602</c:v>
                </c:pt>
                <c:pt idx="258">
                  <c:v>39603</c:v>
                </c:pt>
                <c:pt idx="259">
                  <c:v>39604</c:v>
                </c:pt>
                <c:pt idx="260">
                  <c:v>39605</c:v>
                </c:pt>
                <c:pt idx="261">
                  <c:v>39608</c:v>
                </c:pt>
                <c:pt idx="262">
                  <c:v>39609</c:v>
                </c:pt>
                <c:pt idx="263">
                  <c:v>39610</c:v>
                </c:pt>
                <c:pt idx="264">
                  <c:v>39611</c:v>
                </c:pt>
                <c:pt idx="265">
                  <c:v>39612</c:v>
                </c:pt>
                <c:pt idx="266">
                  <c:v>39615</c:v>
                </c:pt>
                <c:pt idx="267">
                  <c:v>39616</c:v>
                </c:pt>
                <c:pt idx="268">
                  <c:v>39618</c:v>
                </c:pt>
                <c:pt idx="269">
                  <c:v>39619</c:v>
                </c:pt>
                <c:pt idx="270">
                  <c:v>39622</c:v>
                </c:pt>
                <c:pt idx="271">
                  <c:v>39623</c:v>
                </c:pt>
                <c:pt idx="272">
                  <c:v>39624</c:v>
                </c:pt>
                <c:pt idx="273">
                  <c:v>39625</c:v>
                </c:pt>
                <c:pt idx="274">
                  <c:v>39626</c:v>
                </c:pt>
                <c:pt idx="275">
                  <c:v>39629</c:v>
                </c:pt>
                <c:pt idx="276">
                  <c:v>39630</c:v>
                </c:pt>
                <c:pt idx="277">
                  <c:v>39631</c:v>
                </c:pt>
                <c:pt idx="278">
                  <c:v>39632</c:v>
                </c:pt>
                <c:pt idx="279">
                  <c:v>39633</c:v>
                </c:pt>
                <c:pt idx="280">
                  <c:v>39636</c:v>
                </c:pt>
                <c:pt idx="281">
                  <c:v>39637</c:v>
                </c:pt>
                <c:pt idx="282">
                  <c:v>39638</c:v>
                </c:pt>
                <c:pt idx="283">
                  <c:v>39639</c:v>
                </c:pt>
                <c:pt idx="284">
                  <c:v>39640</c:v>
                </c:pt>
                <c:pt idx="285">
                  <c:v>39643</c:v>
                </c:pt>
                <c:pt idx="286">
                  <c:v>39644</c:v>
                </c:pt>
                <c:pt idx="287">
                  <c:v>39645</c:v>
                </c:pt>
                <c:pt idx="288">
                  <c:v>39646</c:v>
                </c:pt>
                <c:pt idx="289">
                  <c:v>39647</c:v>
                </c:pt>
                <c:pt idx="290">
                  <c:v>39653</c:v>
                </c:pt>
                <c:pt idx="291">
                  <c:v>39654</c:v>
                </c:pt>
                <c:pt idx="292">
                  <c:v>39657</c:v>
                </c:pt>
                <c:pt idx="293">
                  <c:v>39666</c:v>
                </c:pt>
                <c:pt idx="294">
                  <c:v>39667</c:v>
                </c:pt>
                <c:pt idx="295">
                  <c:v>39668</c:v>
                </c:pt>
                <c:pt idx="296">
                  <c:v>39671</c:v>
                </c:pt>
                <c:pt idx="297">
                  <c:v>39672</c:v>
                </c:pt>
                <c:pt idx="298">
                  <c:v>39673</c:v>
                </c:pt>
                <c:pt idx="299">
                  <c:v>39674</c:v>
                </c:pt>
                <c:pt idx="300">
                  <c:v>39675</c:v>
                </c:pt>
                <c:pt idx="301">
                  <c:v>39678</c:v>
                </c:pt>
                <c:pt idx="302">
                  <c:v>39679</c:v>
                </c:pt>
                <c:pt idx="303">
                  <c:v>39680</c:v>
                </c:pt>
                <c:pt idx="304">
                  <c:v>39681</c:v>
                </c:pt>
                <c:pt idx="305">
                  <c:v>39682</c:v>
                </c:pt>
                <c:pt idx="306">
                  <c:v>39685</c:v>
                </c:pt>
                <c:pt idx="307">
                  <c:v>39686</c:v>
                </c:pt>
                <c:pt idx="308">
                  <c:v>39687</c:v>
                </c:pt>
                <c:pt idx="309">
                  <c:v>39688</c:v>
                </c:pt>
                <c:pt idx="310">
                  <c:v>39689</c:v>
                </c:pt>
                <c:pt idx="311">
                  <c:v>39692</c:v>
                </c:pt>
                <c:pt idx="312">
                  <c:v>39693</c:v>
                </c:pt>
                <c:pt idx="313">
                  <c:v>39694</c:v>
                </c:pt>
                <c:pt idx="314">
                  <c:v>39695</c:v>
                </c:pt>
                <c:pt idx="315">
                  <c:v>39696</c:v>
                </c:pt>
                <c:pt idx="316">
                  <c:v>39699</c:v>
                </c:pt>
                <c:pt idx="317">
                  <c:v>39700</c:v>
                </c:pt>
                <c:pt idx="318">
                  <c:v>39701</c:v>
                </c:pt>
                <c:pt idx="319">
                  <c:v>39702</c:v>
                </c:pt>
                <c:pt idx="320">
                  <c:v>39703</c:v>
                </c:pt>
                <c:pt idx="321">
                  <c:v>39706</c:v>
                </c:pt>
                <c:pt idx="322">
                  <c:v>39707</c:v>
                </c:pt>
                <c:pt idx="323">
                  <c:v>39708</c:v>
                </c:pt>
                <c:pt idx="324">
                  <c:v>39713</c:v>
                </c:pt>
                <c:pt idx="325">
                  <c:v>39714</c:v>
                </c:pt>
                <c:pt idx="326">
                  <c:v>39715</c:v>
                </c:pt>
                <c:pt idx="327">
                  <c:v>39716</c:v>
                </c:pt>
                <c:pt idx="328">
                  <c:v>39717</c:v>
                </c:pt>
                <c:pt idx="329">
                  <c:v>39721</c:v>
                </c:pt>
                <c:pt idx="330">
                  <c:v>39722</c:v>
                </c:pt>
                <c:pt idx="331">
                  <c:v>39723</c:v>
                </c:pt>
                <c:pt idx="332">
                  <c:v>39724</c:v>
                </c:pt>
                <c:pt idx="333">
                  <c:v>39727</c:v>
                </c:pt>
                <c:pt idx="334">
                  <c:v>39728</c:v>
                </c:pt>
                <c:pt idx="335">
                  <c:v>39729</c:v>
                </c:pt>
                <c:pt idx="336">
                  <c:v>39730</c:v>
                </c:pt>
                <c:pt idx="337">
                  <c:v>39731</c:v>
                </c:pt>
                <c:pt idx="338">
                  <c:v>39735</c:v>
                </c:pt>
                <c:pt idx="339">
                  <c:v>39736</c:v>
                </c:pt>
                <c:pt idx="340">
                  <c:v>39737</c:v>
                </c:pt>
                <c:pt idx="341">
                  <c:v>39738</c:v>
                </c:pt>
                <c:pt idx="342">
                  <c:v>39741</c:v>
                </c:pt>
                <c:pt idx="343">
                  <c:v>39742</c:v>
                </c:pt>
                <c:pt idx="344">
                  <c:v>39743</c:v>
                </c:pt>
                <c:pt idx="345">
                  <c:v>39744</c:v>
                </c:pt>
                <c:pt idx="346">
                  <c:v>39745</c:v>
                </c:pt>
                <c:pt idx="347">
                  <c:v>39748</c:v>
                </c:pt>
                <c:pt idx="348">
                  <c:v>39749</c:v>
                </c:pt>
                <c:pt idx="349">
                  <c:v>39750</c:v>
                </c:pt>
                <c:pt idx="350">
                  <c:v>39751</c:v>
                </c:pt>
                <c:pt idx="351">
                  <c:v>39752</c:v>
                </c:pt>
                <c:pt idx="352">
                  <c:v>39755</c:v>
                </c:pt>
                <c:pt idx="353">
                  <c:v>39756</c:v>
                </c:pt>
                <c:pt idx="354">
                  <c:v>39757</c:v>
                </c:pt>
                <c:pt idx="355">
                  <c:v>39758</c:v>
                </c:pt>
                <c:pt idx="356">
                  <c:v>39759</c:v>
                </c:pt>
                <c:pt idx="357">
                  <c:v>39762</c:v>
                </c:pt>
                <c:pt idx="358">
                  <c:v>39763</c:v>
                </c:pt>
                <c:pt idx="359">
                  <c:v>39764</c:v>
                </c:pt>
                <c:pt idx="360">
                  <c:v>39765</c:v>
                </c:pt>
                <c:pt idx="361">
                  <c:v>39766</c:v>
                </c:pt>
                <c:pt idx="362">
                  <c:v>39769</c:v>
                </c:pt>
                <c:pt idx="363">
                  <c:v>39770</c:v>
                </c:pt>
                <c:pt idx="364">
                  <c:v>39771</c:v>
                </c:pt>
                <c:pt idx="365">
                  <c:v>39772</c:v>
                </c:pt>
                <c:pt idx="366">
                  <c:v>39773</c:v>
                </c:pt>
                <c:pt idx="367">
                  <c:v>39776</c:v>
                </c:pt>
                <c:pt idx="368">
                  <c:v>39777</c:v>
                </c:pt>
                <c:pt idx="369">
                  <c:v>39778</c:v>
                </c:pt>
                <c:pt idx="370">
                  <c:v>39779</c:v>
                </c:pt>
                <c:pt idx="371">
                  <c:v>39780</c:v>
                </c:pt>
                <c:pt idx="372">
                  <c:v>39783</c:v>
                </c:pt>
                <c:pt idx="373">
                  <c:v>39784</c:v>
                </c:pt>
                <c:pt idx="374">
                  <c:v>39785</c:v>
                </c:pt>
                <c:pt idx="375">
                  <c:v>39786</c:v>
                </c:pt>
                <c:pt idx="376">
                  <c:v>39787</c:v>
                </c:pt>
                <c:pt idx="377">
                  <c:v>39790</c:v>
                </c:pt>
                <c:pt idx="378">
                  <c:v>39791</c:v>
                </c:pt>
                <c:pt idx="379">
                  <c:v>39792</c:v>
                </c:pt>
                <c:pt idx="380">
                  <c:v>39793</c:v>
                </c:pt>
                <c:pt idx="381">
                  <c:v>39794</c:v>
                </c:pt>
                <c:pt idx="382">
                  <c:v>39798</c:v>
                </c:pt>
                <c:pt idx="383">
                  <c:v>39799</c:v>
                </c:pt>
                <c:pt idx="384">
                  <c:v>39800</c:v>
                </c:pt>
                <c:pt idx="385">
                  <c:v>39801</c:v>
                </c:pt>
                <c:pt idx="386">
                  <c:v>39807</c:v>
                </c:pt>
                <c:pt idx="387">
                  <c:v>39819</c:v>
                </c:pt>
                <c:pt idx="388">
                  <c:v>39820</c:v>
                </c:pt>
                <c:pt idx="389">
                  <c:v>39821</c:v>
                </c:pt>
                <c:pt idx="390">
                  <c:v>39822</c:v>
                </c:pt>
                <c:pt idx="391">
                  <c:v>39825</c:v>
                </c:pt>
                <c:pt idx="392">
                  <c:v>39826</c:v>
                </c:pt>
                <c:pt idx="393">
                  <c:v>39827</c:v>
                </c:pt>
                <c:pt idx="394">
                  <c:v>39828</c:v>
                </c:pt>
                <c:pt idx="395">
                  <c:v>39829</c:v>
                </c:pt>
                <c:pt idx="396">
                  <c:v>39832</c:v>
                </c:pt>
                <c:pt idx="397">
                  <c:v>39833</c:v>
                </c:pt>
                <c:pt idx="398">
                  <c:v>39834</c:v>
                </c:pt>
                <c:pt idx="399">
                  <c:v>39835</c:v>
                </c:pt>
                <c:pt idx="400">
                  <c:v>39836</c:v>
                </c:pt>
                <c:pt idx="401">
                  <c:v>39839</c:v>
                </c:pt>
                <c:pt idx="402">
                  <c:v>39840</c:v>
                </c:pt>
                <c:pt idx="403">
                  <c:v>39841</c:v>
                </c:pt>
                <c:pt idx="404">
                  <c:v>39842</c:v>
                </c:pt>
                <c:pt idx="405">
                  <c:v>39843</c:v>
                </c:pt>
                <c:pt idx="406">
                  <c:v>39846</c:v>
                </c:pt>
                <c:pt idx="407">
                  <c:v>39847</c:v>
                </c:pt>
                <c:pt idx="408">
                  <c:v>39848</c:v>
                </c:pt>
                <c:pt idx="409">
                  <c:v>39849</c:v>
                </c:pt>
                <c:pt idx="410">
                  <c:v>39850</c:v>
                </c:pt>
                <c:pt idx="411">
                  <c:v>39853</c:v>
                </c:pt>
                <c:pt idx="412">
                  <c:v>39854</c:v>
                </c:pt>
                <c:pt idx="413">
                  <c:v>39855</c:v>
                </c:pt>
                <c:pt idx="414">
                  <c:v>39856</c:v>
                </c:pt>
                <c:pt idx="415">
                  <c:v>39857</c:v>
                </c:pt>
                <c:pt idx="416">
                  <c:v>39860</c:v>
                </c:pt>
                <c:pt idx="417">
                  <c:v>39861</c:v>
                </c:pt>
                <c:pt idx="418">
                  <c:v>39862</c:v>
                </c:pt>
                <c:pt idx="419">
                  <c:v>39863</c:v>
                </c:pt>
                <c:pt idx="420">
                  <c:v>39864</c:v>
                </c:pt>
                <c:pt idx="421">
                  <c:v>39867</c:v>
                </c:pt>
                <c:pt idx="422">
                  <c:v>39868</c:v>
                </c:pt>
                <c:pt idx="423">
                  <c:v>39869</c:v>
                </c:pt>
                <c:pt idx="424">
                  <c:v>39870</c:v>
                </c:pt>
                <c:pt idx="425">
                  <c:v>39871</c:v>
                </c:pt>
                <c:pt idx="426">
                  <c:v>39874</c:v>
                </c:pt>
                <c:pt idx="427">
                  <c:v>39875</c:v>
                </c:pt>
                <c:pt idx="428">
                  <c:v>39876</c:v>
                </c:pt>
                <c:pt idx="429">
                  <c:v>39877</c:v>
                </c:pt>
                <c:pt idx="430">
                  <c:v>39878</c:v>
                </c:pt>
                <c:pt idx="431">
                  <c:v>39881</c:v>
                </c:pt>
                <c:pt idx="432">
                  <c:v>39882</c:v>
                </c:pt>
                <c:pt idx="433">
                  <c:v>39884</c:v>
                </c:pt>
                <c:pt idx="434">
                  <c:v>39891</c:v>
                </c:pt>
                <c:pt idx="435">
                  <c:v>39892</c:v>
                </c:pt>
                <c:pt idx="436">
                  <c:v>39895</c:v>
                </c:pt>
                <c:pt idx="437">
                  <c:v>39896</c:v>
                </c:pt>
                <c:pt idx="438">
                  <c:v>39897</c:v>
                </c:pt>
                <c:pt idx="439">
                  <c:v>39898</c:v>
                </c:pt>
                <c:pt idx="440">
                  <c:v>39899</c:v>
                </c:pt>
                <c:pt idx="441">
                  <c:v>39902</c:v>
                </c:pt>
                <c:pt idx="442">
                  <c:v>39903</c:v>
                </c:pt>
                <c:pt idx="443">
                  <c:v>39904</c:v>
                </c:pt>
                <c:pt idx="444">
                  <c:v>39905</c:v>
                </c:pt>
                <c:pt idx="445">
                  <c:v>39906</c:v>
                </c:pt>
                <c:pt idx="446">
                  <c:v>39909</c:v>
                </c:pt>
                <c:pt idx="447">
                  <c:v>39910</c:v>
                </c:pt>
                <c:pt idx="448">
                  <c:v>39911</c:v>
                </c:pt>
                <c:pt idx="449">
                  <c:v>39912</c:v>
                </c:pt>
                <c:pt idx="450">
                  <c:v>39913</c:v>
                </c:pt>
                <c:pt idx="451">
                  <c:v>39916</c:v>
                </c:pt>
                <c:pt idx="452">
                  <c:v>39917</c:v>
                </c:pt>
                <c:pt idx="453">
                  <c:v>39918</c:v>
                </c:pt>
                <c:pt idx="454">
                  <c:v>39919</c:v>
                </c:pt>
                <c:pt idx="455">
                  <c:v>39923</c:v>
                </c:pt>
                <c:pt idx="456">
                  <c:v>39933</c:v>
                </c:pt>
                <c:pt idx="457">
                  <c:v>39934</c:v>
                </c:pt>
                <c:pt idx="458">
                  <c:v>39937</c:v>
                </c:pt>
                <c:pt idx="459">
                  <c:v>39938</c:v>
                </c:pt>
                <c:pt idx="460">
                  <c:v>39939</c:v>
                </c:pt>
                <c:pt idx="461">
                  <c:v>39940</c:v>
                </c:pt>
                <c:pt idx="462">
                  <c:v>39941</c:v>
                </c:pt>
                <c:pt idx="463">
                  <c:v>39944</c:v>
                </c:pt>
                <c:pt idx="464">
                  <c:v>39945</c:v>
                </c:pt>
                <c:pt idx="465">
                  <c:v>39946</c:v>
                </c:pt>
                <c:pt idx="466">
                  <c:v>39947</c:v>
                </c:pt>
                <c:pt idx="467">
                  <c:v>39948</c:v>
                </c:pt>
                <c:pt idx="468">
                  <c:v>39951</c:v>
                </c:pt>
                <c:pt idx="469">
                  <c:v>39952</c:v>
                </c:pt>
                <c:pt idx="470">
                  <c:v>39953</c:v>
                </c:pt>
                <c:pt idx="471">
                  <c:v>39954</c:v>
                </c:pt>
                <c:pt idx="472">
                  <c:v>39955</c:v>
                </c:pt>
                <c:pt idx="473">
                  <c:v>39958</c:v>
                </c:pt>
                <c:pt idx="474">
                  <c:v>39959</c:v>
                </c:pt>
                <c:pt idx="475">
                  <c:v>39960</c:v>
                </c:pt>
                <c:pt idx="476">
                  <c:v>39961</c:v>
                </c:pt>
                <c:pt idx="477">
                  <c:v>39962</c:v>
                </c:pt>
                <c:pt idx="478">
                  <c:v>39965</c:v>
                </c:pt>
                <c:pt idx="479">
                  <c:v>39966</c:v>
                </c:pt>
                <c:pt idx="480">
                  <c:v>39967</c:v>
                </c:pt>
                <c:pt idx="481">
                  <c:v>39968</c:v>
                </c:pt>
                <c:pt idx="482">
                  <c:v>39969</c:v>
                </c:pt>
                <c:pt idx="483">
                  <c:v>39972</c:v>
                </c:pt>
                <c:pt idx="484">
                  <c:v>39973</c:v>
                </c:pt>
                <c:pt idx="485">
                  <c:v>39974</c:v>
                </c:pt>
                <c:pt idx="486">
                  <c:v>39975</c:v>
                </c:pt>
                <c:pt idx="487">
                  <c:v>39976</c:v>
                </c:pt>
                <c:pt idx="488">
                  <c:v>39979</c:v>
                </c:pt>
                <c:pt idx="489">
                  <c:v>39980</c:v>
                </c:pt>
                <c:pt idx="490">
                  <c:v>39981</c:v>
                </c:pt>
                <c:pt idx="491">
                  <c:v>39982</c:v>
                </c:pt>
                <c:pt idx="492">
                  <c:v>39983</c:v>
                </c:pt>
                <c:pt idx="493">
                  <c:v>39986</c:v>
                </c:pt>
                <c:pt idx="494">
                  <c:v>39987</c:v>
                </c:pt>
                <c:pt idx="495">
                  <c:v>39988</c:v>
                </c:pt>
                <c:pt idx="496">
                  <c:v>39989</c:v>
                </c:pt>
                <c:pt idx="497">
                  <c:v>39990</c:v>
                </c:pt>
                <c:pt idx="498">
                  <c:v>39993</c:v>
                </c:pt>
                <c:pt idx="499">
                  <c:v>39994</c:v>
                </c:pt>
                <c:pt idx="500">
                  <c:v>39995</c:v>
                </c:pt>
                <c:pt idx="501">
                  <c:v>39996</c:v>
                </c:pt>
                <c:pt idx="502">
                  <c:v>39997</c:v>
                </c:pt>
                <c:pt idx="503">
                  <c:v>40000</c:v>
                </c:pt>
                <c:pt idx="504">
                  <c:v>40001</c:v>
                </c:pt>
                <c:pt idx="505">
                  <c:v>40002</c:v>
                </c:pt>
                <c:pt idx="506">
                  <c:v>40008</c:v>
                </c:pt>
                <c:pt idx="507">
                  <c:v>40009</c:v>
                </c:pt>
                <c:pt idx="508">
                  <c:v>40010</c:v>
                </c:pt>
                <c:pt idx="509">
                  <c:v>40011</c:v>
                </c:pt>
                <c:pt idx="510">
                  <c:v>40014</c:v>
                </c:pt>
                <c:pt idx="511">
                  <c:v>40015</c:v>
                </c:pt>
                <c:pt idx="512">
                  <c:v>40016</c:v>
                </c:pt>
                <c:pt idx="513">
                  <c:v>40018</c:v>
                </c:pt>
                <c:pt idx="514">
                  <c:v>40021</c:v>
                </c:pt>
                <c:pt idx="515">
                  <c:v>40022</c:v>
                </c:pt>
                <c:pt idx="516">
                  <c:v>40023</c:v>
                </c:pt>
                <c:pt idx="517">
                  <c:v>40024</c:v>
                </c:pt>
                <c:pt idx="518">
                  <c:v>40025</c:v>
                </c:pt>
                <c:pt idx="519">
                  <c:v>40028</c:v>
                </c:pt>
                <c:pt idx="520">
                  <c:v>40029</c:v>
                </c:pt>
                <c:pt idx="521">
                  <c:v>40030</c:v>
                </c:pt>
                <c:pt idx="522">
                  <c:v>40031</c:v>
                </c:pt>
                <c:pt idx="523">
                  <c:v>40032</c:v>
                </c:pt>
                <c:pt idx="524">
                  <c:v>40035</c:v>
                </c:pt>
                <c:pt idx="525">
                  <c:v>40036</c:v>
                </c:pt>
                <c:pt idx="526">
                  <c:v>40037</c:v>
                </c:pt>
                <c:pt idx="527">
                  <c:v>40038</c:v>
                </c:pt>
                <c:pt idx="528">
                  <c:v>40039</c:v>
                </c:pt>
                <c:pt idx="529">
                  <c:v>40044</c:v>
                </c:pt>
                <c:pt idx="530">
                  <c:v>40049</c:v>
                </c:pt>
                <c:pt idx="531">
                  <c:v>40050</c:v>
                </c:pt>
                <c:pt idx="532">
                  <c:v>40051</c:v>
                </c:pt>
                <c:pt idx="533">
                  <c:v>40052</c:v>
                </c:pt>
                <c:pt idx="534">
                  <c:v>40053</c:v>
                </c:pt>
                <c:pt idx="535">
                  <c:v>40056</c:v>
                </c:pt>
                <c:pt idx="536">
                  <c:v>40057</c:v>
                </c:pt>
                <c:pt idx="537">
                  <c:v>40063</c:v>
                </c:pt>
                <c:pt idx="538">
                  <c:v>40065</c:v>
                </c:pt>
                <c:pt idx="539">
                  <c:v>40066</c:v>
                </c:pt>
                <c:pt idx="540">
                  <c:v>40067</c:v>
                </c:pt>
                <c:pt idx="541">
                  <c:v>40070</c:v>
                </c:pt>
                <c:pt idx="542">
                  <c:v>40072</c:v>
                </c:pt>
                <c:pt idx="543">
                  <c:v>40073</c:v>
                </c:pt>
                <c:pt idx="544">
                  <c:v>40074</c:v>
                </c:pt>
                <c:pt idx="545">
                  <c:v>40078</c:v>
                </c:pt>
                <c:pt idx="546">
                  <c:v>40079</c:v>
                </c:pt>
                <c:pt idx="547">
                  <c:v>40080</c:v>
                </c:pt>
                <c:pt idx="548">
                  <c:v>40088</c:v>
                </c:pt>
                <c:pt idx="549">
                  <c:v>40091</c:v>
                </c:pt>
                <c:pt idx="550">
                  <c:v>40092</c:v>
                </c:pt>
                <c:pt idx="551">
                  <c:v>40093</c:v>
                </c:pt>
                <c:pt idx="552">
                  <c:v>40094</c:v>
                </c:pt>
                <c:pt idx="553">
                  <c:v>40095</c:v>
                </c:pt>
                <c:pt idx="554">
                  <c:v>40098</c:v>
                </c:pt>
                <c:pt idx="555">
                  <c:v>40099</c:v>
                </c:pt>
                <c:pt idx="556">
                  <c:v>40100</c:v>
                </c:pt>
                <c:pt idx="557">
                  <c:v>40101</c:v>
                </c:pt>
                <c:pt idx="558">
                  <c:v>40108</c:v>
                </c:pt>
                <c:pt idx="559">
                  <c:v>40112</c:v>
                </c:pt>
                <c:pt idx="560">
                  <c:v>40113</c:v>
                </c:pt>
                <c:pt idx="561">
                  <c:v>40114</c:v>
                </c:pt>
                <c:pt idx="562">
                  <c:v>40115</c:v>
                </c:pt>
                <c:pt idx="563">
                  <c:v>40116</c:v>
                </c:pt>
                <c:pt idx="564">
                  <c:v>40119</c:v>
                </c:pt>
                <c:pt idx="565">
                  <c:v>40120</c:v>
                </c:pt>
                <c:pt idx="566">
                  <c:v>40121</c:v>
                </c:pt>
                <c:pt idx="567">
                  <c:v>40122</c:v>
                </c:pt>
                <c:pt idx="568">
                  <c:v>40123</c:v>
                </c:pt>
                <c:pt idx="569">
                  <c:v>40126</c:v>
                </c:pt>
                <c:pt idx="570">
                  <c:v>40127</c:v>
                </c:pt>
                <c:pt idx="571">
                  <c:v>40128</c:v>
                </c:pt>
                <c:pt idx="572">
                  <c:v>40129</c:v>
                </c:pt>
                <c:pt idx="573">
                  <c:v>40130</c:v>
                </c:pt>
                <c:pt idx="574">
                  <c:v>40133</c:v>
                </c:pt>
                <c:pt idx="575">
                  <c:v>40134</c:v>
                </c:pt>
                <c:pt idx="576">
                  <c:v>40135</c:v>
                </c:pt>
                <c:pt idx="577">
                  <c:v>40136</c:v>
                </c:pt>
                <c:pt idx="578">
                  <c:v>40137</c:v>
                </c:pt>
                <c:pt idx="579">
                  <c:v>40140</c:v>
                </c:pt>
                <c:pt idx="580">
                  <c:v>40141</c:v>
                </c:pt>
                <c:pt idx="581">
                  <c:v>40142</c:v>
                </c:pt>
                <c:pt idx="582">
                  <c:v>40143</c:v>
                </c:pt>
                <c:pt idx="583">
                  <c:v>40144</c:v>
                </c:pt>
                <c:pt idx="584">
                  <c:v>40147</c:v>
                </c:pt>
                <c:pt idx="585">
                  <c:v>40148</c:v>
                </c:pt>
                <c:pt idx="586">
                  <c:v>40149</c:v>
                </c:pt>
                <c:pt idx="587">
                  <c:v>40150</c:v>
                </c:pt>
                <c:pt idx="588">
                  <c:v>40151</c:v>
                </c:pt>
                <c:pt idx="589">
                  <c:v>40154</c:v>
                </c:pt>
                <c:pt idx="590">
                  <c:v>40155</c:v>
                </c:pt>
                <c:pt idx="591">
                  <c:v>40156</c:v>
                </c:pt>
                <c:pt idx="592">
                  <c:v>40157</c:v>
                </c:pt>
                <c:pt idx="593">
                  <c:v>40158</c:v>
                </c:pt>
                <c:pt idx="594">
                  <c:v>40161</c:v>
                </c:pt>
                <c:pt idx="595">
                  <c:v>40162</c:v>
                </c:pt>
                <c:pt idx="596">
                  <c:v>40163</c:v>
                </c:pt>
                <c:pt idx="597">
                  <c:v>40164</c:v>
                </c:pt>
                <c:pt idx="598">
                  <c:v>40165</c:v>
                </c:pt>
                <c:pt idx="599">
                  <c:v>40168</c:v>
                </c:pt>
                <c:pt idx="600">
                  <c:v>40169</c:v>
                </c:pt>
                <c:pt idx="601">
                  <c:v>40170</c:v>
                </c:pt>
                <c:pt idx="602">
                  <c:v>40171</c:v>
                </c:pt>
                <c:pt idx="603">
                  <c:v>40175</c:v>
                </c:pt>
                <c:pt idx="604">
                  <c:v>40176</c:v>
                </c:pt>
                <c:pt idx="605">
                  <c:v>40177</c:v>
                </c:pt>
                <c:pt idx="606">
                  <c:v>40178</c:v>
                </c:pt>
                <c:pt idx="607">
                  <c:v>40182</c:v>
                </c:pt>
                <c:pt idx="608">
                  <c:v>40183</c:v>
                </c:pt>
                <c:pt idx="609">
                  <c:v>40184</c:v>
                </c:pt>
                <c:pt idx="610">
                  <c:v>40185</c:v>
                </c:pt>
                <c:pt idx="611">
                  <c:v>40186</c:v>
                </c:pt>
                <c:pt idx="612">
                  <c:v>40189</c:v>
                </c:pt>
                <c:pt idx="613">
                  <c:v>40190</c:v>
                </c:pt>
                <c:pt idx="614">
                  <c:v>40191</c:v>
                </c:pt>
                <c:pt idx="615">
                  <c:v>40192</c:v>
                </c:pt>
                <c:pt idx="616">
                  <c:v>40193</c:v>
                </c:pt>
                <c:pt idx="617">
                  <c:v>40196</c:v>
                </c:pt>
                <c:pt idx="618">
                  <c:v>40197</c:v>
                </c:pt>
                <c:pt idx="619">
                  <c:v>40198</c:v>
                </c:pt>
                <c:pt idx="620">
                  <c:v>40199</c:v>
                </c:pt>
                <c:pt idx="621">
                  <c:v>40200</c:v>
                </c:pt>
                <c:pt idx="622">
                  <c:v>40203</c:v>
                </c:pt>
                <c:pt idx="623">
                  <c:v>40204</c:v>
                </c:pt>
                <c:pt idx="624">
                  <c:v>40205</c:v>
                </c:pt>
                <c:pt idx="625">
                  <c:v>40206</c:v>
                </c:pt>
                <c:pt idx="626">
                  <c:v>40207</c:v>
                </c:pt>
                <c:pt idx="627">
                  <c:v>40210</c:v>
                </c:pt>
                <c:pt idx="628">
                  <c:v>40211</c:v>
                </c:pt>
                <c:pt idx="629">
                  <c:v>40212</c:v>
                </c:pt>
                <c:pt idx="630">
                  <c:v>40213</c:v>
                </c:pt>
                <c:pt idx="631">
                  <c:v>40214</c:v>
                </c:pt>
                <c:pt idx="632">
                  <c:v>40217</c:v>
                </c:pt>
                <c:pt idx="633">
                  <c:v>40218</c:v>
                </c:pt>
                <c:pt idx="634">
                  <c:v>40219</c:v>
                </c:pt>
                <c:pt idx="635">
                  <c:v>40220</c:v>
                </c:pt>
                <c:pt idx="636">
                  <c:v>40221</c:v>
                </c:pt>
                <c:pt idx="637">
                  <c:v>40224</c:v>
                </c:pt>
                <c:pt idx="638">
                  <c:v>40225</c:v>
                </c:pt>
                <c:pt idx="639">
                  <c:v>40226</c:v>
                </c:pt>
                <c:pt idx="640">
                  <c:v>40227</c:v>
                </c:pt>
                <c:pt idx="641">
                  <c:v>40228</c:v>
                </c:pt>
                <c:pt idx="642">
                  <c:v>40231</c:v>
                </c:pt>
                <c:pt idx="643">
                  <c:v>40232</c:v>
                </c:pt>
                <c:pt idx="644">
                  <c:v>40233</c:v>
                </c:pt>
                <c:pt idx="645">
                  <c:v>40234</c:v>
                </c:pt>
                <c:pt idx="646">
                  <c:v>40235</c:v>
                </c:pt>
                <c:pt idx="647">
                  <c:v>40238</c:v>
                </c:pt>
                <c:pt idx="648">
                  <c:v>40239</c:v>
                </c:pt>
                <c:pt idx="649">
                  <c:v>40240</c:v>
                </c:pt>
                <c:pt idx="650">
                  <c:v>40241</c:v>
                </c:pt>
                <c:pt idx="651">
                  <c:v>40242</c:v>
                </c:pt>
                <c:pt idx="652">
                  <c:v>40247</c:v>
                </c:pt>
                <c:pt idx="653">
                  <c:v>40248</c:v>
                </c:pt>
                <c:pt idx="654">
                  <c:v>40249</c:v>
                </c:pt>
                <c:pt idx="655">
                  <c:v>40252</c:v>
                </c:pt>
                <c:pt idx="656">
                  <c:v>40253</c:v>
                </c:pt>
                <c:pt idx="657">
                  <c:v>40254</c:v>
                </c:pt>
                <c:pt idx="658">
                  <c:v>40255</c:v>
                </c:pt>
                <c:pt idx="659">
                  <c:v>40256</c:v>
                </c:pt>
                <c:pt idx="660">
                  <c:v>40259</c:v>
                </c:pt>
                <c:pt idx="661">
                  <c:v>40260</c:v>
                </c:pt>
                <c:pt idx="662">
                  <c:v>40261</c:v>
                </c:pt>
                <c:pt idx="663">
                  <c:v>40262</c:v>
                </c:pt>
                <c:pt idx="664">
                  <c:v>40266</c:v>
                </c:pt>
                <c:pt idx="665">
                  <c:v>40267</c:v>
                </c:pt>
                <c:pt idx="666">
                  <c:v>40268</c:v>
                </c:pt>
                <c:pt idx="667">
                  <c:v>40269</c:v>
                </c:pt>
                <c:pt idx="668">
                  <c:v>40270</c:v>
                </c:pt>
                <c:pt idx="669">
                  <c:v>40273</c:v>
                </c:pt>
                <c:pt idx="670">
                  <c:v>40274</c:v>
                </c:pt>
                <c:pt idx="671">
                  <c:v>40275</c:v>
                </c:pt>
                <c:pt idx="672">
                  <c:v>40276</c:v>
                </c:pt>
                <c:pt idx="673">
                  <c:v>40277</c:v>
                </c:pt>
                <c:pt idx="674">
                  <c:v>40280</c:v>
                </c:pt>
                <c:pt idx="675">
                  <c:v>40281</c:v>
                </c:pt>
                <c:pt idx="676">
                  <c:v>40282</c:v>
                </c:pt>
                <c:pt idx="677">
                  <c:v>40283</c:v>
                </c:pt>
                <c:pt idx="678">
                  <c:v>40284</c:v>
                </c:pt>
                <c:pt idx="679">
                  <c:v>40287</c:v>
                </c:pt>
                <c:pt idx="680">
                  <c:v>40288</c:v>
                </c:pt>
                <c:pt idx="681">
                  <c:v>40289</c:v>
                </c:pt>
                <c:pt idx="682">
                  <c:v>40290</c:v>
                </c:pt>
                <c:pt idx="683">
                  <c:v>40291</c:v>
                </c:pt>
                <c:pt idx="684">
                  <c:v>40294</c:v>
                </c:pt>
                <c:pt idx="685">
                  <c:v>40295</c:v>
                </c:pt>
                <c:pt idx="686">
                  <c:v>40296</c:v>
                </c:pt>
                <c:pt idx="687">
                  <c:v>40297</c:v>
                </c:pt>
                <c:pt idx="688">
                  <c:v>40298</c:v>
                </c:pt>
                <c:pt idx="689">
                  <c:v>40301</c:v>
                </c:pt>
                <c:pt idx="690">
                  <c:v>40302</c:v>
                </c:pt>
                <c:pt idx="691">
                  <c:v>40303</c:v>
                </c:pt>
                <c:pt idx="692">
                  <c:v>40304</c:v>
                </c:pt>
                <c:pt idx="693">
                  <c:v>40305</c:v>
                </c:pt>
                <c:pt idx="694">
                  <c:v>40308</c:v>
                </c:pt>
                <c:pt idx="695">
                  <c:v>40309</c:v>
                </c:pt>
                <c:pt idx="696">
                  <c:v>40310</c:v>
                </c:pt>
                <c:pt idx="697">
                  <c:v>40311</c:v>
                </c:pt>
                <c:pt idx="698">
                  <c:v>40312</c:v>
                </c:pt>
                <c:pt idx="699">
                  <c:v>40315</c:v>
                </c:pt>
                <c:pt idx="700">
                  <c:v>40316</c:v>
                </c:pt>
                <c:pt idx="701">
                  <c:v>40317</c:v>
                </c:pt>
                <c:pt idx="702">
                  <c:v>40318</c:v>
                </c:pt>
                <c:pt idx="703">
                  <c:v>40319</c:v>
                </c:pt>
                <c:pt idx="704">
                  <c:v>40322</c:v>
                </c:pt>
                <c:pt idx="705">
                  <c:v>40323</c:v>
                </c:pt>
                <c:pt idx="706">
                  <c:v>40324</c:v>
                </c:pt>
                <c:pt idx="707">
                  <c:v>40325</c:v>
                </c:pt>
                <c:pt idx="708">
                  <c:v>40326</c:v>
                </c:pt>
                <c:pt idx="709">
                  <c:v>40329</c:v>
                </c:pt>
                <c:pt idx="710">
                  <c:v>40330</c:v>
                </c:pt>
                <c:pt idx="711">
                  <c:v>40331</c:v>
                </c:pt>
                <c:pt idx="712">
                  <c:v>40332</c:v>
                </c:pt>
                <c:pt idx="713">
                  <c:v>40333</c:v>
                </c:pt>
                <c:pt idx="714">
                  <c:v>40336</c:v>
                </c:pt>
                <c:pt idx="715">
                  <c:v>40337</c:v>
                </c:pt>
                <c:pt idx="716">
                  <c:v>40338</c:v>
                </c:pt>
                <c:pt idx="717">
                  <c:v>40339</c:v>
                </c:pt>
                <c:pt idx="718">
                  <c:v>40340</c:v>
                </c:pt>
                <c:pt idx="719">
                  <c:v>40343</c:v>
                </c:pt>
                <c:pt idx="720">
                  <c:v>40344</c:v>
                </c:pt>
                <c:pt idx="721">
                  <c:v>40345</c:v>
                </c:pt>
                <c:pt idx="722">
                  <c:v>40346</c:v>
                </c:pt>
                <c:pt idx="723">
                  <c:v>40347</c:v>
                </c:pt>
                <c:pt idx="724">
                  <c:v>40350</c:v>
                </c:pt>
                <c:pt idx="725">
                  <c:v>40351</c:v>
                </c:pt>
                <c:pt idx="726">
                  <c:v>40352</c:v>
                </c:pt>
                <c:pt idx="727">
                  <c:v>40353</c:v>
                </c:pt>
                <c:pt idx="728">
                  <c:v>40354</c:v>
                </c:pt>
                <c:pt idx="729">
                  <c:v>40357</c:v>
                </c:pt>
                <c:pt idx="730">
                  <c:v>40358</c:v>
                </c:pt>
                <c:pt idx="731">
                  <c:v>40359</c:v>
                </c:pt>
                <c:pt idx="732">
                  <c:v>40360</c:v>
                </c:pt>
                <c:pt idx="733">
                  <c:v>40361</c:v>
                </c:pt>
                <c:pt idx="734">
                  <c:v>40364</c:v>
                </c:pt>
                <c:pt idx="735">
                  <c:v>40365</c:v>
                </c:pt>
                <c:pt idx="736">
                  <c:v>40366</c:v>
                </c:pt>
                <c:pt idx="737">
                  <c:v>40367</c:v>
                </c:pt>
                <c:pt idx="738">
                  <c:v>40368</c:v>
                </c:pt>
                <c:pt idx="739">
                  <c:v>40371</c:v>
                </c:pt>
                <c:pt idx="740">
                  <c:v>40372</c:v>
                </c:pt>
                <c:pt idx="741">
                  <c:v>40373</c:v>
                </c:pt>
                <c:pt idx="742">
                  <c:v>40374</c:v>
                </c:pt>
                <c:pt idx="743">
                  <c:v>40375</c:v>
                </c:pt>
                <c:pt idx="744">
                  <c:v>40378</c:v>
                </c:pt>
                <c:pt idx="745">
                  <c:v>40379</c:v>
                </c:pt>
                <c:pt idx="746">
                  <c:v>40380</c:v>
                </c:pt>
                <c:pt idx="747">
                  <c:v>40381</c:v>
                </c:pt>
                <c:pt idx="748">
                  <c:v>40382</c:v>
                </c:pt>
                <c:pt idx="749">
                  <c:v>40385</c:v>
                </c:pt>
                <c:pt idx="750">
                  <c:v>40386</c:v>
                </c:pt>
                <c:pt idx="751">
                  <c:v>40387</c:v>
                </c:pt>
                <c:pt idx="752">
                  <c:v>40388</c:v>
                </c:pt>
                <c:pt idx="753">
                  <c:v>40392</c:v>
                </c:pt>
                <c:pt idx="754">
                  <c:v>40393</c:v>
                </c:pt>
                <c:pt idx="755">
                  <c:v>40394</c:v>
                </c:pt>
                <c:pt idx="756">
                  <c:v>40395</c:v>
                </c:pt>
                <c:pt idx="757">
                  <c:v>40396</c:v>
                </c:pt>
                <c:pt idx="758">
                  <c:v>40399</c:v>
                </c:pt>
                <c:pt idx="759">
                  <c:v>40400</c:v>
                </c:pt>
                <c:pt idx="760">
                  <c:v>40401</c:v>
                </c:pt>
                <c:pt idx="761">
                  <c:v>40402</c:v>
                </c:pt>
                <c:pt idx="762">
                  <c:v>40403</c:v>
                </c:pt>
                <c:pt idx="763">
                  <c:v>40406</c:v>
                </c:pt>
                <c:pt idx="764">
                  <c:v>40407</c:v>
                </c:pt>
                <c:pt idx="765">
                  <c:v>40408</c:v>
                </c:pt>
                <c:pt idx="766">
                  <c:v>40409</c:v>
                </c:pt>
                <c:pt idx="767">
                  <c:v>40410</c:v>
                </c:pt>
                <c:pt idx="768">
                  <c:v>40413</c:v>
                </c:pt>
                <c:pt idx="769">
                  <c:v>40414</c:v>
                </c:pt>
                <c:pt idx="770">
                  <c:v>40415</c:v>
                </c:pt>
                <c:pt idx="771">
                  <c:v>40416</c:v>
                </c:pt>
                <c:pt idx="772">
                  <c:v>40417</c:v>
                </c:pt>
                <c:pt idx="773">
                  <c:v>40420</c:v>
                </c:pt>
                <c:pt idx="774">
                  <c:v>40421</c:v>
                </c:pt>
                <c:pt idx="775">
                  <c:v>40422</c:v>
                </c:pt>
                <c:pt idx="776">
                  <c:v>40423</c:v>
                </c:pt>
                <c:pt idx="777">
                  <c:v>40424</c:v>
                </c:pt>
                <c:pt idx="778">
                  <c:v>40428</c:v>
                </c:pt>
                <c:pt idx="779">
                  <c:v>40429</c:v>
                </c:pt>
                <c:pt idx="780">
                  <c:v>40430</c:v>
                </c:pt>
                <c:pt idx="781">
                  <c:v>40431</c:v>
                </c:pt>
                <c:pt idx="782">
                  <c:v>40434</c:v>
                </c:pt>
                <c:pt idx="783">
                  <c:v>40435</c:v>
                </c:pt>
                <c:pt idx="784">
                  <c:v>40436</c:v>
                </c:pt>
                <c:pt idx="785">
                  <c:v>40437</c:v>
                </c:pt>
                <c:pt idx="786">
                  <c:v>40438</c:v>
                </c:pt>
                <c:pt idx="787">
                  <c:v>40441</c:v>
                </c:pt>
                <c:pt idx="788">
                  <c:v>40442</c:v>
                </c:pt>
                <c:pt idx="789">
                  <c:v>40443</c:v>
                </c:pt>
                <c:pt idx="790">
                  <c:v>40444</c:v>
                </c:pt>
                <c:pt idx="791">
                  <c:v>40445</c:v>
                </c:pt>
                <c:pt idx="792">
                  <c:v>40448</c:v>
                </c:pt>
                <c:pt idx="793">
                  <c:v>40449</c:v>
                </c:pt>
                <c:pt idx="794">
                  <c:v>40450</c:v>
                </c:pt>
                <c:pt idx="795">
                  <c:v>40451</c:v>
                </c:pt>
                <c:pt idx="796">
                  <c:v>40452</c:v>
                </c:pt>
                <c:pt idx="797">
                  <c:v>40455</c:v>
                </c:pt>
                <c:pt idx="798">
                  <c:v>40456</c:v>
                </c:pt>
                <c:pt idx="799">
                  <c:v>40457</c:v>
                </c:pt>
                <c:pt idx="800">
                  <c:v>40458</c:v>
                </c:pt>
                <c:pt idx="801">
                  <c:v>40459</c:v>
                </c:pt>
                <c:pt idx="802">
                  <c:v>40462</c:v>
                </c:pt>
                <c:pt idx="803">
                  <c:v>40463</c:v>
                </c:pt>
                <c:pt idx="804">
                  <c:v>40464</c:v>
                </c:pt>
                <c:pt idx="805">
                  <c:v>40465</c:v>
                </c:pt>
                <c:pt idx="806">
                  <c:v>40466</c:v>
                </c:pt>
                <c:pt idx="807">
                  <c:v>40469</c:v>
                </c:pt>
                <c:pt idx="808">
                  <c:v>40470</c:v>
                </c:pt>
                <c:pt idx="809">
                  <c:v>40471</c:v>
                </c:pt>
                <c:pt idx="810">
                  <c:v>40472</c:v>
                </c:pt>
                <c:pt idx="811">
                  <c:v>40473</c:v>
                </c:pt>
                <c:pt idx="812">
                  <c:v>40476</c:v>
                </c:pt>
                <c:pt idx="813">
                  <c:v>40477</c:v>
                </c:pt>
                <c:pt idx="814">
                  <c:v>40478</c:v>
                </c:pt>
                <c:pt idx="815">
                  <c:v>40479</c:v>
                </c:pt>
                <c:pt idx="816">
                  <c:v>40480</c:v>
                </c:pt>
                <c:pt idx="817">
                  <c:v>40483</c:v>
                </c:pt>
                <c:pt idx="818">
                  <c:v>40484</c:v>
                </c:pt>
                <c:pt idx="819">
                  <c:v>40485</c:v>
                </c:pt>
                <c:pt idx="820">
                  <c:v>40486</c:v>
                </c:pt>
                <c:pt idx="821">
                  <c:v>40487</c:v>
                </c:pt>
                <c:pt idx="822">
                  <c:v>40490</c:v>
                </c:pt>
                <c:pt idx="823">
                  <c:v>40491</c:v>
                </c:pt>
                <c:pt idx="824">
                  <c:v>40492</c:v>
                </c:pt>
                <c:pt idx="825">
                  <c:v>40493</c:v>
                </c:pt>
                <c:pt idx="826">
                  <c:v>40494</c:v>
                </c:pt>
                <c:pt idx="827">
                  <c:v>40497</c:v>
                </c:pt>
                <c:pt idx="828">
                  <c:v>40498</c:v>
                </c:pt>
                <c:pt idx="829">
                  <c:v>40499</c:v>
                </c:pt>
                <c:pt idx="830">
                  <c:v>40500</c:v>
                </c:pt>
                <c:pt idx="831">
                  <c:v>40501</c:v>
                </c:pt>
                <c:pt idx="832">
                  <c:v>40504</c:v>
                </c:pt>
                <c:pt idx="833">
                  <c:v>40505</c:v>
                </c:pt>
                <c:pt idx="834">
                  <c:v>40506</c:v>
                </c:pt>
                <c:pt idx="835">
                  <c:v>40507</c:v>
                </c:pt>
                <c:pt idx="836">
                  <c:v>40508</c:v>
                </c:pt>
                <c:pt idx="837">
                  <c:v>40511</c:v>
                </c:pt>
                <c:pt idx="838">
                  <c:v>40512</c:v>
                </c:pt>
                <c:pt idx="839">
                  <c:v>40513</c:v>
                </c:pt>
                <c:pt idx="840">
                  <c:v>40514</c:v>
                </c:pt>
                <c:pt idx="841">
                  <c:v>40515</c:v>
                </c:pt>
                <c:pt idx="842">
                  <c:v>40518</c:v>
                </c:pt>
                <c:pt idx="843">
                  <c:v>40519</c:v>
                </c:pt>
                <c:pt idx="844">
                  <c:v>40520</c:v>
                </c:pt>
                <c:pt idx="845">
                  <c:v>40525</c:v>
                </c:pt>
                <c:pt idx="846">
                  <c:v>40526</c:v>
                </c:pt>
                <c:pt idx="847">
                  <c:v>40527</c:v>
                </c:pt>
                <c:pt idx="848">
                  <c:v>40528</c:v>
                </c:pt>
                <c:pt idx="849">
                  <c:v>40529</c:v>
                </c:pt>
                <c:pt idx="850">
                  <c:v>40532</c:v>
                </c:pt>
                <c:pt idx="851">
                  <c:v>40533</c:v>
                </c:pt>
                <c:pt idx="852">
                  <c:v>40534</c:v>
                </c:pt>
                <c:pt idx="853">
                  <c:v>40535</c:v>
                </c:pt>
                <c:pt idx="854">
                  <c:v>40536</c:v>
                </c:pt>
                <c:pt idx="855">
                  <c:v>40539</c:v>
                </c:pt>
                <c:pt idx="856">
                  <c:v>40540</c:v>
                </c:pt>
                <c:pt idx="857">
                  <c:v>40541</c:v>
                </c:pt>
                <c:pt idx="858">
                  <c:v>40542</c:v>
                </c:pt>
                <c:pt idx="859">
                  <c:v>40543</c:v>
                </c:pt>
                <c:pt idx="860">
                  <c:v>40546</c:v>
                </c:pt>
                <c:pt idx="861">
                  <c:v>40547</c:v>
                </c:pt>
                <c:pt idx="862">
                  <c:v>40548</c:v>
                </c:pt>
                <c:pt idx="863">
                  <c:v>40549</c:v>
                </c:pt>
                <c:pt idx="864">
                  <c:v>40550</c:v>
                </c:pt>
                <c:pt idx="865">
                  <c:v>40553</c:v>
                </c:pt>
                <c:pt idx="866">
                  <c:v>40554</c:v>
                </c:pt>
                <c:pt idx="867">
                  <c:v>40555</c:v>
                </c:pt>
                <c:pt idx="868">
                  <c:v>40556</c:v>
                </c:pt>
                <c:pt idx="869">
                  <c:v>40557</c:v>
                </c:pt>
                <c:pt idx="870">
                  <c:v>40560</c:v>
                </c:pt>
                <c:pt idx="871">
                  <c:v>40561</c:v>
                </c:pt>
                <c:pt idx="872">
                  <c:v>40562</c:v>
                </c:pt>
                <c:pt idx="873">
                  <c:v>40563</c:v>
                </c:pt>
                <c:pt idx="874">
                  <c:v>40564</c:v>
                </c:pt>
                <c:pt idx="875">
                  <c:v>40567</c:v>
                </c:pt>
                <c:pt idx="876">
                  <c:v>40568</c:v>
                </c:pt>
                <c:pt idx="877">
                  <c:v>40569</c:v>
                </c:pt>
                <c:pt idx="878">
                  <c:v>40570</c:v>
                </c:pt>
                <c:pt idx="879">
                  <c:v>40571</c:v>
                </c:pt>
                <c:pt idx="880">
                  <c:v>40574</c:v>
                </c:pt>
                <c:pt idx="881">
                  <c:v>40575</c:v>
                </c:pt>
                <c:pt idx="882">
                  <c:v>40576</c:v>
                </c:pt>
                <c:pt idx="883">
                  <c:v>40577</c:v>
                </c:pt>
                <c:pt idx="884">
                  <c:v>40578</c:v>
                </c:pt>
                <c:pt idx="885">
                  <c:v>40581</c:v>
                </c:pt>
                <c:pt idx="886">
                  <c:v>40582</c:v>
                </c:pt>
                <c:pt idx="887">
                  <c:v>40583</c:v>
                </c:pt>
                <c:pt idx="888">
                  <c:v>40584</c:v>
                </c:pt>
                <c:pt idx="889">
                  <c:v>40585</c:v>
                </c:pt>
                <c:pt idx="890">
                  <c:v>40588</c:v>
                </c:pt>
                <c:pt idx="891">
                  <c:v>40589</c:v>
                </c:pt>
                <c:pt idx="892">
                  <c:v>40590</c:v>
                </c:pt>
                <c:pt idx="893">
                  <c:v>40591</c:v>
                </c:pt>
                <c:pt idx="894">
                  <c:v>40592</c:v>
                </c:pt>
                <c:pt idx="895">
                  <c:v>40595</c:v>
                </c:pt>
                <c:pt idx="896">
                  <c:v>40596</c:v>
                </c:pt>
                <c:pt idx="897">
                  <c:v>40597</c:v>
                </c:pt>
                <c:pt idx="898">
                  <c:v>40598</c:v>
                </c:pt>
                <c:pt idx="899">
                  <c:v>40599</c:v>
                </c:pt>
                <c:pt idx="900">
                  <c:v>40602</c:v>
                </c:pt>
                <c:pt idx="901">
                  <c:v>40603</c:v>
                </c:pt>
                <c:pt idx="902">
                  <c:v>40604</c:v>
                </c:pt>
                <c:pt idx="903">
                  <c:v>40605</c:v>
                </c:pt>
                <c:pt idx="904">
                  <c:v>40606</c:v>
                </c:pt>
                <c:pt idx="905">
                  <c:v>40609</c:v>
                </c:pt>
                <c:pt idx="906">
                  <c:v>40610</c:v>
                </c:pt>
                <c:pt idx="907">
                  <c:v>40611</c:v>
                </c:pt>
                <c:pt idx="908">
                  <c:v>40612</c:v>
                </c:pt>
                <c:pt idx="909">
                  <c:v>40613</c:v>
                </c:pt>
                <c:pt idx="910">
                  <c:v>40616</c:v>
                </c:pt>
                <c:pt idx="911">
                  <c:v>40617</c:v>
                </c:pt>
                <c:pt idx="912">
                  <c:v>40618</c:v>
                </c:pt>
                <c:pt idx="913">
                  <c:v>40619</c:v>
                </c:pt>
                <c:pt idx="914">
                  <c:v>40620</c:v>
                </c:pt>
                <c:pt idx="915">
                  <c:v>40623</c:v>
                </c:pt>
                <c:pt idx="916">
                  <c:v>40624</c:v>
                </c:pt>
                <c:pt idx="917">
                  <c:v>40625</c:v>
                </c:pt>
                <c:pt idx="918">
                  <c:v>40626</c:v>
                </c:pt>
                <c:pt idx="919">
                  <c:v>40627</c:v>
                </c:pt>
                <c:pt idx="920">
                  <c:v>40630</c:v>
                </c:pt>
                <c:pt idx="921">
                  <c:v>40631</c:v>
                </c:pt>
                <c:pt idx="922">
                  <c:v>40632</c:v>
                </c:pt>
                <c:pt idx="923">
                  <c:v>40633</c:v>
                </c:pt>
                <c:pt idx="924">
                  <c:v>40634</c:v>
                </c:pt>
                <c:pt idx="925">
                  <c:v>40637</c:v>
                </c:pt>
                <c:pt idx="926">
                  <c:v>40638</c:v>
                </c:pt>
                <c:pt idx="927">
                  <c:v>40639</c:v>
                </c:pt>
                <c:pt idx="928">
                  <c:v>40640</c:v>
                </c:pt>
                <c:pt idx="929">
                  <c:v>40641</c:v>
                </c:pt>
                <c:pt idx="930">
                  <c:v>40644</c:v>
                </c:pt>
                <c:pt idx="931">
                  <c:v>40645</c:v>
                </c:pt>
                <c:pt idx="932">
                  <c:v>40646</c:v>
                </c:pt>
                <c:pt idx="933">
                  <c:v>40647</c:v>
                </c:pt>
                <c:pt idx="934">
                  <c:v>40648</c:v>
                </c:pt>
                <c:pt idx="935">
                  <c:v>40651</c:v>
                </c:pt>
                <c:pt idx="936">
                  <c:v>40652</c:v>
                </c:pt>
                <c:pt idx="937">
                  <c:v>40653</c:v>
                </c:pt>
                <c:pt idx="938">
                  <c:v>40654</c:v>
                </c:pt>
                <c:pt idx="939">
                  <c:v>40655</c:v>
                </c:pt>
                <c:pt idx="940">
                  <c:v>40658</c:v>
                </c:pt>
                <c:pt idx="941">
                  <c:v>40659</c:v>
                </c:pt>
                <c:pt idx="942">
                  <c:v>40660</c:v>
                </c:pt>
                <c:pt idx="943">
                  <c:v>40661</c:v>
                </c:pt>
                <c:pt idx="944">
                  <c:v>40662</c:v>
                </c:pt>
                <c:pt idx="945">
                  <c:v>40665</c:v>
                </c:pt>
                <c:pt idx="946">
                  <c:v>40666</c:v>
                </c:pt>
                <c:pt idx="947">
                  <c:v>40667</c:v>
                </c:pt>
                <c:pt idx="948">
                  <c:v>40668</c:v>
                </c:pt>
                <c:pt idx="949">
                  <c:v>40669</c:v>
                </c:pt>
                <c:pt idx="950">
                  <c:v>40672</c:v>
                </c:pt>
                <c:pt idx="951">
                  <c:v>40673</c:v>
                </c:pt>
                <c:pt idx="952">
                  <c:v>40674</c:v>
                </c:pt>
                <c:pt idx="953">
                  <c:v>40675</c:v>
                </c:pt>
                <c:pt idx="954">
                  <c:v>40676</c:v>
                </c:pt>
                <c:pt idx="955">
                  <c:v>40679</c:v>
                </c:pt>
                <c:pt idx="956">
                  <c:v>40680</c:v>
                </c:pt>
                <c:pt idx="957">
                  <c:v>40681</c:v>
                </c:pt>
                <c:pt idx="958">
                  <c:v>40682</c:v>
                </c:pt>
                <c:pt idx="959">
                  <c:v>40683</c:v>
                </c:pt>
                <c:pt idx="960">
                  <c:v>40686</c:v>
                </c:pt>
                <c:pt idx="961">
                  <c:v>40687</c:v>
                </c:pt>
                <c:pt idx="962">
                  <c:v>40688</c:v>
                </c:pt>
                <c:pt idx="963">
                  <c:v>40689</c:v>
                </c:pt>
                <c:pt idx="964">
                  <c:v>40690</c:v>
                </c:pt>
                <c:pt idx="965">
                  <c:v>40693</c:v>
                </c:pt>
                <c:pt idx="966">
                  <c:v>40694</c:v>
                </c:pt>
                <c:pt idx="967">
                  <c:v>40695</c:v>
                </c:pt>
                <c:pt idx="968">
                  <c:v>40696</c:v>
                </c:pt>
                <c:pt idx="969">
                  <c:v>40697</c:v>
                </c:pt>
                <c:pt idx="970">
                  <c:v>40700</c:v>
                </c:pt>
                <c:pt idx="971">
                  <c:v>40701</c:v>
                </c:pt>
                <c:pt idx="972">
                  <c:v>40702</c:v>
                </c:pt>
                <c:pt idx="973">
                  <c:v>40703</c:v>
                </c:pt>
                <c:pt idx="974">
                  <c:v>40704</c:v>
                </c:pt>
                <c:pt idx="975">
                  <c:v>40707</c:v>
                </c:pt>
                <c:pt idx="976">
                  <c:v>40708</c:v>
                </c:pt>
                <c:pt idx="977">
                  <c:v>40709</c:v>
                </c:pt>
                <c:pt idx="978">
                  <c:v>40710</c:v>
                </c:pt>
                <c:pt idx="979">
                  <c:v>40711</c:v>
                </c:pt>
                <c:pt idx="980">
                  <c:v>40714</c:v>
                </c:pt>
                <c:pt idx="981">
                  <c:v>40715</c:v>
                </c:pt>
                <c:pt idx="982">
                  <c:v>40716</c:v>
                </c:pt>
                <c:pt idx="983">
                  <c:v>40717</c:v>
                </c:pt>
                <c:pt idx="984">
                  <c:v>40718</c:v>
                </c:pt>
                <c:pt idx="985">
                  <c:v>40721</c:v>
                </c:pt>
                <c:pt idx="986">
                  <c:v>40722</c:v>
                </c:pt>
                <c:pt idx="987">
                  <c:v>40723</c:v>
                </c:pt>
                <c:pt idx="988">
                  <c:v>40724</c:v>
                </c:pt>
                <c:pt idx="989">
                  <c:v>40725</c:v>
                </c:pt>
                <c:pt idx="990">
                  <c:v>40728</c:v>
                </c:pt>
                <c:pt idx="991">
                  <c:v>40729</c:v>
                </c:pt>
                <c:pt idx="992">
                  <c:v>40730</c:v>
                </c:pt>
                <c:pt idx="993">
                  <c:v>40731</c:v>
                </c:pt>
                <c:pt idx="994">
                  <c:v>40732</c:v>
                </c:pt>
                <c:pt idx="995">
                  <c:v>40735</c:v>
                </c:pt>
                <c:pt idx="996">
                  <c:v>40736</c:v>
                </c:pt>
                <c:pt idx="997">
                  <c:v>40737</c:v>
                </c:pt>
                <c:pt idx="998">
                  <c:v>40738</c:v>
                </c:pt>
                <c:pt idx="999">
                  <c:v>40739</c:v>
                </c:pt>
                <c:pt idx="1000">
                  <c:v>40742</c:v>
                </c:pt>
                <c:pt idx="1001">
                  <c:v>40743</c:v>
                </c:pt>
                <c:pt idx="1002">
                  <c:v>40744</c:v>
                </c:pt>
                <c:pt idx="1003">
                  <c:v>40745</c:v>
                </c:pt>
                <c:pt idx="1004">
                  <c:v>40746</c:v>
                </c:pt>
                <c:pt idx="1005">
                  <c:v>40749</c:v>
                </c:pt>
                <c:pt idx="1006">
                  <c:v>40750</c:v>
                </c:pt>
                <c:pt idx="1007">
                  <c:v>40751</c:v>
                </c:pt>
                <c:pt idx="1008">
                  <c:v>40752</c:v>
                </c:pt>
                <c:pt idx="1009">
                  <c:v>40753</c:v>
                </c:pt>
                <c:pt idx="1010">
                  <c:v>40756</c:v>
                </c:pt>
                <c:pt idx="1011">
                  <c:v>40757</c:v>
                </c:pt>
                <c:pt idx="1012">
                  <c:v>40758</c:v>
                </c:pt>
                <c:pt idx="1013">
                  <c:v>40759</c:v>
                </c:pt>
                <c:pt idx="1014">
                  <c:v>40760</c:v>
                </c:pt>
                <c:pt idx="1015">
                  <c:v>40763</c:v>
                </c:pt>
                <c:pt idx="1016">
                  <c:v>40764</c:v>
                </c:pt>
                <c:pt idx="1017">
                  <c:v>40765</c:v>
                </c:pt>
                <c:pt idx="1018">
                  <c:v>40766</c:v>
                </c:pt>
                <c:pt idx="1019">
                  <c:v>40767</c:v>
                </c:pt>
                <c:pt idx="1020">
                  <c:v>40770</c:v>
                </c:pt>
                <c:pt idx="1021">
                  <c:v>40771</c:v>
                </c:pt>
                <c:pt idx="1022">
                  <c:v>40772</c:v>
                </c:pt>
                <c:pt idx="1023">
                  <c:v>40773</c:v>
                </c:pt>
                <c:pt idx="1024">
                  <c:v>40774</c:v>
                </c:pt>
                <c:pt idx="1025">
                  <c:v>40777</c:v>
                </c:pt>
                <c:pt idx="1026">
                  <c:v>40779</c:v>
                </c:pt>
                <c:pt idx="1027">
                  <c:v>40780</c:v>
                </c:pt>
                <c:pt idx="1028">
                  <c:v>40781</c:v>
                </c:pt>
                <c:pt idx="1029">
                  <c:v>40784</c:v>
                </c:pt>
                <c:pt idx="1030">
                  <c:v>40785</c:v>
                </c:pt>
                <c:pt idx="1031">
                  <c:v>40786</c:v>
                </c:pt>
                <c:pt idx="1032">
                  <c:v>40787</c:v>
                </c:pt>
                <c:pt idx="1033">
                  <c:v>40788</c:v>
                </c:pt>
                <c:pt idx="1034">
                  <c:v>40791</c:v>
                </c:pt>
                <c:pt idx="1035">
                  <c:v>40792</c:v>
                </c:pt>
                <c:pt idx="1036">
                  <c:v>40793</c:v>
                </c:pt>
                <c:pt idx="1037">
                  <c:v>40794</c:v>
                </c:pt>
                <c:pt idx="1038">
                  <c:v>40795</c:v>
                </c:pt>
                <c:pt idx="1039">
                  <c:v>40798</c:v>
                </c:pt>
                <c:pt idx="1040">
                  <c:v>40799</c:v>
                </c:pt>
                <c:pt idx="1041">
                  <c:v>40800</c:v>
                </c:pt>
                <c:pt idx="1042">
                  <c:v>40801</c:v>
                </c:pt>
                <c:pt idx="1043">
                  <c:v>40802</c:v>
                </c:pt>
                <c:pt idx="1044">
                  <c:v>40805</c:v>
                </c:pt>
                <c:pt idx="1045">
                  <c:v>40806</c:v>
                </c:pt>
                <c:pt idx="1046">
                  <c:v>40807</c:v>
                </c:pt>
                <c:pt idx="1047">
                  <c:v>40808</c:v>
                </c:pt>
                <c:pt idx="1048">
                  <c:v>40809</c:v>
                </c:pt>
                <c:pt idx="1049">
                  <c:v>40812</c:v>
                </c:pt>
                <c:pt idx="1050">
                  <c:v>40813</c:v>
                </c:pt>
                <c:pt idx="1051">
                  <c:v>40814</c:v>
                </c:pt>
                <c:pt idx="1052">
                  <c:v>40815</c:v>
                </c:pt>
                <c:pt idx="1053">
                  <c:v>40816</c:v>
                </c:pt>
                <c:pt idx="1054">
                  <c:v>40820</c:v>
                </c:pt>
                <c:pt idx="1055">
                  <c:v>40821</c:v>
                </c:pt>
                <c:pt idx="1056">
                  <c:v>40822</c:v>
                </c:pt>
                <c:pt idx="1057">
                  <c:v>40823</c:v>
                </c:pt>
                <c:pt idx="1058">
                  <c:v>40826</c:v>
                </c:pt>
                <c:pt idx="1059">
                  <c:v>40827</c:v>
                </c:pt>
                <c:pt idx="1060">
                  <c:v>40828</c:v>
                </c:pt>
                <c:pt idx="1061">
                  <c:v>40829</c:v>
                </c:pt>
                <c:pt idx="1062">
                  <c:v>40830</c:v>
                </c:pt>
                <c:pt idx="1063">
                  <c:v>40833</c:v>
                </c:pt>
                <c:pt idx="1064">
                  <c:v>40834</c:v>
                </c:pt>
                <c:pt idx="1065">
                  <c:v>40835</c:v>
                </c:pt>
                <c:pt idx="1066">
                  <c:v>40836</c:v>
                </c:pt>
                <c:pt idx="1067">
                  <c:v>40837</c:v>
                </c:pt>
                <c:pt idx="1068">
                  <c:v>40840</c:v>
                </c:pt>
                <c:pt idx="1069">
                  <c:v>40841</c:v>
                </c:pt>
                <c:pt idx="1070">
                  <c:v>40842</c:v>
                </c:pt>
                <c:pt idx="1071">
                  <c:v>40843</c:v>
                </c:pt>
                <c:pt idx="1072">
                  <c:v>40844</c:v>
                </c:pt>
                <c:pt idx="1073">
                  <c:v>40847</c:v>
                </c:pt>
                <c:pt idx="1074">
                  <c:v>40848</c:v>
                </c:pt>
                <c:pt idx="1075">
                  <c:v>40849</c:v>
                </c:pt>
                <c:pt idx="1076">
                  <c:v>40850</c:v>
                </c:pt>
                <c:pt idx="1077">
                  <c:v>40851</c:v>
                </c:pt>
                <c:pt idx="1078">
                  <c:v>40854</c:v>
                </c:pt>
                <c:pt idx="1079">
                  <c:v>40855</c:v>
                </c:pt>
                <c:pt idx="1080">
                  <c:v>40856</c:v>
                </c:pt>
                <c:pt idx="1081">
                  <c:v>40857</c:v>
                </c:pt>
                <c:pt idx="1082">
                  <c:v>40858</c:v>
                </c:pt>
                <c:pt idx="1083">
                  <c:v>40861</c:v>
                </c:pt>
                <c:pt idx="1084">
                  <c:v>40862</c:v>
                </c:pt>
                <c:pt idx="1085">
                  <c:v>40863</c:v>
                </c:pt>
                <c:pt idx="1086">
                  <c:v>40864</c:v>
                </c:pt>
                <c:pt idx="1087">
                  <c:v>40865</c:v>
                </c:pt>
                <c:pt idx="1088">
                  <c:v>40868</c:v>
                </c:pt>
                <c:pt idx="1089">
                  <c:v>40869</c:v>
                </c:pt>
                <c:pt idx="1090">
                  <c:v>40870</c:v>
                </c:pt>
                <c:pt idx="1091">
                  <c:v>40871</c:v>
                </c:pt>
                <c:pt idx="1092">
                  <c:v>40872</c:v>
                </c:pt>
                <c:pt idx="1093">
                  <c:v>40875</c:v>
                </c:pt>
                <c:pt idx="1094">
                  <c:v>40876</c:v>
                </c:pt>
                <c:pt idx="1095">
                  <c:v>40877</c:v>
                </c:pt>
                <c:pt idx="1096">
                  <c:v>40878</c:v>
                </c:pt>
                <c:pt idx="1097">
                  <c:v>40879</c:v>
                </c:pt>
                <c:pt idx="1098">
                  <c:v>40882</c:v>
                </c:pt>
                <c:pt idx="1099">
                  <c:v>40883</c:v>
                </c:pt>
                <c:pt idx="1100">
                  <c:v>40884</c:v>
                </c:pt>
                <c:pt idx="1101">
                  <c:v>40885</c:v>
                </c:pt>
                <c:pt idx="1102">
                  <c:v>40886</c:v>
                </c:pt>
                <c:pt idx="1103">
                  <c:v>40889</c:v>
                </c:pt>
                <c:pt idx="1104">
                  <c:v>40890</c:v>
                </c:pt>
                <c:pt idx="1105">
                  <c:v>40891</c:v>
                </c:pt>
                <c:pt idx="1106">
                  <c:v>40892</c:v>
                </c:pt>
                <c:pt idx="1107">
                  <c:v>40893</c:v>
                </c:pt>
                <c:pt idx="1108">
                  <c:v>40896</c:v>
                </c:pt>
                <c:pt idx="1109">
                  <c:v>40897</c:v>
                </c:pt>
                <c:pt idx="1110">
                  <c:v>40898</c:v>
                </c:pt>
                <c:pt idx="1111">
                  <c:v>40899</c:v>
                </c:pt>
                <c:pt idx="1112">
                  <c:v>40900</c:v>
                </c:pt>
                <c:pt idx="1113">
                  <c:v>40903</c:v>
                </c:pt>
                <c:pt idx="1114">
                  <c:v>40904</c:v>
                </c:pt>
                <c:pt idx="1115">
                  <c:v>40905</c:v>
                </c:pt>
                <c:pt idx="1116">
                  <c:v>40906</c:v>
                </c:pt>
                <c:pt idx="1117">
                  <c:v>40907</c:v>
                </c:pt>
                <c:pt idx="1118">
                  <c:v>40910</c:v>
                </c:pt>
                <c:pt idx="1119">
                  <c:v>40911</c:v>
                </c:pt>
                <c:pt idx="1120">
                  <c:v>40912</c:v>
                </c:pt>
                <c:pt idx="1121">
                  <c:v>40913</c:v>
                </c:pt>
                <c:pt idx="1122">
                  <c:v>40914</c:v>
                </c:pt>
                <c:pt idx="1123">
                  <c:v>40917</c:v>
                </c:pt>
                <c:pt idx="1124">
                  <c:v>40918</c:v>
                </c:pt>
                <c:pt idx="1125">
                  <c:v>40919</c:v>
                </c:pt>
                <c:pt idx="1126">
                  <c:v>40920</c:v>
                </c:pt>
                <c:pt idx="1127">
                  <c:v>40921</c:v>
                </c:pt>
                <c:pt idx="1128">
                  <c:v>40924</c:v>
                </c:pt>
                <c:pt idx="1129">
                  <c:v>40925</c:v>
                </c:pt>
                <c:pt idx="1130">
                  <c:v>40926</c:v>
                </c:pt>
                <c:pt idx="1131">
                  <c:v>40927</c:v>
                </c:pt>
                <c:pt idx="1132">
                  <c:v>40928</c:v>
                </c:pt>
                <c:pt idx="1133">
                  <c:v>40931</c:v>
                </c:pt>
                <c:pt idx="1134">
                  <c:v>40932</c:v>
                </c:pt>
                <c:pt idx="1135">
                  <c:v>40933</c:v>
                </c:pt>
                <c:pt idx="1136">
                  <c:v>40934</c:v>
                </c:pt>
                <c:pt idx="1137">
                  <c:v>40935</c:v>
                </c:pt>
                <c:pt idx="1138">
                  <c:v>40938</c:v>
                </c:pt>
                <c:pt idx="1139">
                  <c:v>40939</c:v>
                </c:pt>
                <c:pt idx="1140">
                  <c:v>40940</c:v>
                </c:pt>
                <c:pt idx="1141">
                  <c:v>40941</c:v>
                </c:pt>
                <c:pt idx="1142">
                  <c:v>40942</c:v>
                </c:pt>
                <c:pt idx="1143">
                  <c:v>40945</c:v>
                </c:pt>
                <c:pt idx="1144">
                  <c:v>40946</c:v>
                </c:pt>
                <c:pt idx="1145">
                  <c:v>40947</c:v>
                </c:pt>
                <c:pt idx="1146">
                  <c:v>40948</c:v>
                </c:pt>
                <c:pt idx="1147">
                  <c:v>40949</c:v>
                </c:pt>
                <c:pt idx="1148">
                  <c:v>40952</c:v>
                </c:pt>
                <c:pt idx="1149">
                  <c:v>40953</c:v>
                </c:pt>
                <c:pt idx="1150">
                  <c:v>40954</c:v>
                </c:pt>
                <c:pt idx="1151">
                  <c:v>40955</c:v>
                </c:pt>
                <c:pt idx="1152">
                  <c:v>40956</c:v>
                </c:pt>
                <c:pt idx="1153">
                  <c:v>40959</c:v>
                </c:pt>
                <c:pt idx="1154">
                  <c:v>40960</c:v>
                </c:pt>
                <c:pt idx="1155">
                  <c:v>40961</c:v>
                </c:pt>
                <c:pt idx="1156">
                  <c:v>40962</c:v>
                </c:pt>
                <c:pt idx="1157">
                  <c:v>40963</c:v>
                </c:pt>
                <c:pt idx="1158">
                  <c:v>40966</c:v>
                </c:pt>
                <c:pt idx="1159">
                  <c:v>40967</c:v>
                </c:pt>
                <c:pt idx="1160">
                  <c:v>40968</c:v>
                </c:pt>
                <c:pt idx="1161">
                  <c:v>40969</c:v>
                </c:pt>
                <c:pt idx="1162">
                  <c:v>40970</c:v>
                </c:pt>
                <c:pt idx="1163">
                  <c:v>40973</c:v>
                </c:pt>
                <c:pt idx="1164">
                  <c:v>40974</c:v>
                </c:pt>
                <c:pt idx="1165">
                  <c:v>40975</c:v>
                </c:pt>
                <c:pt idx="1166">
                  <c:v>40976</c:v>
                </c:pt>
                <c:pt idx="1167">
                  <c:v>40977</c:v>
                </c:pt>
                <c:pt idx="1168">
                  <c:v>40980</c:v>
                </c:pt>
                <c:pt idx="1169">
                  <c:v>40981</c:v>
                </c:pt>
                <c:pt idx="1170">
                  <c:v>40982</c:v>
                </c:pt>
                <c:pt idx="1171">
                  <c:v>40983</c:v>
                </c:pt>
                <c:pt idx="1172">
                  <c:v>40984</c:v>
                </c:pt>
                <c:pt idx="1173">
                  <c:v>40987</c:v>
                </c:pt>
                <c:pt idx="1174">
                  <c:v>40988</c:v>
                </c:pt>
                <c:pt idx="1175">
                  <c:v>40989</c:v>
                </c:pt>
                <c:pt idx="1176">
                  <c:v>40990</c:v>
                </c:pt>
                <c:pt idx="1177">
                  <c:v>40991</c:v>
                </c:pt>
                <c:pt idx="1178">
                  <c:v>40994</c:v>
                </c:pt>
                <c:pt idx="1179">
                  <c:v>40995</c:v>
                </c:pt>
                <c:pt idx="1180">
                  <c:v>40996</c:v>
                </c:pt>
                <c:pt idx="1181">
                  <c:v>40997</c:v>
                </c:pt>
                <c:pt idx="1182">
                  <c:v>40998</c:v>
                </c:pt>
                <c:pt idx="1183">
                  <c:v>41001</c:v>
                </c:pt>
                <c:pt idx="1184">
                  <c:v>41002</c:v>
                </c:pt>
                <c:pt idx="1185">
                  <c:v>41003</c:v>
                </c:pt>
                <c:pt idx="1186">
                  <c:v>41004</c:v>
                </c:pt>
                <c:pt idx="1187">
                  <c:v>41005</c:v>
                </c:pt>
                <c:pt idx="1188">
                  <c:v>41008</c:v>
                </c:pt>
                <c:pt idx="1189">
                  <c:v>41009</c:v>
                </c:pt>
                <c:pt idx="1190">
                  <c:v>41010</c:v>
                </c:pt>
                <c:pt idx="1191">
                  <c:v>41011</c:v>
                </c:pt>
                <c:pt idx="1192">
                  <c:v>41012</c:v>
                </c:pt>
                <c:pt idx="1193">
                  <c:v>41015</c:v>
                </c:pt>
                <c:pt idx="1194">
                  <c:v>41016</c:v>
                </c:pt>
                <c:pt idx="1195">
                  <c:v>41017</c:v>
                </c:pt>
                <c:pt idx="1196">
                  <c:v>41018</c:v>
                </c:pt>
                <c:pt idx="1197">
                  <c:v>41019</c:v>
                </c:pt>
                <c:pt idx="1198">
                  <c:v>41022</c:v>
                </c:pt>
                <c:pt idx="1199">
                  <c:v>41023</c:v>
                </c:pt>
                <c:pt idx="1200">
                  <c:v>41024</c:v>
                </c:pt>
                <c:pt idx="1201">
                  <c:v>41025</c:v>
                </c:pt>
                <c:pt idx="1202">
                  <c:v>41026</c:v>
                </c:pt>
                <c:pt idx="1203">
                  <c:v>41029</c:v>
                </c:pt>
                <c:pt idx="1204">
                  <c:v>41031</c:v>
                </c:pt>
                <c:pt idx="1205">
                  <c:v>41032</c:v>
                </c:pt>
                <c:pt idx="1206">
                  <c:v>41033</c:v>
                </c:pt>
                <c:pt idx="1207">
                  <c:v>41036</c:v>
                </c:pt>
                <c:pt idx="1208">
                  <c:v>41037</c:v>
                </c:pt>
                <c:pt idx="1209">
                  <c:v>41038</c:v>
                </c:pt>
                <c:pt idx="1210">
                  <c:v>41039</c:v>
                </c:pt>
                <c:pt idx="1211">
                  <c:v>41040</c:v>
                </c:pt>
                <c:pt idx="1212">
                  <c:v>41043</c:v>
                </c:pt>
                <c:pt idx="1213">
                  <c:v>41044</c:v>
                </c:pt>
                <c:pt idx="1214">
                  <c:v>41045</c:v>
                </c:pt>
                <c:pt idx="1215">
                  <c:v>41046</c:v>
                </c:pt>
                <c:pt idx="1216">
                  <c:v>41047</c:v>
                </c:pt>
                <c:pt idx="1217">
                  <c:v>41050</c:v>
                </c:pt>
                <c:pt idx="1218">
                  <c:v>41051</c:v>
                </c:pt>
                <c:pt idx="1219">
                  <c:v>41052</c:v>
                </c:pt>
                <c:pt idx="1220">
                  <c:v>41053</c:v>
                </c:pt>
                <c:pt idx="1221">
                  <c:v>41054</c:v>
                </c:pt>
                <c:pt idx="1222">
                  <c:v>41057</c:v>
                </c:pt>
                <c:pt idx="1223">
                  <c:v>41058</c:v>
                </c:pt>
                <c:pt idx="1224">
                  <c:v>41059</c:v>
                </c:pt>
                <c:pt idx="1225">
                  <c:v>41060</c:v>
                </c:pt>
                <c:pt idx="1226">
                  <c:v>41061</c:v>
                </c:pt>
                <c:pt idx="1227">
                  <c:v>41064</c:v>
                </c:pt>
                <c:pt idx="1228">
                  <c:v>41065</c:v>
                </c:pt>
                <c:pt idx="1229">
                  <c:v>41066</c:v>
                </c:pt>
                <c:pt idx="1230">
                  <c:v>41067</c:v>
                </c:pt>
                <c:pt idx="1231">
                  <c:v>41068</c:v>
                </c:pt>
                <c:pt idx="1232">
                  <c:v>41071</c:v>
                </c:pt>
                <c:pt idx="1233">
                  <c:v>41072</c:v>
                </c:pt>
                <c:pt idx="1234">
                  <c:v>41073</c:v>
                </c:pt>
                <c:pt idx="1235">
                  <c:v>41074</c:v>
                </c:pt>
                <c:pt idx="1236">
                  <c:v>41075</c:v>
                </c:pt>
                <c:pt idx="1237">
                  <c:v>41078</c:v>
                </c:pt>
                <c:pt idx="1238">
                  <c:v>41079</c:v>
                </c:pt>
                <c:pt idx="1239">
                  <c:v>41080</c:v>
                </c:pt>
                <c:pt idx="1240">
                  <c:v>41081</c:v>
                </c:pt>
                <c:pt idx="1241">
                  <c:v>41082</c:v>
                </c:pt>
                <c:pt idx="1242">
                  <c:v>41085</c:v>
                </c:pt>
                <c:pt idx="1243">
                  <c:v>41086</c:v>
                </c:pt>
                <c:pt idx="1244">
                  <c:v>41087</c:v>
                </c:pt>
                <c:pt idx="1245">
                  <c:v>41088</c:v>
                </c:pt>
                <c:pt idx="1246">
                  <c:v>41089</c:v>
                </c:pt>
                <c:pt idx="1247">
                  <c:v>41092</c:v>
                </c:pt>
                <c:pt idx="1248">
                  <c:v>41093</c:v>
                </c:pt>
                <c:pt idx="1249">
                  <c:v>41094</c:v>
                </c:pt>
                <c:pt idx="1250">
                  <c:v>41095</c:v>
                </c:pt>
                <c:pt idx="1251">
                  <c:v>41096</c:v>
                </c:pt>
                <c:pt idx="1252">
                  <c:v>41099</c:v>
                </c:pt>
                <c:pt idx="1253">
                  <c:v>41100</c:v>
                </c:pt>
                <c:pt idx="1254">
                  <c:v>41101</c:v>
                </c:pt>
                <c:pt idx="1255">
                  <c:v>41102</c:v>
                </c:pt>
                <c:pt idx="1256">
                  <c:v>41103</c:v>
                </c:pt>
                <c:pt idx="1257">
                  <c:v>41106</c:v>
                </c:pt>
                <c:pt idx="1258">
                  <c:v>41107</c:v>
                </c:pt>
                <c:pt idx="1259">
                  <c:v>41108</c:v>
                </c:pt>
                <c:pt idx="1260">
                  <c:v>41109</c:v>
                </c:pt>
                <c:pt idx="1261">
                  <c:v>41110</c:v>
                </c:pt>
                <c:pt idx="1262">
                  <c:v>41113</c:v>
                </c:pt>
                <c:pt idx="1263">
                  <c:v>41114</c:v>
                </c:pt>
                <c:pt idx="1264">
                  <c:v>41115</c:v>
                </c:pt>
                <c:pt idx="1265">
                  <c:v>41116</c:v>
                </c:pt>
                <c:pt idx="1266">
                  <c:v>41117</c:v>
                </c:pt>
                <c:pt idx="1267">
                  <c:v>41120</c:v>
                </c:pt>
                <c:pt idx="1268">
                  <c:v>41121</c:v>
                </c:pt>
                <c:pt idx="1269">
                  <c:v>41122</c:v>
                </c:pt>
                <c:pt idx="1270">
                  <c:v>41123</c:v>
                </c:pt>
                <c:pt idx="1271">
                  <c:v>41124</c:v>
                </c:pt>
                <c:pt idx="1272">
                  <c:v>41127</c:v>
                </c:pt>
                <c:pt idx="1273">
                  <c:v>41128</c:v>
                </c:pt>
                <c:pt idx="1274">
                  <c:v>41129</c:v>
                </c:pt>
                <c:pt idx="1275">
                  <c:v>41130</c:v>
                </c:pt>
                <c:pt idx="1276">
                  <c:v>41131</c:v>
                </c:pt>
                <c:pt idx="1277">
                  <c:v>41134</c:v>
                </c:pt>
                <c:pt idx="1278">
                  <c:v>41135</c:v>
                </c:pt>
                <c:pt idx="1279">
                  <c:v>41136</c:v>
                </c:pt>
                <c:pt idx="1280">
                  <c:v>41137</c:v>
                </c:pt>
                <c:pt idx="1281">
                  <c:v>41138</c:v>
                </c:pt>
                <c:pt idx="1282">
                  <c:v>41141</c:v>
                </c:pt>
                <c:pt idx="1283">
                  <c:v>41142</c:v>
                </c:pt>
                <c:pt idx="1284">
                  <c:v>41143</c:v>
                </c:pt>
                <c:pt idx="1285">
                  <c:v>41144</c:v>
                </c:pt>
                <c:pt idx="1286">
                  <c:v>41145</c:v>
                </c:pt>
                <c:pt idx="1287">
                  <c:v>41148</c:v>
                </c:pt>
                <c:pt idx="1288">
                  <c:v>41149</c:v>
                </c:pt>
                <c:pt idx="1289">
                  <c:v>41150</c:v>
                </c:pt>
                <c:pt idx="1290">
                  <c:v>41151</c:v>
                </c:pt>
                <c:pt idx="1291">
                  <c:v>41152</c:v>
                </c:pt>
                <c:pt idx="1292">
                  <c:v>41155</c:v>
                </c:pt>
                <c:pt idx="1293">
                  <c:v>41156</c:v>
                </c:pt>
                <c:pt idx="1294">
                  <c:v>41157</c:v>
                </c:pt>
                <c:pt idx="1295">
                  <c:v>41158</c:v>
                </c:pt>
                <c:pt idx="1296">
                  <c:v>41159</c:v>
                </c:pt>
                <c:pt idx="1297">
                  <c:v>41162</c:v>
                </c:pt>
                <c:pt idx="1298">
                  <c:v>41163</c:v>
                </c:pt>
                <c:pt idx="1299">
                  <c:v>41164</c:v>
                </c:pt>
                <c:pt idx="1300">
                  <c:v>41165</c:v>
                </c:pt>
                <c:pt idx="1301">
                  <c:v>41169</c:v>
                </c:pt>
                <c:pt idx="1302">
                  <c:v>41170</c:v>
                </c:pt>
                <c:pt idx="1303">
                  <c:v>41171</c:v>
                </c:pt>
                <c:pt idx="1304">
                  <c:v>41173</c:v>
                </c:pt>
                <c:pt idx="1305">
                  <c:v>41176</c:v>
                </c:pt>
                <c:pt idx="1306">
                  <c:v>41177</c:v>
                </c:pt>
                <c:pt idx="1307">
                  <c:v>41178</c:v>
                </c:pt>
                <c:pt idx="1308">
                  <c:v>41179</c:v>
                </c:pt>
                <c:pt idx="1309">
                  <c:v>41180</c:v>
                </c:pt>
                <c:pt idx="1310">
                  <c:v>41183</c:v>
                </c:pt>
                <c:pt idx="1311">
                  <c:v>41184</c:v>
                </c:pt>
                <c:pt idx="1312">
                  <c:v>41185</c:v>
                </c:pt>
                <c:pt idx="1313">
                  <c:v>41186</c:v>
                </c:pt>
                <c:pt idx="1314">
                  <c:v>41187</c:v>
                </c:pt>
                <c:pt idx="1315">
                  <c:v>41190</c:v>
                </c:pt>
                <c:pt idx="1316">
                  <c:v>41191</c:v>
                </c:pt>
                <c:pt idx="1317">
                  <c:v>41192</c:v>
                </c:pt>
                <c:pt idx="1318">
                  <c:v>41193</c:v>
                </c:pt>
                <c:pt idx="1319">
                  <c:v>41194</c:v>
                </c:pt>
                <c:pt idx="1320">
                  <c:v>41197</c:v>
                </c:pt>
                <c:pt idx="1321">
                  <c:v>41198</c:v>
                </c:pt>
                <c:pt idx="1322">
                  <c:v>41199</c:v>
                </c:pt>
                <c:pt idx="1323">
                  <c:v>41200</c:v>
                </c:pt>
                <c:pt idx="1324">
                  <c:v>41201</c:v>
                </c:pt>
                <c:pt idx="1325">
                  <c:v>41204</c:v>
                </c:pt>
                <c:pt idx="1326">
                  <c:v>41205</c:v>
                </c:pt>
                <c:pt idx="1327">
                  <c:v>41206</c:v>
                </c:pt>
                <c:pt idx="1328">
                  <c:v>41207</c:v>
                </c:pt>
                <c:pt idx="1329">
                  <c:v>41208</c:v>
                </c:pt>
                <c:pt idx="1330">
                  <c:v>41211</c:v>
                </c:pt>
                <c:pt idx="1331">
                  <c:v>41212</c:v>
                </c:pt>
                <c:pt idx="1332">
                  <c:v>41213</c:v>
                </c:pt>
                <c:pt idx="1333">
                  <c:v>41214</c:v>
                </c:pt>
                <c:pt idx="1334">
                  <c:v>41215</c:v>
                </c:pt>
                <c:pt idx="1335">
                  <c:v>41218</c:v>
                </c:pt>
                <c:pt idx="1336">
                  <c:v>41219</c:v>
                </c:pt>
                <c:pt idx="1337">
                  <c:v>41220</c:v>
                </c:pt>
                <c:pt idx="1338">
                  <c:v>41221</c:v>
                </c:pt>
                <c:pt idx="1339">
                  <c:v>41222</c:v>
                </c:pt>
                <c:pt idx="1340">
                  <c:v>41225</c:v>
                </c:pt>
                <c:pt idx="1341">
                  <c:v>41226</c:v>
                </c:pt>
                <c:pt idx="1342">
                  <c:v>41227</c:v>
                </c:pt>
                <c:pt idx="1343">
                  <c:v>41228</c:v>
                </c:pt>
                <c:pt idx="1344">
                  <c:v>41229</c:v>
                </c:pt>
                <c:pt idx="1345">
                  <c:v>41232</c:v>
                </c:pt>
                <c:pt idx="1346">
                  <c:v>41233</c:v>
                </c:pt>
                <c:pt idx="1347">
                  <c:v>41234</c:v>
                </c:pt>
                <c:pt idx="1348">
                  <c:v>41235</c:v>
                </c:pt>
                <c:pt idx="1349">
                  <c:v>41236</c:v>
                </c:pt>
                <c:pt idx="1350">
                  <c:v>41239</c:v>
                </c:pt>
                <c:pt idx="1351">
                  <c:v>41240</c:v>
                </c:pt>
                <c:pt idx="1352">
                  <c:v>41241</c:v>
                </c:pt>
                <c:pt idx="1353">
                  <c:v>41242</c:v>
                </c:pt>
                <c:pt idx="1354">
                  <c:v>41243</c:v>
                </c:pt>
                <c:pt idx="1355">
                  <c:v>41246</c:v>
                </c:pt>
                <c:pt idx="1356">
                  <c:v>41247</c:v>
                </c:pt>
                <c:pt idx="1357">
                  <c:v>41248</c:v>
                </c:pt>
                <c:pt idx="1358">
                  <c:v>41249</c:v>
                </c:pt>
                <c:pt idx="1359">
                  <c:v>41250</c:v>
                </c:pt>
                <c:pt idx="1360">
                  <c:v>41253</c:v>
                </c:pt>
                <c:pt idx="1361">
                  <c:v>41254</c:v>
                </c:pt>
                <c:pt idx="1362">
                  <c:v>41255</c:v>
                </c:pt>
                <c:pt idx="1363">
                  <c:v>41256</c:v>
                </c:pt>
                <c:pt idx="1364">
                  <c:v>41257</c:v>
                </c:pt>
                <c:pt idx="1365">
                  <c:v>41260</c:v>
                </c:pt>
                <c:pt idx="1366">
                  <c:v>41261</c:v>
                </c:pt>
                <c:pt idx="1367">
                  <c:v>41262</c:v>
                </c:pt>
                <c:pt idx="1368">
                  <c:v>41263</c:v>
                </c:pt>
                <c:pt idx="1369">
                  <c:v>41264</c:v>
                </c:pt>
                <c:pt idx="1370">
                  <c:v>41267</c:v>
                </c:pt>
                <c:pt idx="1371">
                  <c:v>41268</c:v>
                </c:pt>
                <c:pt idx="1372">
                  <c:v>41269</c:v>
                </c:pt>
                <c:pt idx="1373">
                  <c:v>41270</c:v>
                </c:pt>
                <c:pt idx="1374">
                  <c:v>41271</c:v>
                </c:pt>
                <c:pt idx="1375">
                  <c:v>41274</c:v>
                </c:pt>
                <c:pt idx="1376">
                  <c:v>41275</c:v>
                </c:pt>
                <c:pt idx="1377">
                  <c:v>41276</c:v>
                </c:pt>
                <c:pt idx="1378">
                  <c:v>41277</c:v>
                </c:pt>
                <c:pt idx="1379">
                  <c:v>41278</c:v>
                </c:pt>
                <c:pt idx="1380">
                  <c:v>41281</c:v>
                </c:pt>
                <c:pt idx="1381">
                  <c:v>41282</c:v>
                </c:pt>
                <c:pt idx="1382">
                  <c:v>41283</c:v>
                </c:pt>
                <c:pt idx="1383">
                  <c:v>41284</c:v>
                </c:pt>
                <c:pt idx="1384">
                  <c:v>41285</c:v>
                </c:pt>
                <c:pt idx="1385">
                  <c:v>41288</c:v>
                </c:pt>
                <c:pt idx="1386">
                  <c:v>41289</c:v>
                </c:pt>
                <c:pt idx="1387">
                  <c:v>41290</c:v>
                </c:pt>
                <c:pt idx="1388">
                  <c:v>41291</c:v>
                </c:pt>
                <c:pt idx="1389">
                  <c:v>41292</c:v>
                </c:pt>
                <c:pt idx="1390">
                  <c:v>41295</c:v>
                </c:pt>
                <c:pt idx="1391">
                  <c:v>41296</c:v>
                </c:pt>
                <c:pt idx="1392">
                  <c:v>41297</c:v>
                </c:pt>
                <c:pt idx="1393">
                  <c:v>41298</c:v>
                </c:pt>
                <c:pt idx="1394">
                  <c:v>41299</c:v>
                </c:pt>
                <c:pt idx="1395">
                  <c:v>41302</c:v>
                </c:pt>
                <c:pt idx="1396">
                  <c:v>41303</c:v>
                </c:pt>
                <c:pt idx="1397">
                  <c:v>41304</c:v>
                </c:pt>
                <c:pt idx="1398">
                  <c:v>41305</c:v>
                </c:pt>
                <c:pt idx="1399">
                  <c:v>41306</c:v>
                </c:pt>
                <c:pt idx="1400">
                  <c:v>41309</c:v>
                </c:pt>
                <c:pt idx="1401">
                  <c:v>41310</c:v>
                </c:pt>
                <c:pt idx="1402">
                  <c:v>41311</c:v>
                </c:pt>
                <c:pt idx="1403">
                  <c:v>41312</c:v>
                </c:pt>
                <c:pt idx="1404">
                  <c:v>41313</c:v>
                </c:pt>
                <c:pt idx="1405">
                  <c:v>41316</c:v>
                </c:pt>
                <c:pt idx="1406">
                  <c:v>41317</c:v>
                </c:pt>
                <c:pt idx="1407">
                  <c:v>41318</c:v>
                </c:pt>
                <c:pt idx="1408">
                  <c:v>41319</c:v>
                </c:pt>
                <c:pt idx="1409">
                  <c:v>41320</c:v>
                </c:pt>
                <c:pt idx="1410">
                  <c:v>41323</c:v>
                </c:pt>
                <c:pt idx="1411">
                  <c:v>41324</c:v>
                </c:pt>
                <c:pt idx="1412">
                  <c:v>41325</c:v>
                </c:pt>
                <c:pt idx="1413">
                  <c:v>41326</c:v>
                </c:pt>
                <c:pt idx="1414">
                  <c:v>41327</c:v>
                </c:pt>
                <c:pt idx="1415">
                  <c:v>41330</c:v>
                </c:pt>
                <c:pt idx="1416">
                  <c:v>41331</c:v>
                </c:pt>
                <c:pt idx="1417">
                  <c:v>41332</c:v>
                </c:pt>
                <c:pt idx="1418">
                  <c:v>41333</c:v>
                </c:pt>
                <c:pt idx="1419">
                  <c:v>41334</c:v>
                </c:pt>
                <c:pt idx="1420">
                  <c:v>41337</c:v>
                </c:pt>
                <c:pt idx="1421">
                  <c:v>41338</c:v>
                </c:pt>
                <c:pt idx="1422">
                  <c:v>41339</c:v>
                </c:pt>
                <c:pt idx="1423">
                  <c:v>41340</c:v>
                </c:pt>
                <c:pt idx="1424">
                  <c:v>41341</c:v>
                </c:pt>
                <c:pt idx="1425">
                  <c:v>41344</c:v>
                </c:pt>
                <c:pt idx="1426">
                  <c:v>41345</c:v>
                </c:pt>
                <c:pt idx="1427">
                  <c:v>41346</c:v>
                </c:pt>
                <c:pt idx="1428">
                  <c:v>41347</c:v>
                </c:pt>
                <c:pt idx="1429">
                  <c:v>41348</c:v>
                </c:pt>
                <c:pt idx="1430">
                  <c:v>41351</c:v>
                </c:pt>
                <c:pt idx="1431">
                  <c:v>41352</c:v>
                </c:pt>
                <c:pt idx="1432">
                  <c:v>41353</c:v>
                </c:pt>
                <c:pt idx="1433">
                  <c:v>41354</c:v>
                </c:pt>
                <c:pt idx="1434">
                  <c:v>41355</c:v>
                </c:pt>
                <c:pt idx="1435">
                  <c:v>41358</c:v>
                </c:pt>
                <c:pt idx="1436">
                  <c:v>41359</c:v>
                </c:pt>
                <c:pt idx="1437">
                  <c:v>41360</c:v>
                </c:pt>
                <c:pt idx="1438">
                  <c:v>41361</c:v>
                </c:pt>
                <c:pt idx="1439">
                  <c:v>41362</c:v>
                </c:pt>
                <c:pt idx="1440">
                  <c:v>41365</c:v>
                </c:pt>
                <c:pt idx="1441">
                  <c:v>41366</c:v>
                </c:pt>
                <c:pt idx="1442">
                  <c:v>41367</c:v>
                </c:pt>
                <c:pt idx="1443">
                  <c:v>41368</c:v>
                </c:pt>
                <c:pt idx="1444">
                  <c:v>41369</c:v>
                </c:pt>
                <c:pt idx="1445">
                  <c:v>41372</c:v>
                </c:pt>
                <c:pt idx="1446">
                  <c:v>41373</c:v>
                </c:pt>
                <c:pt idx="1447">
                  <c:v>41374</c:v>
                </c:pt>
                <c:pt idx="1448">
                  <c:v>41375</c:v>
                </c:pt>
                <c:pt idx="1449">
                  <c:v>41376</c:v>
                </c:pt>
                <c:pt idx="1450">
                  <c:v>41379</c:v>
                </c:pt>
                <c:pt idx="1451">
                  <c:v>41380</c:v>
                </c:pt>
                <c:pt idx="1452">
                  <c:v>41381</c:v>
                </c:pt>
                <c:pt idx="1453">
                  <c:v>41382</c:v>
                </c:pt>
                <c:pt idx="1454">
                  <c:v>41383</c:v>
                </c:pt>
                <c:pt idx="1455">
                  <c:v>41386</c:v>
                </c:pt>
                <c:pt idx="1456">
                  <c:v>41387</c:v>
                </c:pt>
                <c:pt idx="1457">
                  <c:v>41388</c:v>
                </c:pt>
                <c:pt idx="1458">
                  <c:v>41389</c:v>
                </c:pt>
                <c:pt idx="1459">
                  <c:v>41390</c:v>
                </c:pt>
                <c:pt idx="1460">
                  <c:v>41393</c:v>
                </c:pt>
                <c:pt idx="1461">
                  <c:v>41394</c:v>
                </c:pt>
                <c:pt idx="1462">
                  <c:v>41395</c:v>
                </c:pt>
                <c:pt idx="1463">
                  <c:v>41396</c:v>
                </c:pt>
                <c:pt idx="1464">
                  <c:v>41397</c:v>
                </c:pt>
                <c:pt idx="1465">
                  <c:v>41400</c:v>
                </c:pt>
                <c:pt idx="1466">
                  <c:v>41401</c:v>
                </c:pt>
                <c:pt idx="1467">
                  <c:v>41402</c:v>
                </c:pt>
                <c:pt idx="1468">
                  <c:v>41403</c:v>
                </c:pt>
                <c:pt idx="1469">
                  <c:v>41404</c:v>
                </c:pt>
                <c:pt idx="1470">
                  <c:v>41407</c:v>
                </c:pt>
                <c:pt idx="1471">
                  <c:v>41408</c:v>
                </c:pt>
                <c:pt idx="1472">
                  <c:v>41409</c:v>
                </c:pt>
                <c:pt idx="1473">
                  <c:v>41410</c:v>
                </c:pt>
                <c:pt idx="1474">
                  <c:v>41411</c:v>
                </c:pt>
                <c:pt idx="1475">
                  <c:v>41414</c:v>
                </c:pt>
                <c:pt idx="1476">
                  <c:v>41415</c:v>
                </c:pt>
                <c:pt idx="1477">
                  <c:v>41416</c:v>
                </c:pt>
                <c:pt idx="1478">
                  <c:v>41417</c:v>
                </c:pt>
                <c:pt idx="1479">
                  <c:v>41418</c:v>
                </c:pt>
                <c:pt idx="1480">
                  <c:v>41421</c:v>
                </c:pt>
                <c:pt idx="1481">
                  <c:v>41422</c:v>
                </c:pt>
                <c:pt idx="1482">
                  <c:v>41423</c:v>
                </c:pt>
                <c:pt idx="1483">
                  <c:v>41424</c:v>
                </c:pt>
                <c:pt idx="1484">
                  <c:v>41425</c:v>
                </c:pt>
                <c:pt idx="1485">
                  <c:v>41428</c:v>
                </c:pt>
                <c:pt idx="1486">
                  <c:v>41429</c:v>
                </c:pt>
                <c:pt idx="1487">
                  <c:v>41430</c:v>
                </c:pt>
                <c:pt idx="1488">
                  <c:v>41431</c:v>
                </c:pt>
                <c:pt idx="1489">
                  <c:v>41432</c:v>
                </c:pt>
              </c:numCache>
            </c:numRef>
          </c:cat>
          <c:val>
            <c:numRef>
              <c:f>'EURUSD Spot'!$B$3:$B$1547</c:f>
              <c:numCache>
                <c:formatCode>General</c:formatCode>
                <c:ptCount val="1545"/>
                <c:pt idx="0">
                  <c:v>1.3286</c:v>
                </c:pt>
                <c:pt idx="1">
                  <c:v>1.3169</c:v>
                </c:pt>
                <c:pt idx="2">
                  <c:v>1.3093999999999999</c:v>
                </c:pt>
                <c:pt idx="3">
                  <c:v>1.3004</c:v>
                </c:pt>
                <c:pt idx="4">
                  <c:v>1.3023</c:v>
                </c:pt>
                <c:pt idx="5">
                  <c:v>1.2994000000000001</c:v>
                </c:pt>
                <c:pt idx="6">
                  <c:v>1.2903</c:v>
                </c:pt>
                <c:pt idx="7">
                  <c:v>1.2947</c:v>
                </c:pt>
                <c:pt idx="8">
                  <c:v>1.2941</c:v>
                </c:pt>
                <c:pt idx="9">
                  <c:v>1.2967</c:v>
                </c:pt>
                <c:pt idx="10">
                  <c:v>1.2957000000000001</c:v>
                </c:pt>
                <c:pt idx="11">
                  <c:v>1.3025</c:v>
                </c:pt>
                <c:pt idx="12">
                  <c:v>1.2964</c:v>
                </c:pt>
                <c:pt idx="13">
                  <c:v>1.2979000000000001</c:v>
                </c:pt>
                <c:pt idx="14">
                  <c:v>1.2998000000000001</c:v>
                </c:pt>
                <c:pt idx="15">
                  <c:v>1.3021</c:v>
                </c:pt>
                <c:pt idx="16">
                  <c:v>1.296</c:v>
                </c:pt>
                <c:pt idx="17">
                  <c:v>1.2931999999999999</c:v>
                </c:pt>
                <c:pt idx="18">
                  <c:v>1.2968999999999999</c:v>
                </c:pt>
                <c:pt idx="19">
                  <c:v>1.302</c:v>
                </c:pt>
                <c:pt idx="20">
                  <c:v>1.3033999999999999</c:v>
                </c:pt>
                <c:pt idx="21">
                  <c:v>1.3002</c:v>
                </c:pt>
                <c:pt idx="22">
                  <c:v>1.2962</c:v>
                </c:pt>
                <c:pt idx="23">
                  <c:v>1.3125</c:v>
                </c:pt>
                <c:pt idx="24">
                  <c:v>1.3139000000000001</c:v>
                </c:pt>
                <c:pt idx="25">
                  <c:v>1.3136000000000001</c:v>
                </c:pt>
                <c:pt idx="26">
                  <c:v>1.3146</c:v>
                </c:pt>
                <c:pt idx="27">
                  <c:v>1.3133999999999999</c:v>
                </c:pt>
                <c:pt idx="28">
                  <c:v>1.3125</c:v>
                </c:pt>
                <c:pt idx="29">
                  <c:v>1.3132999999999999</c:v>
                </c:pt>
                <c:pt idx="30">
                  <c:v>1.3163</c:v>
                </c:pt>
                <c:pt idx="31">
                  <c:v>1.3159000000000001</c:v>
                </c:pt>
                <c:pt idx="32">
                  <c:v>1.3246</c:v>
                </c:pt>
                <c:pt idx="33">
                  <c:v>1.323</c:v>
                </c:pt>
                <c:pt idx="34">
                  <c:v>1.3172999999999999</c:v>
                </c:pt>
                <c:pt idx="35">
                  <c:v>1.3182</c:v>
                </c:pt>
                <c:pt idx="36">
                  <c:v>1.3092999999999999</c:v>
                </c:pt>
                <c:pt idx="37">
                  <c:v>1.3108</c:v>
                </c:pt>
                <c:pt idx="38">
                  <c:v>1.3129999999999999</c:v>
                </c:pt>
                <c:pt idx="39">
                  <c:v>1.3118000000000001</c:v>
                </c:pt>
                <c:pt idx="40">
                  <c:v>1.3180000000000001</c:v>
                </c:pt>
                <c:pt idx="41">
                  <c:v>1.3209</c:v>
                </c:pt>
                <c:pt idx="42">
                  <c:v>1.3230999999999999</c:v>
                </c:pt>
                <c:pt idx="43">
                  <c:v>1.3229</c:v>
                </c:pt>
                <c:pt idx="44">
                  <c:v>1.3311999999999999</c:v>
                </c:pt>
                <c:pt idx="45">
                  <c:v>1.3291999999999999</c:v>
                </c:pt>
                <c:pt idx="46">
                  <c:v>1.3303</c:v>
                </c:pt>
                <c:pt idx="47">
                  <c:v>1.3301000000000001</c:v>
                </c:pt>
                <c:pt idx="48">
                  <c:v>1.333</c:v>
                </c:pt>
                <c:pt idx="49">
                  <c:v>1.3295999999999999</c:v>
                </c:pt>
                <c:pt idx="50">
                  <c:v>1.3334999999999999</c:v>
                </c:pt>
                <c:pt idx="51">
                  <c:v>1.3355999999999999</c:v>
                </c:pt>
                <c:pt idx="52">
                  <c:v>1.333</c:v>
                </c:pt>
                <c:pt idx="53">
                  <c:v>1.3335999999999999</c:v>
                </c:pt>
                <c:pt idx="54">
                  <c:v>1.3372999999999999</c:v>
                </c:pt>
                <c:pt idx="55">
                  <c:v>1.3373999999999999</c:v>
                </c:pt>
                <c:pt idx="56">
                  <c:v>1.3363</c:v>
                </c:pt>
                <c:pt idx="57">
                  <c:v>1.3364</c:v>
                </c:pt>
                <c:pt idx="58">
                  <c:v>1.3426</c:v>
                </c:pt>
                <c:pt idx="59">
                  <c:v>1.3372999999999999</c:v>
                </c:pt>
                <c:pt idx="60">
                  <c:v>1.3366</c:v>
                </c:pt>
                <c:pt idx="61">
                  <c:v>1.3435999999999999</c:v>
                </c:pt>
                <c:pt idx="62">
                  <c:v>1.3435999999999999</c:v>
                </c:pt>
                <c:pt idx="63">
                  <c:v>1.3484</c:v>
                </c:pt>
                <c:pt idx="64">
                  <c:v>1.3519000000000001</c:v>
                </c:pt>
                <c:pt idx="65">
                  <c:v>1.3549</c:v>
                </c:pt>
                <c:pt idx="66">
                  <c:v>1.3568</c:v>
                </c:pt>
                <c:pt idx="67">
                  <c:v>1.3573</c:v>
                </c:pt>
                <c:pt idx="68">
                  <c:v>1.3608</c:v>
                </c:pt>
                <c:pt idx="69">
                  <c:v>1.3601000000000001</c:v>
                </c:pt>
                <c:pt idx="70">
                  <c:v>1.3580000000000001</c:v>
                </c:pt>
                <c:pt idx="71">
                  <c:v>1.3622000000000001</c:v>
                </c:pt>
                <c:pt idx="72">
                  <c:v>1.3646</c:v>
                </c:pt>
                <c:pt idx="73">
                  <c:v>1.3589</c:v>
                </c:pt>
                <c:pt idx="74">
                  <c:v>1.3624000000000001</c:v>
                </c:pt>
                <c:pt idx="75">
                  <c:v>1.3658999999999999</c:v>
                </c:pt>
                <c:pt idx="76">
                  <c:v>1.36</c:v>
                </c:pt>
                <c:pt idx="77">
                  <c:v>1.3597999999999999</c:v>
                </c:pt>
                <c:pt idx="78">
                  <c:v>1.3587</c:v>
                </c:pt>
                <c:pt idx="79">
                  <c:v>1.3615999999999999</c:v>
                </c:pt>
                <c:pt idx="80">
                  <c:v>1.3532</c:v>
                </c:pt>
                <c:pt idx="81">
                  <c:v>1.3512</c:v>
                </c:pt>
                <c:pt idx="82">
                  <c:v>1.3543000000000001</c:v>
                </c:pt>
                <c:pt idx="83">
                  <c:v>1.3521000000000001</c:v>
                </c:pt>
                <c:pt idx="84">
                  <c:v>1.3493999999999999</c:v>
                </c:pt>
                <c:pt idx="85">
                  <c:v>1.3525</c:v>
                </c:pt>
                <c:pt idx="86">
                  <c:v>1.3455999999999999</c:v>
                </c:pt>
                <c:pt idx="87">
                  <c:v>1.3359000000000001</c:v>
                </c:pt>
                <c:pt idx="88">
                  <c:v>1.3359000000000001</c:v>
                </c:pt>
                <c:pt idx="89">
                  <c:v>1.3325</c:v>
                </c:pt>
                <c:pt idx="90">
                  <c:v>1.331</c:v>
                </c:pt>
                <c:pt idx="91">
                  <c:v>1.3364</c:v>
                </c:pt>
                <c:pt idx="92">
                  <c:v>1.3401000000000001</c:v>
                </c:pt>
                <c:pt idx="93">
                  <c:v>1.3414999999999999</c:v>
                </c:pt>
                <c:pt idx="94">
                  <c:v>1.3426</c:v>
                </c:pt>
                <c:pt idx="95">
                  <c:v>1.3398000000000001</c:v>
                </c:pt>
                <c:pt idx="96">
                  <c:v>1.345</c:v>
                </c:pt>
                <c:pt idx="97">
                  <c:v>1.3468</c:v>
                </c:pt>
                <c:pt idx="98">
                  <c:v>1.3432999999999999</c:v>
                </c:pt>
                <c:pt idx="99">
                  <c:v>1.3520000000000001</c:v>
                </c:pt>
                <c:pt idx="100">
                  <c:v>1.3627</c:v>
                </c:pt>
                <c:pt idx="101">
                  <c:v>1.3623000000000001</c:v>
                </c:pt>
                <c:pt idx="102">
                  <c:v>1.3714</c:v>
                </c:pt>
                <c:pt idx="103">
                  <c:v>1.3756999999999999</c:v>
                </c:pt>
                <c:pt idx="104">
                  <c:v>1.3774999999999999</c:v>
                </c:pt>
                <c:pt idx="105">
                  <c:v>1.3787</c:v>
                </c:pt>
                <c:pt idx="106">
                  <c:v>1.3785000000000001</c:v>
                </c:pt>
                <c:pt idx="107">
                  <c:v>1.3782000000000001</c:v>
                </c:pt>
                <c:pt idx="108">
                  <c:v>1.3808</c:v>
                </c:pt>
                <c:pt idx="109">
                  <c:v>1.381</c:v>
                </c:pt>
                <c:pt idx="110">
                  <c:v>1.3831</c:v>
                </c:pt>
                <c:pt idx="111">
                  <c:v>1.3816999999999999</c:v>
                </c:pt>
                <c:pt idx="112">
                  <c:v>1.3824000000000001</c:v>
                </c:pt>
                <c:pt idx="113">
                  <c:v>1.371</c:v>
                </c:pt>
                <c:pt idx="114">
                  <c:v>1.3729</c:v>
                </c:pt>
                <c:pt idx="115">
                  <c:v>1.3712</c:v>
                </c:pt>
                <c:pt idx="116">
                  <c:v>1.37</c:v>
                </c:pt>
                <c:pt idx="117">
                  <c:v>1.3686</c:v>
                </c:pt>
                <c:pt idx="118">
                  <c:v>1.3623000000000001</c:v>
                </c:pt>
                <c:pt idx="119">
                  <c:v>1.3581000000000001</c:v>
                </c:pt>
                <c:pt idx="120">
                  <c:v>1.3479000000000001</c:v>
                </c:pt>
                <c:pt idx="121">
                  <c:v>1.3402000000000001</c:v>
                </c:pt>
                <c:pt idx="122">
                  <c:v>1.349</c:v>
                </c:pt>
                <c:pt idx="123">
                  <c:v>1.3468</c:v>
                </c:pt>
                <c:pt idx="124">
                  <c:v>1.3482000000000001</c:v>
                </c:pt>
                <c:pt idx="125">
                  <c:v>1.3533999999999999</c:v>
                </c:pt>
                <c:pt idx="126">
                  <c:v>1.3560000000000001</c:v>
                </c:pt>
                <c:pt idx="127">
                  <c:v>1.3644000000000001</c:v>
                </c:pt>
                <c:pt idx="128">
                  <c:v>1.3645</c:v>
                </c:pt>
                <c:pt idx="129">
                  <c:v>1.3626</c:v>
                </c:pt>
                <c:pt idx="130">
                  <c:v>1.3673</c:v>
                </c:pt>
                <c:pt idx="131">
                  <c:v>1.3648</c:v>
                </c:pt>
                <c:pt idx="132">
                  <c:v>1.3640000000000001</c:v>
                </c:pt>
                <c:pt idx="133">
                  <c:v>1.3611</c:v>
                </c:pt>
                <c:pt idx="134">
                  <c:v>1.3605</c:v>
                </c:pt>
                <c:pt idx="135">
                  <c:v>1.3668</c:v>
                </c:pt>
                <c:pt idx="136">
                  <c:v>1.3696999999999999</c:v>
                </c:pt>
                <c:pt idx="137">
                  <c:v>1.3868</c:v>
                </c:pt>
                <c:pt idx="138">
                  <c:v>1.395</c:v>
                </c:pt>
                <c:pt idx="139">
                  <c:v>1.4092</c:v>
                </c:pt>
                <c:pt idx="140">
                  <c:v>1.4076</c:v>
                </c:pt>
                <c:pt idx="141">
                  <c:v>1.4085000000000001</c:v>
                </c:pt>
                <c:pt idx="142">
                  <c:v>1.4127000000000001</c:v>
                </c:pt>
                <c:pt idx="143">
                  <c:v>1.4218999999999999</c:v>
                </c:pt>
                <c:pt idx="144">
                  <c:v>1.4229000000000001</c:v>
                </c:pt>
                <c:pt idx="145">
                  <c:v>1.4134</c:v>
                </c:pt>
                <c:pt idx="146">
                  <c:v>1.4153</c:v>
                </c:pt>
                <c:pt idx="147">
                  <c:v>1.4053</c:v>
                </c:pt>
                <c:pt idx="148">
                  <c:v>1.4091</c:v>
                </c:pt>
                <c:pt idx="149">
                  <c:v>1.4156</c:v>
                </c:pt>
                <c:pt idx="150">
                  <c:v>1.4227000000000001</c:v>
                </c:pt>
                <c:pt idx="151">
                  <c:v>1.4167000000000001</c:v>
                </c:pt>
                <c:pt idx="152">
                  <c:v>1.4216</c:v>
                </c:pt>
                <c:pt idx="153">
                  <c:v>1.4165000000000001</c:v>
                </c:pt>
                <c:pt idx="154">
                  <c:v>1.4208000000000001</c:v>
                </c:pt>
                <c:pt idx="155">
                  <c:v>1.429</c:v>
                </c:pt>
                <c:pt idx="156">
                  <c:v>1.4262999999999999</c:v>
                </c:pt>
                <c:pt idx="157">
                  <c:v>1.4248000000000001</c:v>
                </c:pt>
                <c:pt idx="158">
                  <c:v>1.4237</c:v>
                </c:pt>
                <c:pt idx="159">
                  <c:v>1.4298999999999999</c:v>
                </c:pt>
                <c:pt idx="160">
                  <c:v>1.4389000000000001</c:v>
                </c:pt>
                <c:pt idx="161">
                  <c:v>1.4414</c:v>
                </c:pt>
                <c:pt idx="162">
                  <c:v>1.4426000000000001</c:v>
                </c:pt>
                <c:pt idx="163">
                  <c:v>1.4457</c:v>
                </c:pt>
                <c:pt idx="164">
                  <c:v>1.4461999999999999</c:v>
                </c:pt>
                <c:pt idx="165">
                  <c:v>1.452</c:v>
                </c:pt>
                <c:pt idx="166">
                  <c:v>1.4469000000000001</c:v>
                </c:pt>
                <c:pt idx="167">
                  <c:v>1.4555</c:v>
                </c:pt>
                <c:pt idx="168">
                  <c:v>1.4665999999999999</c:v>
                </c:pt>
                <c:pt idx="169">
                  <c:v>1.4663999999999999</c:v>
                </c:pt>
                <c:pt idx="170">
                  <c:v>1.4542999999999999</c:v>
                </c:pt>
                <c:pt idx="171">
                  <c:v>1.4598</c:v>
                </c:pt>
                <c:pt idx="172">
                  <c:v>1.4670000000000001</c:v>
                </c:pt>
                <c:pt idx="173">
                  <c:v>1.4639</c:v>
                </c:pt>
                <c:pt idx="174">
                  <c:v>1.4652000000000001</c:v>
                </c:pt>
                <c:pt idx="175">
                  <c:v>1.4658</c:v>
                </c:pt>
                <c:pt idx="176">
                  <c:v>1.4785999999999999</c:v>
                </c:pt>
                <c:pt idx="177">
                  <c:v>1.4827999999999999</c:v>
                </c:pt>
                <c:pt idx="178">
                  <c:v>1.4849000000000001</c:v>
                </c:pt>
                <c:pt idx="179">
                  <c:v>1.4824999999999999</c:v>
                </c:pt>
                <c:pt idx="180">
                  <c:v>1.4861</c:v>
                </c:pt>
                <c:pt idx="181">
                  <c:v>1.4816</c:v>
                </c:pt>
                <c:pt idx="182">
                  <c:v>1.4749000000000001</c:v>
                </c:pt>
                <c:pt idx="183">
                  <c:v>1.4765999999999999</c:v>
                </c:pt>
                <c:pt idx="184">
                  <c:v>1.4686999999999999</c:v>
                </c:pt>
                <c:pt idx="185">
                  <c:v>1.4656</c:v>
                </c:pt>
                <c:pt idx="186">
                  <c:v>1.4758</c:v>
                </c:pt>
                <c:pt idx="187">
                  <c:v>1.4664999999999999</c:v>
                </c:pt>
                <c:pt idx="188">
                  <c:v>1.4638</c:v>
                </c:pt>
                <c:pt idx="189">
                  <c:v>1.4662999999999999</c:v>
                </c:pt>
                <c:pt idx="190">
                  <c:v>1.4713000000000001</c:v>
                </c:pt>
                <c:pt idx="191">
                  <c:v>1.4702</c:v>
                </c:pt>
                <c:pt idx="192">
                  <c:v>1.4701</c:v>
                </c:pt>
                <c:pt idx="193">
                  <c:v>1.4590000000000001</c:v>
                </c:pt>
                <c:pt idx="194">
                  <c:v>1.4432</c:v>
                </c:pt>
                <c:pt idx="195">
                  <c:v>1.4369000000000001</c:v>
                </c:pt>
                <c:pt idx="196">
                  <c:v>1.4391</c:v>
                </c:pt>
                <c:pt idx="197">
                  <c:v>1.4342999999999999</c:v>
                </c:pt>
                <c:pt idx="198">
                  <c:v>1.4341999999999999</c:v>
                </c:pt>
                <c:pt idx="199">
                  <c:v>1.4359999999999999</c:v>
                </c:pt>
                <c:pt idx="200">
                  <c:v>1.4408000000000001</c:v>
                </c:pt>
                <c:pt idx="201">
                  <c:v>1.4601</c:v>
                </c:pt>
                <c:pt idx="202">
                  <c:v>1.4716</c:v>
                </c:pt>
                <c:pt idx="203">
                  <c:v>1.4601999999999999</c:v>
                </c:pt>
                <c:pt idx="204">
                  <c:v>1.4591000000000001</c:v>
                </c:pt>
                <c:pt idx="205">
                  <c:v>1.4737</c:v>
                </c:pt>
                <c:pt idx="206">
                  <c:v>1.4735</c:v>
                </c:pt>
                <c:pt idx="207">
                  <c:v>1.4785999999999999</c:v>
                </c:pt>
                <c:pt idx="208">
                  <c:v>1.4683999999999999</c:v>
                </c:pt>
                <c:pt idx="209">
                  <c:v>1.4717</c:v>
                </c:pt>
                <c:pt idx="210">
                  <c:v>1.4662999999999999</c:v>
                </c:pt>
                <c:pt idx="211">
                  <c:v>1.4739</c:v>
                </c:pt>
                <c:pt idx="212">
                  <c:v>1.4786999999999999</c:v>
                </c:pt>
                <c:pt idx="213">
                  <c:v>1.4876</c:v>
                </c:pt>
                <c:pt idx="214">
                  <c:v>1.4842</c:v>
                </c:pt>
                <c:pt idx="215">
                  <c:v>1.4641999999999999</c:v>
                </c:pt>
                <c:pt idx="216">
                  <c:v>1.4689000000000001</c:v>
                </c:pt>
                <c:pt idx="217">
                  <c:v>1.4616</c:v>
                </c:pt>
                <c:pt idx="218">
                  <c:v>1.444</c:v>
                </c:pt>
                <c:pt idx="219">
                  <c:v>1.4608000000000001</c:v>
                </c:pt>
                <c:pt idx="220">
                  <c:v>1.4573</c:v>
                </c:pt>
                <c:pt idx="221">
                  <c:v>1.4736</c:v>
                </c:pt>
                <c:pt idx="222">
                  <c:v>1.4672000000000001</c:v>
                </c:pt>
                <c:pt idx="223">
                  <c:v>1.4789000000000001</c:v>
                </c:pt>
                <c:pt idx="224">
                  <c:v>1.4765999999999999</c:v>
                </c:pt>
                <c:pt idx="225">
                  <c:v>1.4781</c:v>
                </c:pt>
                <c:pt idx="226">
                  <c:v>1.4841</c:v>
                </c:pt>
                <c:pt idx="227">
                  <c:v>1.4850000000000001</c:v>
                </c:pt>
                <c:pt idx="228">
                  <c:v>1.4832000000000001</c:v>
                </c:pt>
                <c:pt idx="229">
                  <c:v>1.4638</c:v>
                </c:pt>
                <c:pt idx="230">
                  <c:v>1.4644999999999999</c:v>
                </c:pt>
                <c:pt idx="231">
                  <c:v>1.4495</c:v>
                </c:pt>
                <c:pt idx="232">
                  <c:v>1.4503999999999999</c:v>
                </c:pt>
                <c:pt idx="233">
                  <c:v>1.4504999999999999</c:v>
                </c:pt>
                <c:pt idx="234">
                  <c:v>1.4591000000000001</c:v>
                </c:pt>
                <c:pt idx="235">
                  <c:v>1.4568000000000001</c:v>
                </c:pt>
                <c:pt idx="236">
                  <c:v>1.4635</c:v>
                </c:pt>
                <c:pt idx="237">
                  <c:v>1.4673</c:v>
                </c:pt>
                <c:pt idx="238">
                  <c:v>1.4648000000000001</c:v>
                </c:pt>
                <c:pt idx="239">
                  <c:v>1.4742</c:v>
                </c:pt>
                <c:pt idx="240">
                  <c:v>1.4662999999999999</c:v>
                </c:pt>
                <c:pt idx="241">
                  <c:v>1.4813000000000001</c:v>
                </c:pt>
                <c:pt idx="242">
                  <c:v>1.4823999999999999</c:v>
                </c:pt>
                <c:pt idx="243">
                  <c:v>1.4822</c:v>
                </c:pt>
                <c:pt idx="244">
                  <c:v>1.4887999999999999</c:v>
                </c:pt>
                <c:pt idx="245">
                  <c:v>1.5132000000000001</c:v>
                </c:pt>
                <c:pt idx="246">
                  <c:v>1.5172000000000001</c:v>
                </c:pt>
                <c:pt idx="247">
                  <c:v>1.5186999999999999</c:v>
                </c:pt>
                <c:pt idx="248">
                  <c:v>1.5194000000000001</c:v>
                </c:pt>
                <c:pt idx="249">
                  <c:v>1.5209999999999999</c:v>
                </c:pt>
                <c:pt idx="250">
                  <c:v>1.5281</c:v>
                </c:pt>
                <c:pt idx="251">
                  <c:v>1.5356000000000001</c:v>
                </c:pt>
                <c:pt idx="252">
                  <c:v>1.5330999999999999</c:v>
                </c:pt>
                <c:pt idx="253">
                  <c:v>1.5343</c:v>
                </c:pt>
                <c:pt idx="254">
                  <c:v>1.5336000000000001</c:v>
                </c:pt>
                <c:pt idx="255">
                  <c:v>1.5484</c:v>
                </c:pt>
                <c:pt idx="256">
                  <c:v>1.5618000000000001</c:v>
                </c:pt>
                <c:pt idx="257">
                  <c:v>1.5755999999999999</c:v>
                </c:pt>
                <c:pt idx="258">
                  <c:v>1.5789</c:v>
                </c:pt>
                <c:pt idx="259">
                  <c:v>1.5641</c:v>
                </c:pt>
                <c:pt idx="260">
                  <c:v>1.5428999999999999</c:v>
                </c:pt>
                <c:pt idx="261">
                  <c:v>1.5450999999999999</c:v>
                </c:pt>
                <c:pt idx="262">
                  <c:v>1.5421</c:v>
                </c:pt>
                <c:pt idx="263">
                  <c:v>1.5609</c:v>
                </c:pt>
                <c:pt idx="264">
                  <c:v>1.5770999999999999</c:v>
                </c:pt>
                <c:pt idx="265">
                  <c:v>1.5795999999999999</c:v>
                </c:pt>
                <c:pt idx="266">
                  <c:v>1.5755999999999999</c:v>
                </c:pt>
                <c:pt idx="267">
                  <c:v>1.5804</c:v>
                </c:pt>
                <c:pt idx="268">
                  <c:v>1.5615000000000001</c:v>
                </c:pt>
                <c:pt idx="269">
                  <c:v>1.5618000000000001</c:v>
                </c:pt>
                <c:pt idx="270">
                  <c:v>1.5666</c:v>
                </c:pt>
                <c:pt idx="271">
                  <c:v>1.5733999999999999</c:v>
                </c:pt>
                <c:pt idx="272">
                  <c:v>1.5713999999999999</c:v>
                </c:pt>
                <c:pt idx="273">
                  <c:v>1.5704</c:v>
                </c:pt>
                <c:pt idx="274">
                  <c:v>1.5804</c:v>
                </c:pt>
                <c:pt idx="275">
                  <c:v>1.5743</c:v>
                </c:pt>
                <c:pt idx="276">
                  <c:v>1.5795999999999999</c:v>
                </c:pt>
                <c:pt idx="277">
                  <c:v>1.5827</c:v>
                </c:pt>
                <c:pt idx="278">
                  <c:v>1.5801000000000001</c:v>
                </c:pt>
                <c:pt idx="279">
                  <c:v>1.5976999999999999</c:v>
                </c:pt>
                <c:pt idx="280">
                  <c:v>1.5924</c:v>
                </c:pt>
                <c:pt idx="281">
                  <c:v>1.5741000000000001</c:v>
                </c:pt>
                <c:pt idx="282">
                  <c:v>1.5881000000000001</c:v>
                </c:pt>
                <c:pt idx="283">
                  <c:v>1.6009</c:v>
                </c:pt>
                <c:pt idx="284">
                  <c:v>1.5896999999999999</c:v>
                </c:pt>
                <c:pt idx="285">
                  <c:v>1.5667</c:v>
                </c:pt>
                <c:pt idx="286">
                  <c:v>1.5632999999999999</c:v>
                </c:pt>
                <c:pt idx="287">
                  <c:v>1.5647</c:v>
                </c:pt>
                <c:pt idx="288">
                  <c:v>1.5604</c:v>
                </c:pt>
                <c:pt idx="289">
                  <c:v>1.5567</c:v>
                </c:pt>
                <c:pt idx="290">
                  <c:v>1.5458000000000001</c:v>
                </c:pt>
                <c:pt idx="291">
                  <c:v>1.5429999999999999</c:v>
                </c:pt>
                <c:pt idx="292">
                  <c:v>1.5490999999999999</c:v>
                </c:pt>
                <c:pt idx="293">
                  <c:v>1.5547</c:v>
                </c:pt>
                <c:pt idx="294">
                  <c:v>1.5369999999999999</c:v>
                </c:pt>
                <c:pt idx="295">
                  <c:v>1.5407999999999999</c:v>
                </c:pt>
                <c:pt idx="296">
                  <c:v>1.5446</c:v>
                </c:pt>
                <c:pt idx="297">
                  <c:v>1.5535000000000001</c:v>
                </c:pt>
                <c:pt idx="298">
                  <c:v>1.5508</c:v>
                </c:pt>
                <c:pt idx="299">
                  <c:v>1.5466</c:v>
                </c:pt>
                <c:pt idx="300">
                  <c:v>1.5491999999999999</c:v>
                </c:pt>
                <c:pt idx="301">
                  <c:v>1.5590999999999999</c:v>
                </c:pt>
                <c:pt idx="302">
                  <c:v>1.5516000000000001</c:v>
                </c:pt>
                <c:pt idx="303">
                  <c:v>1.5666</c:v>
                </c:pt>
                <c:pt idx="304">
                  <c:v>1.5770999999999999</c:v>
                </c:pt>
                <c:pt idx="305">
                  <c:v>1.5783</c:v>
                </c:pt>
                <c:pt idx="306">
                  <c:v>1.5775999999999999</c:v>
                </c:pt>
                <c:pt idx="307">
                  <c:v>1.573</c:v>
                </c:pt>
                <c:pt idx="308">
                  <c:v>1.5629</c:v>
                </c:pt>
                <c:pt idx="309">
                  <c:v>1.5527</c:v>
                </c:pt>
                <c:pt idx="310">
                  <c:v>1.5559000000000001</c:v>
                </c:pt>
                <c:pt idx="311">
                  <c:v>1.5549999999999999</c:v>
                </c:pt>
                <c:pt idx="312">
                  <c:v>1.5454000000000001</c:v>
                </c:pt>
                <c:pt idx="313">
                  <c:v>1.5451999999999999</c:v>
                </c:pt>
                <c:pt idx="314">
                  <c:v>1.5559000000000001</c:v>
                </c:pt>
                <c:pt idx="315">
                  <c:v>1.5730999999999999</c:v>
                </c:pt>
                <c:pt idx="316">
                  <c:v>1.5717000000000001</c:v>
                </c:pt>
                <c:pt idx="317">
                  <c:v>1.5472999999999999</c:v>
                </c:pt>
                <c:pt idx="318">
                  <c:v>1.5562</c:v>
                </c:pt>
                <c:pt idx="319">
                  <c:v>1.5418000000000001</c:v>
                </c:pt>
                <c:pt idx="320">
                  <c:v>1.5367999999999999</c:v>
                </c:pt>
                <c:pt idx="321">
                  <c:v>1.5471999999999999</c:v>
                </c:pt>
                <c:pt idx="322">
                  <c:v>1.5518000000000001</c:v>
                </c:pt>
                <c:pt idx="323">
                  <c:v>1.5501</c:v>
                </c:pt>
                <c:pt idx="324">
                  <c:v>1.5625</c:v>
                </c:pt>
                <c:pt idx="325">
                  <c:v>1.5490999999999999</c:v>
                </c:pt>
                <c:pt idx="326">
                  <c:v>1.5589999999999999</c:v>
                </c:pt>
                <c:pt idx="327">
                  <c:v>1.5569999999999999</c:v>
                </c:pt>
                <c:pt idx="328">
                  <c:v>1.5737000000000001</c:v>
                </c:pt>
                <c:pt idx="329">
                  <c:v>1.5749</c:v>
                </c:pt>
                <c:pt idx="330">
                  <c:v>1.5747</c:v>
                </c:pt>
                <c:pt idx="331">
                  <c:v>1.5778000000000001</c:v>
                </c:pt>
                <c:pt idx="332">
                  <c:v>1.5869</c:v>
                </c:pt>
                <c:pt idx="333">
                  <c:v>1.5708</c:v>
                </c:pt>
                <c:pt idx="334">
                  <c:v>1.571</c:v>
                </c:pt>
                <c:pt idx="335">
                  <c:v>1.5646</c:v>
                </c:pt>
                <c:pt idx="336">
                  <c:v>1.5652999999999999</c:v>
                </c:pt>
                <c:pt idx="337">
                  <c:v>1.5744</c:v>
                </c:pt>
                <c:pt idx="338">
                  <c:v>1.577</c:v>
                </c:pt>
                <c:pt idx="339">
                  <c:v>1.5898000000000001</c:v>
                </c:pt>
                <c:pt idx="340">
                  <c:v>1.5912999999999999</c:v>
                </c:pt>
                <c:pt idx="341">
                  <c:v>1.5925</c:v>
                </c:pt>
                <c:pt idx="342">
                  <c:v>1.5845</c:v>
                </c:pt>
                <c:pt idx="343">
                  <c:v>1.5859000000000001</c:v>
                </c:pt>
                <c:pt idx="344">
                  <c:v>1.5854999999999999</c:v>
                </c:pt>
                <c:pt idx="345">
                  <c:v>1.5656000000000001</c:v>
                </c:pt>
                <c:pt idx="346">
                  <c:v>1.5687</c:v>
                </c:pt>
                <c:pt idx="347">
                  <c:v>1.5745</c:v>
                </c:pt>
                <c:pt idx="348">
                  <c:v>1.5408999999999999</c:v>
                </c:pt>
                <c:pt idx="349">
                  <c:v>1.534</c:v>
                </c:pt>
                <c:pt idx="350">
                  <c:v>1.5046999999999999</c:v>
                </c:pt>
                <c:pt idx="351">
                  <c:v>1.4957</c:v>
                </c:pt>
                <c:pt idx="352">
                  <c:v>1.4903999999999999</c:v>
                </c:pt>
                <c:pt idx="353">
                  <c:v>1.4895</c:v>
                </c:pt>
                <c:pt idx="354">
                  <c:v>1.4857</c:v>
                </c:pt>
                <c:pt idx="355">
                  <c:v>1.4694</c:v>
                </c:pt>
                <c:pt idx="356">
                  <c:v>1.4729000000000001</c:v>
                </c:pt>
                <c:pt idx="357">
                  <c:v>1.4745999999999999</c:v>
                </c:pt>
                <c:pt idx="358">
                  <c:v>1.4701</c:v>
                </c:pt>
                <c:pt idx="359">
                  <c:v>1.4875</c:v>
                </c:pt>
                <c:pt idx="360">
                  <c:v>1.48</c:v>
                </c:pt>
                <c:pt idx="361">
                  <c:v>1.4802</c:v>
                </c:pt>
                <c:pt idx="362">
                  <c:v>1.4659</c:v>
                </c:pt>
                <c:pt idx="363">
                  <c:v>1.4682999999999999</c:v>
                </c:pt>
                <c:pt idx="364">
                  <c:v>1.4684999999999999</c:v>
                </c:pt>
                <c:pt idx="365">
                  <c:v>1.4668000000000001</c:v>
                </c:pt>
                <c:pt idx="366">
                  <c:v>1.4602999999999999</c:v>
                </c:pt>
                <c:pt idx="367">
                  <c:v>1.4521999999999999</c:v>
                </c:pt>
                <c:pt idx="368">
                  <c:v>1.4488000000000001</c:v>
                </c:pt>
                <c:pt idx="369">
                  <c:v>1.4358</c:v>
                </c:pt>
                <c:pt idx="370">
                  <c:v>1.4272</c:v>
                </c:pt>
                <c:pt idx="371">
                  <c:v>1.4121999999999999</c:v>
                </c:pt>
                <c:pt idx="372">
                  <c:v>1.4173</c:v>
                </c:pt>
                <c:pt idx="373">
                  <c:v>1.4019999999999999</c:v>
                </c:pt>
                <c:pt idx="374">
                  <c:v>1.3937999999999999</c:v>
                </c:pt>
                <c:pt idx="375">
                  <c:v>1.4172</c:v>
                </c:pt>
                <c:pt idx="376">
                  <c:v>1.4178999999999999</c:v>
                </c:pt>
                <c:pt idx="377">
                  <c:v>1.415</c:v>
                </c:pt>
                <c:pt idx="378">
                  <c:v>1.4132</c:v>
                </c:pt>
                <c:pt idx="379">
                  <c:v>1.4694</c:v>
                </c:pt>
                <c:pt idx="380">
                  <c:v>1.4736</c:v>
                </c:pt>
                <c:pt idx="381">
                  <c:v>1.4653</c:v>
                </c:pt>
                <c:pt idx="382">
                  <c:v>1.4642999999999999</c:v>
                </c:pt>
                <c:pt idx="383">
                  <c:v>1.4595</c:v>
                </c:pt>
                <c:pt idx="384">
                  <c:v>1.4079999999999999</c:v>
                </c:pt>
                <c:pt idx="385">
                  <c:v>1.4057999999999999</c:v>
                </c:pt>
                <c:pt idx="386">
                  <c:v>1.3853</c:v>
                </c:pt>
                <c:pt idx="387">
                  <c:v>1.3815999999999999</c:v>
                </c:pt>
                <c:pt idx="388">
                  <c:v>1.3507</c:v>
                </c:pt>
                <c:pt idx="389">
                  <c:v>1.3648</c:v>
                </c:pt>
                <c:pt idx="390">
                  <c:v>1.3680000000000001</c:v>
                </c:pt>
                <c:pt idx="391">
                  <c:v>1.3645</c:v>
                </c:pt>
                <c:pt idx="392">
                  <c:v>1.347</c:v>
                </c:pt>
                <c:pt idx="393">
                  <c:v>1.3657999999999999</c:v>
                </c:pt>
                <c:pt idx="394">
                  <c:v>1.3567</c:v>
                </c:pt>
                <c:pt idx="395">
                  <c:v>1.3415999999999999</c:v>
                </c:pt>
                <c:pt idx="396">
                  <c:v>1.3458000000000001</c:v>
                </c:pt>
                <c:pt idx="397">
                  <c:v>1.3313999999999999</c:v>
                </c:pt>
                <c:pt idx="398">
                  <c:v>1.3102</c:v>
                </c:pt>
                <c:pt idx="399">
                  <c:v>1.2834000000000001</c:v>
                </c:pt>
                <c:pt idx="400">
                  <c:v>1.2878000000000001</c:v>
                </c:pt>
                <c:pt idx="401">
                  <c:v>1.2656000000000001</c:v>
                </c:pt>
                <c:pt idx="402">
                  <c:v>1.2539</c:v>
                </c:pt>
                <c:pt idx="403">
                  <c:v>1.2467999999999999</c:v>
                </c:pt>
                <c:pt idx="404">
                  <c:v>1.2887</c:v>
                </c:pt>
                <c:pt idx="405">
                  <c:v>1.2892999999999999</c:v>
                </c:pt>
                <c:pt idx="406">
                  <c:v>1.2728999999999999</c:v>
                </c:pt>
                <c:pt idx="407">
                  <c:v>1.2717000000000001</c:v>
                </c:pt>
                <c:pt idx="408">
                  <c:v>1.302</c:v>
                </c:pt>
                <c:pt idx="409">
                  <c:v>1.3038000000000001</c:v>
                </c:pt>
                <c:pt idx="410">
                  <c:v>1.2753000000000001</c:v>
                </c:pt>
                <c:pt idx="411">
                  <c:v>1.2775000000000001</c:v>
                </c:pt>
                <c:pt idx="412">
                  <c:v>1.2759</c:v>
                </c:pt>
                <c:pt idx="413">
                  <c:v>1.2563</c:v>
                </c:pt>
                <c:pt idx="414">
                  <c:v>1.2556</c:v>
                </c:pt>
                <c:pt idx="415">
                  <c:v>1.2525999999999999</c:v>
                </c:pt>
                <c:pt idx="416">
                  <c:v>1.2729999999999999</c:v>
                </c:pt>
                <c:pt idx="417">
                  <c:v>1.2725</c:v>
                </c:pt>
                <c:pt idx="418">
                  <c:v>1.2688999999999999</c:v>
                </c:pt>
                <c:pt idx="419">
                  <c:v>1.2594000000000001</c:v>
                </c:pt>
                <c:pt idx="420">
                  <c:v>1.2524</c:v>
                </c:pt>
                <c:pt idx="421">
                  <c:v>1.2528999999999999</c:v>
                </c:pt>
                <c:pt idx="422">
                  <c:v>1.2889999999999999</c:v>
                </c:pt>
                <c:pt idx="423">
                  <c:v>1.3030999999999999</c:v>
                </c:pt>
                <c:pt idx="424">
                  <c:v>1.2827</c:v>
                </c:pt>
                <c:pt idx="425">
                  <c:v>1.2890999999999999</c:v>
                </c:pt>
                <c:pt idx="426">
                  <c:v>1.2694000000000001</c:v>
                </c:pt>
                <c:pt idx="427">
                  <c:v>1.2633000000000001</c:v>
                </c:pt>
                <c:pt idx="428">
                  <c:v>1.2724</c:v>
                </c:pt>
                <c:pt idx="429">
                  <c:v>1.2669999999999999</c:v>
                </c:pt>
                <c:pt idx="430">
                  <c:v>1.2838000000000001</c:v>
                </c:pt>
                <c:pt idx="431">
                  <c:v>1.2654000000000001</c:v>
                </c:pt>
                <c:pt idx="432">
                  <c:v>1.2942</c:v>
                </c:pt>
                <c:pt idx="433">
                  <c:v>1.2937000000000001</c:v>
                </c:pt>
                <c:pt idx="434">
                  <c:v>1.3023</c:v>
                </c:pt>
                <c:pt idx="435">
                  <c:v>1.3293999999999999</c:v>
                </c:pt>
                <c:pt idx="436">
                  <c:v>1.3349</c:v>
                </c:pt>
                <c:pt idx="437">
                  <c:v>1.3808</c:v>
                </c:pt>
                <c:pt idx="438">
                  <c:v>1.4355</c:v>
                </c:pt>
                <c:pt idx="439">
                  <c:v>1.4296</c:v>
                </c:pt>
                <c:pt idx="440">
                  <c:v>1.387</c:v>
                </c:pt>
                <c:pt idx="441">
                  <c:v>1.4032</c:v>
                </c:pt>
                <c:pt idx="442">
                  <c:v>1.3444</c:v>
                </c:pt>
                <c:pt idx="443">
                  <c:v>1.3715999999999999</c:v>
                </c:pt>
                <c:pt idx="444">
                  <c:v>1.3711</c:v>
                </c:pt>
                <c:pt idx="445">
                  <c:v>1.3493999999999999</c:v>
                </c:pt>
                <c:pt idx="446">
                  <c:v>1.3347</c:v>
                </c:pt>
                <c:pt idx="447">
                  <c:v>1.3197000000000001</c:v>
                </c:pt>
                <c:pt idx="448">
                  <c:v>1.3174999999999999</c:v>
                </c:pt>
                <c:pt idx="449">
                  <c:v>1.3092999999999999</c:v>
                </c:pt>
                <c:pt idx="450">
                  <c:v>1.3242</c:v>
                </c:pt>
                <c:pt idx="451">
                  <c:v>1.3148</c:v>
                </c:pt>
                <c:pt idx="452">
                  <c:v>1.2945</c:v>
                </c:pt>
                <c:pt idx="453">
                  <c:v>1.2867</c:v>
                </c:pt>
                <c:pt idx="454">
                  <c:v>1.2955000000000001</c:v>
                </c:pt>
                <c:pt idx="455">
                  <c:v>1.2847999999999999</c:v>
                </c:pt>
                <c:pt idx="456">
                  <c:v>1.3156000000000001</c:v>
                </c:pt>
                <c:pt idx="457">
                  <c:v>1.3158000000000001</c:v>
                </c:pt>
                <c:pt idx="458">
                  <c:v>1.3243</c:v>
                </c:pt>
                <c:pt idx="459">
                  <c:v>1.2987</c:v>
                </c:pt>
                <c:pt idx="460">
                  <c:v>1.2803</c:v>
                </c:pt>
                <c:pt idx="461">
                  <c:v>1.2806999999999999</c:v>
                </c:pt>
                <c:pt idx="462">
                  <c:v>1.3008999999999999</c:v>
                </c:pt>
                <c:pt idx="463">
                  <c:v>1.2855000000000001</c:v>
                </c:pt>
                <c:pt idx="464">
                  <c:v>1.2837000000000001</c:v>
                </c:pt>
                <c:pt idx="465">
                  <c:v>1.2874000000000001</c:v>
                </c:pt>
                <c:pt idx="466">
                  <c:v>1.3063</c:v>
                </c:pt>
                <c:pt idx="467">
                  <c:v>1.2965</c:v>
                </c:pt>
                <c:pt idx="468">
                  <c:v>1.2892999999999999</c:v>
                </c:pt>
                <c:pt idx="469">
                  <c:v>1.2821</c:v>
                </c:pt>
                <c:pt idx="470">
                  <c:v>1.2878000000000001</c:v>
                </c:pt>
                <c:pt idx="471">
                  <c:v>1.2768999999999999</c:v>
                </c:pt>
                <c:pt idx="472">
                  <c:v>1.2569999999999999</c:v>
                </c:pt>
                <c:pt idx="473">
                  <c:v>1.2546999999999999</c:v>
                </c:pt>
                <c:pt idx="474">
                  <c:v>1.2674000000000001</c:v>
                </c:pt>
                <c:pt idx="475">
                  <c:v>1.2689999999999999</c:v>
                </c:pt>
                <c:pt idx="476">
                  <c:v>1.2745</c:v>
                </c:pt>
                <c:pt idx="477">
                  <c:v>1.2742</c:v>
                </c:pt>
                <c:pt idx="478">
                  <c:v>1.2729999999999999</c:v>
                </c:pt>
                <c:pt idx="479">
                  <c:v>1.2764</c:v>
                </c:pt>
                <c:pt idx="480">
                  <c:v>1.2661</c:v>
                </c:pt>
                <c:pt idx="481">
                  <c:v>1.2579</c:v>
                </c:pt>
                <c:pt idx="482">
                  <c:v>1.2548999999999999</c:v>
                </c:pt>
                <c:pt idx="483">
                  <c:v>1.2605999999999999</c:v>
                </c:pt>
                <c:pt idx="484">
                  <c:v>1.2563</c:v>
                </c:pt>
                <c:pt idx="485">
                  <c:v>1.2672000000000001</c:v>
                </c:pt>
                <c:pt idx="486">
                  <c:v>1.2634000000000001</c:v>
                </c:pt>
                <c:pt idx="487">
                  <c:v>1.2743</c:v>
                </c:pt>
                <c:pt idx="488">
                  <c:v>1.2807999999999999</c:v>
                </c:pt>
                <c:pt idx="489">
                  <c:v>1.3702000000000001</c:v>
                </c:pt>
                <c:pt idx="490">
                  <c:v>1.3573</c:v>
                </c:pt>
                <c:pt idx="491">
                  <c:v>1.3581000000000001</c:v>
                </c:pt>
                <c:pt idx="492">
                  <c:v>1.3569</c:v>
                </c:pt>
                <c:pt idx="493">
                  <c:v>1.3540000000000001</c:v>
                </c:pt>
                <c:pt idx="494">
                  <c:v>1.3540000000000001</c:v>
                </c:pt>
                <c:pt idx="495">
                  <c:v>1.3286</c:v>
                </c:pt>
                <c:pt idx="496">
                  <c:v>1.3144</c:v>
                </c:pt>
                <c:pt idx="497">
                  <c:v>1.3260000000000001</c:v>
                </c:pt>
                <c:pt idx="498">
                  <c:v>1.3222</c:v>
                </c:pt>
                <c:pt idx="499">
                  <c:v>1.3456999999999999</c:v>
                </c:pt>
                <c:pt idx="500">
                  <c:v>1.3447</c:v>
                </c:pt>
                <c:pt idx="501">
                  <c:v>1.3364</c:v>
                </c:pt>
                <c:pt idx="502">
                  <c:v>1.3281000000000001</c:v>
                </c:pt>
                <c:pt idx="503">
                  <c:v>1.3288</c:v>
                </c:pt>
                <c:pt idx="504">
                  <c:v>1.3149</c:v>
                </c:pt>
                <c:pt idx="505">
                  <c:v>1.3141</c:v>
                </c:pt>
                <c:pt idx="506">
                  <c:v>1.3352999999999999</c:v>
                </c:pt>
                <c:pt idx="507">
                  <c:v>1.3275999999999999</c:v>
                </c:pt>
                <c:pt idx="508">
                  <c:v>1.3180000000000001</c:v>
                </c:pt>
                <c:pt idx="509">
                  <c:v>1.3196000000000001</c:v>
                </c:pt>
                <c:pt idx="510">
                  <c:v>1.2902</c:v>
                </c:pt>
                <c:pt idx="511">
                  <c:v>1.3243</c:v>
                </c:pt>
                <c:pt idx="512">
                  <c:v>1.3266</c:v>
                </c:pt>
                <c:pt idx="513">
                  <c:v>1.3365</c:v>
                </c:pt>
                <c:pt idx="514">
                  <c:v>1.3373999999999999</c:v>
                </c:pt>
                <c:pt idx="515">
                  <c:v>1.3311999999999999</c:v>
                </c:pt>
                <c:pt idx="516">
                  <c:v>1.3409</c:v>
                </c:pt>
                <c:pt idx="517">
                  <c:v>1.3492999999999999</c:v>
                </c:pt>
                <c:pt idx="518">
                  <c:v>1.3619000000000001</c:v>
                </c:pt>
                <c:pt idx="519">
                  <c:v>1.3636999999999999</c:v>
                </c:pt>
                <c:pt idx="520">
                  <c:v>1.3612</c:v>
                </c:pt>
                <c:pt idx="521">
                  <c:v>1.3608</c:v>
                </c:pt>
                <c:pt idx="522">
                  <c:v>1.3537999999999999</c:v>
                </c:pt>
                <c:pt idx="523">
                  <c:v>1.3502000000000001</c:v>
                </c:pt>
                <c:pt idx="524">
                  <c:v>1.3607</c:v>
                </c:pt>
                <c:pt idx="525">
                  <c:v>1.3764000000000001</c:v>
                </c:pt>
                <c:pt idx="526">
                  <c:v>1.3803000000000001</c:v>
                </c:pt>
                <c:pt idx="527">
                  <c:v>1.4003000000000001</c:v>
                </c:pt>
                <c:pt idx="528">
                  <c:v>1.4003000000000001</c:v>
                </c:pt>
                <c:pt idx="529">
                  <c:v>1.3991</c:v>
                </c:pt>
                <c:pt idx="530">
                  <c:v>1.3923000000000001</c:v>
                </c:pt>
                <c:pt idx="531">
                  <c:v>1.3947000000000001</c:v>
                </c:pt>
                <c:pt idx="532">
                  <c:v>1.4126000000000001</c:v>
                </c:pt>
                <c:pt idx="533">
                  <c:v>1.419</c:v>
                </c:pt>
                <c:pt idx="534">
                  <c:v>1.427</c:v>
                </c:pt>
                <c:pt idx="535">
                  <c:v>1.4193</c:v>
                </c:pt>
                <c:pt idx="536">
                  <c:v>1.4186000000000001</c:v>
                </c:pt>
                <c:pt idx="537">
                  <c:v>1.3989</c:v>
                </c:pt>
                <c:pt idx="538">
                  <c:v>1.3884000000000001</c:v>
                </c:pt>
                <c:pt idx="539">
                  <c:v>1.4014</c:v>
                </c:pt>
                <c:pt idx="540">
                  <c:v>1.3982000000000001</c:v>
                </c:pt>
                <c:pt idx="541">
                  <c:v>1.4093</c:v>
                </c:pt>
                <c:pt idx="542">
                  <c:v>1.4039999999999999</c:v>
                </c:pt>
                <c:pt idx="543">
                  <c:v>1.3783000000000001</c:v>
                </c:pt>
                <c:pt idx="544">
                  <c:v>1.3878999999999999</c:v>
                </c:pt>
                <c:pt idx="545">
                  <c:v>1.3849</c:v>
                </c:pt>
                <c:pt idx="546">
                  <c:v>1.3977999999999999</c:v>
                </c:pt>
                <c:pt idx="547">
                  <c:v>1.3996999999999999</c:v>
                </c:pt>
                <c:pt idx="548">
                  <c:v>1.3844000000000001</c:v>
                </c:pt>
                <c:pt idx="549">
                  <c:v>1.4034</c:v>
                </c:pt>
                <c:pt idx="550">
                  <c:v>1.4015</c:v>
                </c:pt>
                <c:pt idx="551">
                  <c:v>1.3953</c:v>
                </c:pt>
                <c:pt idx="552">
                  <c:v>1.4055</c:v>
                </c:pt>
                <c:pt idx="553">
                  <c:v>1.4057999999999999</c:v>
                </c:pt>
                <c:pt idx="554">
                  <c:v>1.4019999999999999</c:v>
                </c:pt>
                <c:pt idx="555">
                  <c:v>1.4184000000000001</c:v>
                </c:pt>
                <c:pt idx="556">
                  <c:v>1.4016999999999999</c:v>
                </c:pt>
                <c:pt idx="557">
                  <c:v>1.399</c:v>
                </c:pt>
                <c:pt idx="558">
                  <c:v>1.3936999999999999</c:v>
                </c:pt>
                <c:pt idx="559">
                  <c:v>1.3964000000000001</c:v>
                </c:pt>
                <c:pt idx="560">
                  <c:v>1.3852</c:v>
                </c:pt>
                <c:pt idx="561">
                  <c:v>1.3971</c:v>
                </c:pt>
                <c:pt idx="562">
                  <c:v>1.4115</c:v>
                </c:pt>
                <c:pt idx="563">
                  <c:v>1.4115</c:v>
                </c:pt>
                <c:pt idx="564">
                  <c:v>1.4119999999999999</c:v>
                </c:pt>
                <c:pt idx="565">
                  <c:v>1.4211</c:v>
                </c:pt>
                <c:pt idx="566">
                  <c:v>1.4195</c:v>
                </c:pt>
                <c:pt idx="567">
                  <c:v>1.4219999999999999</c:v>
                </c:pt>
                <c:pt idx="568">
                  <c:v>1.4212</c:v>
                </c:pt>
                <c:pt idx="569">
                  <c:v>1.4211</c:v>
                </c:pt>
                <c:pt idx="570">
                  <c:v>1.4156</c:v>
                </c:pt>
                <c:pt idx="571">
                  <c:v>1.4032</c:v>
                </c:pt>
                <c:pt idx="572">
                  <c:v>1.4066000000000001</c:v>
                </c:pt>
                <c:pt idx="573">
                  <c:v>1.4277</c:v>
                </c:pt>
                <c:pt idx="574">
                  <c:v>1.4415</c:v>
                </c:pt>
                <c:pt idx="575">
                  <c:v>1.44</c:v>
                </c:pt>
                <c:pt idx="576">
                  <c:v>1.4390000000000001</c:v>
                </c:pt>
                <c:pt idx="577">
                  <c:v>1.4357</c:v>
                </c:pt>
                <c:pt idx="578">
                  <c:v>1.4178999999999999</c:v>
                </c:pt>
                <c:pt idx="579">
                  <c:v>1.4142999999999999</c:v>
                </c:pt>
                <c:pt idx="580">
                  <c:v>1.4140999999999999</c:v>
                </c:pt>
                <c:pt idx="581">
                  <c:v>1.4215</c:v>
                </c:pt>
                <c:pt idx="582">
                  <c:v>1.429</c:v>
                </c:pt>
                <c:pt idx="583">
                  <c:v>1.4216</c:v>
                </c:pt>
                <c:pt idx="584">
                  <c:v>1.4261999999999999</c:v>
                </c:pt>
                <c:pt idx="585">
                  <c:v>1.4319</c:v>
                </c:pt>
                <c:pt idx="586">
                  <c:v>1.4330000000000001</c:v>
                </c:pt>
                <c:pt idx="587">
                  <c:v>1.423</c:v>
                </c:pt>
                <c:pt idx="588">
                  <c:v>1.4272</c:v>
                </c:pt>
                <c:pt idx="589">
                  <c:v>1.4357</c:v>
                </c:pt>
                <c:pt idx="590">
                  <c:v>1.4353</c:v>
                </c:pt>
                <c:pt idx="591">
                  <c:v>1.4234</c:v>
                </c:pt>
                <c:pt idx="592">
                  <c:v>1.4338</c:v>
                </c:pt>
                <c:pt idx="593">
                  <c:v>1.4572000000000001</c:v>
                </c:pt>
                <c:pt idx="594">
                  <c:v>1.4567000000000001</c:v>
                </c:pt>
                <c:pt idx="595">
                  <c:v>1.4584999999999999</c:v>
                </c:pt>
                <c:pt idx="596">
                  <c:v>1.4613</c:v>
                </c:pt>
                <c:pt idx="597">
                  <c:v>1.4697</c:v>
                </c:pt>
                <c:pt idx="598">
                  <c:v>1.4735</c:v>
                </c:pt>
                <c:pt idx="599">
                  <c:v>1.4702999999999999</c:v>
                </c:pt>
                <c:pt idx="600">
                  <c:v>1.4794</c:v>
                </c:pt>
                <c:pt idx="601">
                  <c:v>1.4751000000000001</c:v>
                </c:pt>
                <c:pt idx="602">
                  <c:v>1.4695</c:v>
                </c:pt>
                <c:pt idx="603">
                  <c:v>1.4589000000000001</c:v>
                </c:pt>
                <c:pt idx="604">
                  <c:v>1.4645999999999999</c:v>
                </c:pt>
                <c:pt idx="605">
                  <c:v>1.4742999999999999</c:v>
                </c:pt>
                <c:pt idx="606">
                  <c:v>1.4675</c:v>
                </c:pt>
                <c:pt idx="607">
                  <c:v>1.4776</c:v>
                </c:pt>
                <c:pt idx="608">
                  <c:v>1.4714</c:v>
                </c:pt>
                <c:pt idx="609">
                  <c:v>1.4796</c:v>
                </c:pt>
                <c:pt idx="610">
                  <c:v>1.4838</c:v>
                </c:pt>
                <c:pt idx="611">
                  <c:v>1.4899</c:v>
                </c:pt>
                <c:pt idx="612">
                  <c:v>1.4944</c:v>
                </c:pt>
                <c:pt idx="613">
                  <c:v>1.5005999999999999</c:v>
                </c:pt>
                <c:pt idx="614">
                  <c:v>1.4906999999999999</c:v>
                </c:pt>
                <c:pt idx="615">
                  <c:v>1.4785999999999999</c:v>
                </c:pt>
                <c:pt idx="616">
                  <c:v>1.4721</c:v>
                </c:pt>
                <c:pt idx="617">
                  <c:v>1.4818</c:v>
                </c:pt>
                <c:pt idx="618">
                  <c:v>1.4755</c:v>
                </c:pt>
                <c:pt idx="619">
                  <c:v>1.4827999999999999</c:v>
                </c:pt>
                <c:pt idx="620">
                  <c:v>1.4657</c:v>
                </c:pt>
                <c:pt idx="621">
                  <c:v>1.4835</c:v>
                </c:pt>
                <c:pt idx="622">
                  <c:v>1.4857</c:v>
                </c:pt>
                <c:pt idx="623">
                  <c:v>1.4837</c:v>
                </c:pt>
                <c:pt idx="624">
                  <c:v>1.4999</c:v>
                </c:pt>
                <c:pt idx="625">
                  <c:v>1.496</c:v>
                </c:pt>
                <c:pt idx="626">
                  <c:v>1.4966999999999999</c:v>
                </c:pt>
                <c:pt idx="627">
                  <c:v>1.4864999999999999</c:v>
                </c:pt>
                <c:pt idx="628">
                  <c:v>1.4884999999999999</c:v>
                </c:pt>
                <c:pt idx="629">
                  <c:v>1.4976</c:v>
                </c:pt>
                <c:pt idx="630">
                  <c:v>1.4829000000000001</c:v>
                </c:pt>
                <c:pt idx="631">
                  <c:v>1.4988999999999999</c:v>
                </c:pt>
                <c:pt idx="632">
                  <c:v>1.4903999999999999</c:v>
                </c:pt>
                <c:pt idx="633">
                  <c:v>1.4869000000000001</c:v>
                </c:pt>
                <c:pt idx="634">
                  <c:v>1.4966999999999999</c:v>
                </c:pt>
                <c:pt idx="635">
                  <c:v>1.4936</c:v>
                </c:pt>
                <c:pt idx="636">
                  <c:v>1.5084</c:v>
                </c:pt>
                <c:pt idx="637">
                  <c:v>1.4986999999999999</c:v>
                </c:pt>
                <c:pt idx="638">
                  <c:v>1.4963</c:v>
                </c:pt>
                <c:pt idx="639">
                  <c:v>1.4993000000000001</c:v>
                </c:pt>
                <c:pt idx="640">
                  <c:v>1.5099</c:v>
                </c:pt>
                <c:pt idx="641">
                  <c:v>1.5059</c:v>
                </c:pt>
                <c:pt idx="642">
                  <c:v>1.5081</c:v>
                </c:pt>
                <c:pt idx="643">
                  <c:v>1.4883</c:v>
                </c:pt>
                <c:pt idx="644">
                  <c:v>1.4819</c:v>
                </c:pt>
                <c:pt idx="645">
                  <c:v>1.4741</c:v>
                </c:pt>
                <c:pt idx="646">
                  <c:v>1.4723999999999999</c:v>
                </c:pt>
                <c:pt idx="647">
                  <c:v>1.4716</c:v>
                </c:pt>
                <c:pt idx="648">
                  <c:v>1.4599</c:v>
                </c:pt>
                <c:pt idx="649">
                  <c:v>1.4643999999999999</c:v>
                </c:pt>
                <c:pt idx="650">
                  <c:v>1.4513</c:v>
                </c:pt>
                <c:pt idx="651">
                  <c:v>1.4576</c:v>
                </c:pt>
                <c:pt idx="652">
                  <c:v>1.4316</c:v>
                </c:pt>
                <c:pt idx="653">
                  <c:v>1.4280999999999999</c:v>
                </c:pt>
                <c:pt idx="654">
                  <c:v>1.4318</c:v>
                </c:pt>
                <c:pt idx="655">
                  <c:v>1.4242999999999999</c:v>
                </c:pt>
                <c:pt idx="656">
                  <c:v>1.4339</c:v>
                </c:pt>
                <c:pt idx="657">
                  <c:v>1.4367000000000001</c:v>
                </c:pt>
                <c:pt idx="658">
                  <c:v>1.4391</c:v>
                </c:pt>
                <c:pt idx="659">
                  <c:v>1.4355</c:v>
                </c:pt>
                <c:pt idx="660">
                  <c:v>1.4316</c:v>
                </c:pt>
                <c:pt idx="661">
                  <c:v>1.4332</c:v>
                </c:pt>
                <c:pt idx="662">
                  <c:v>1.4418</c:v>
                </c:pt>
                <c:pt idx="663">
                  <c:v>1.4400999999999999</c:v>
                </c:pt>
                <c:pt idx="664">
                  <c:v>1.4402999999999999</c:v>
                </c:pt>
                <c:pt idx="665">
                  <c:v>1.4313</c:v>
                </c:pt>
                <c:pt idx="666">
                  <c:v>1.4356</c:v>
                </c:pt>
                <c:pt idx="667">
                  <c:v>1.4534</c:v>
                </c:pt>
                <c:pt idx="668">
                  <c:v>1.4521999999999999</c:v>
                </c:pt>
                <c:pt idx="669">
                  <c:v>1.4491000000000001</c:v>
                </c:pt>
                <c:pt idx="670">
                  <c:v>1.4477</c:v>
                </c:pt>
                <c:pt idx="671">
                  <c:v>1.4376</c:v>
                </c:pt>
                <c:pt idx="672">
                  <c:v>1.4391</c:v>
                </c:pt>
                <c:pt idx="673">
                  <c:v>1.4267000000000001</c:v>
                </c:pt>
                <c:pt idx="674">
                  <c:v>1.4093</c:v>
                </c:pt>
                <c:pt idx="675">
                  <c:v>1.4105000000000001</c:v>
                </c:pt>
                <c:pt idx="676">
                  <c:v>1.4153</c:v>
                </c:pt>
                <c:pt idx="677">
                  <c:v>1.4145000000000001</c:v>
                </c:pt>
                <c:pt idx="678">
                  <c:v>1.4084000000000001</c:v>
                </c:pt>
                <c:pt idx="679">
                  <c:v>1.4052</c:v>
                </c:pt>
                <c:pt idx="680">
                  <c:v>1.3982000000000001</c:v>
                </c:pt>
                <c:pt idx="681">
                  <c:v>1.3869</c:v>
                </c:pt>
                <c:pt idx="682">
                  <c:v>1.3904000000000001</c:v>
                </c:pt>
                <c:pt idx="683">
                  <c:v>1.3954</c:v>
                </c:pt>
                <c:pt idx="684">
                  <c:v>1.3906000000000001</c:v>
                </c:pt>
                <c:pt idx="685">
                  <c:v>1.3757999999999999</c:v>
                </c:pt>
                <c:pt idx="686">
                  <c:v>1.3607</c:v>
                </c:pt>
                <c:pt idx="687">
                  <c:v>1.3697999999999999</c:v>
                </c:pt>
                <c:pt idx="688">
                  <c:v>1.3794999999999999</c:v>
                </c:pt>
                <c:pt idx="689">
                  <c:v>1.3721000000000001</c:v>
                </c:pt>
                <c:pt idx="690">
                  <c:v>1.3637999999999999</c:v>
                </c:pt>
                <c:pt idx="691">
                  <c:v>1.3623000000000001</c:v>
                </c:pt>
                <c:pt idx="692">
                  <c:v>1.3606</c:v>
                </c:pt>
                <c:pt idx="693">
                  <c:v>1.3742000000000001</c:v>
                </c:pt>
                <c:pt idx="694">
                  <c:v>1.3623000000000001</c:v>
                </c:pt>
                <c:pt idx="695">
                  <c:v>1.3562000000000001</c:v>
                </c:pt>
                <c:pt idx="696">
                  <c:v>1.3535999999999999</c:v>
                </c:pt>
                <c:pt idx="697">
                  <c:v>1.3589</c:v>
                </c:pt>
                <c:pt idx="698">
                  <c:v>1.3536999999999999</c:v>
                </c:pt>
                <c:pt idx="699">
                  <c:v>1.3575999999999999</c:v>
                </c:pt>
                <c:pt idx="700">
                  <c:v>1.3474999999999999</c:v>
                </c:pt>
                <c:pt idx="701">
                  <c:v>1.3658999999999999</c:v>
                </c:pt>
                <c:pt idx="702">
                  <c:v>1.3514999999999999</c:v>
                </c:pt>
                <c:pt idx="703">
                  <c:v>1.3563000000000001</c:v>
                </c:pt>
                <c:pt idx="704">
                  <c:v>1.3731</c:v>
                </c:pt>
                <c:pt idx="705">
                  <c:v>1.357</c:v>
                </c:pt>
                <c:pt idx="706">
                  <c:v>1.3607</c:v>
                </c:pt>
                <c:pt idx="707">
                  <c:v>1.3648</c:v>
                </c:pt>
                <c:pt idx="708">
                  <c:v>1.367</c:v>
                </c:pt>
                <c:pt idx="709">
                  <c:v>1.3755999999999999</c:v>
                </c:pt>
                <c:pt idx="710">
                  <c:v>1.3655999999999999</c:v>
                </c:pt>
                <c:pt idx="711">
                  <c:v>1.3754</c:v>
                </c:pt>
                <c:pt idx="712">
                  <c:v>1.3763000000000001</c:v>
                </c:pt>
                <c:pt idx="713">
                  <c:v>1.3604000000000001</c:v>
                </c:pt>
                <c:pt idx="714">
                  <c:v>1.3540000000000001</c:v>
                </c:pt>
                <c:pt idx="715">
                  <c:v>1.3562000000000001</c:v>
                </c:pt>
                <c:pt idx="716">
                  <c:v>1.3516999999999999</c:v>
                </c:pt>
                <c:pt idx="717">
                  <c:v>1.3352999999999999</c:v>
                </c:pt>
                <c:pt idx="718">
                  <c:v>1.3343</c:v>
                </c:pt>
                <c:pt idx="719">
                  <c:v>1.3465</c:v>
                </c:pt>
                <c:pt idx="720">
                  <c:v>1.3409</c:v>
                </c:pt>
                <c:pt idx="721">
                  <c:v>1.3525</c:v>
                </c:pt>
                <c:pt idx="722">
                  <c:v>1.3569</c:v>
                </c:pt>
                <c:pt idx="723">
                  <c:v>1.3487</c:v>
                </c:pt>
                <c:pt idx="724">
                  <c:v>1.3486</c:v>
                </c:pt>
                <c:pt idx="725">
                  <c:v>1.3378000000000001</c:v>
                </c:pt>
                <c:pt idx="726">
                  <c:v>1.3363</c:v>
                </c:pt>
                <c:pt idx="727">
                  <c:v>1.3360000000000001</c:v>
                </c:pt>
                <c:pt idx="728">
                  <c:v>1.3467</c:v>
                </c:pt>
                <c:pt idx="729">
                  <c:v>1.3587</c:v>
                </c:pt>
                <c:pt idx="730">
                  <c:v>1.3582000000000001</c:v>
                </c:pt>
                <c:pt idx="731">
                  <c:v>1.3666</c:v>
                </c:pt>
                <c:pt idx="732">
                  <c:v>1.3539000000000001</c:v>
                </c:pt>
                <c:pt idx="733">
                  <c:v>1.3486</c:v>
                </c:pt>
                <c:pt idx="734">
                  <c:v>1.3456999999999999</c:v>
                </c:pt>
                <c:pt idx="735">
                  <c:v>1.3445</c:v>
                </c:pt>
                <c:pt idx="736">
                  <c:v>1.3382000000000001</c:v>
                </c:pt>
                <c:pt idx="737">
                  <c:v>1.3297000000000001</c:v>
                </c:pt>
                <c:pt idx="738">
                  <c:v>1.3360000000000001</c:v>
                </c:pt>
                <c:pt idx="739">
                  <c:v>1.3333999999999999</c:v>
                </c:pt>
                <c:pt idx="740">
                  <c:v>1.323</c:v>
                </c:pt>
                <c:pt idx="741">
                  <c:v>1.3129</c:v>
                </c:pt>
                <c:pt idx="742">
                  <c:v>1.3242</c:v>
                </c:pt>
                <c:pt idx="743">
                  <c:v>1.3301000000000001</c:v>
                </c:pt>
                <c:pt idx="744">
                  <c:v>1.3182</c:v>
                </c:pt>
                <c:pt idx="745">
                  <c:v>1.3037000000000001</c:v>
                </c:pt>
                <c:pt idx="746">
                  <c:v>1.2889999999999999</c:v>
                </c:pt>
                <c:pt idx="747">
                  <c:v>1.2688999999999999</c:v>
                </c:pt>
                <c:pt idx="748">
                  <c:v>1.2717000000000001</c:v>
                </c:pt>
                <c:pt idx="749">
                  <c:v>1.2861</c:v>
                </c:pt>
                <c:pt idx="750">
                  <c:v>1.2715000000000001</c:v>
                </c:pt>
                <c:pt idx="751">
                  <c:v>1.2642</c:v>
                </c:pt>
                <c:pt idx="752">
                  <c:v>1.2567999999999999</c:v>
                </c:pt>
                <c:pt idx="753">
                  <c:v>1.2391000000000001</c:v>
                </c:pt>
                <c:pt idx="754">
                  <c:v>1.2298</c:v>
                </c:pt>
                <c:pt idx="755">
                  <c:v>1.2357</c:v>
                </c:pt>
                <c:pt idx="756">
                  <c:v>1.2317</c:v>
                </c:pt>
                <c:pt idx="757">
                  <c:v>1.2370000000000001</c:v>
                </c:pt>
                <c:pt idx="758">
                  <c:v>1.2574000000000001</c:v>
                </c:pt>
                <c:pt idx="759">
                  <c:v>1.2404999999999999</c:v>
                </c:pt>
                <c:pt idx="760">
                  <c:v>1.2278</c:v>
                </c:pt>
                <c:pt idx="761">
                  <c:v>1.2222999999999999</c:v>
                </c:pt>
                <c:pt idx="762">
                  <c:v>1.2369000000000001</c:v>
                </c:pt>
                <c:pt idx="763">
                  <c:v>1.2367999999999999</c:v>
                </c:pt>
                <c:pt idx="764">
                  <c:v>1.2276</c:v>
                </c:pt>
                <c:pt idx="765">
                  <c:v>1.2265999999999999</c:v>
                </c:pt>
                <c:pt idx="766">
                  <c:v>1.2203999999999999</c:v>
                </c:pt>
                <c:pt idx="767">
                  <c:v>1.2192000000000001</c:v>
                </c:pt>
                <c:pt idx="768">
                  <c:v>1.1997</c:v>
                </c:pt>
                <c:pt idx="769">
                  <c:v>1.1959</c:v>
                </c:pt>
                <c:pt idx="770">
                  <c:v>1.1994</c:v>
                </c:pt>
                <c:pt idx="771">
                  <c:v>1.2043999999999999</c:v>
                </c:pt>
                <c:pt idx="772">
                  <c:v>1.2110000000000001</c:v>
                </c:pt>
                <c:pt idx="773">
                  <c:v>1.2077</c:v>
                </c:pt>
                <c:pt idx="774">
                  <c:v>1.2276</c:v>
                </c:pt>
                <c:pt idx="775">
                  <c:v>1.2325999999999999</c:v>
                </c:pt>
                <c:pt idx="776">
                  <c:v>1.2323</c:v>
                </c:pt>
                <c:pt idx="777">
                  <c:v>1.2364999999999999</c:v>
                </c:pt>
                <c:pt idx="778">
                  <c:v>1.236</c:v>
                </c:pt>
                <c:pt idx="779">
                  <c:v>1.2383999999999999</c:v>
                </c:pt>
                <c:pt idx="780">
                  <c:v>1.2302</c:v>
                </c:pt>
                <c:pt idx="781">
                  <c:v>1.2222999999999999</c:v>
                </c:pt>
                <c:pt idx="782">
                  <c:v>1.2361</c:v>
                </c:pt>
                <c:pt idx="783">
                  <c:v>1.2331000000000001</c:v>
                </c:pt>
                <c:pt idx="784">
                  <c:v>1.2316</c:v>
                </c:pt>
                <c:pt idx="785">
                  <c:v>1.2185999999999999</c:v>
                </c:pt>
                <c:pt idx="786">
                  <c:v>1.2290000000000001</c:v>
                </c:pt>
                <c:pt idx="787">
                  <c:v>1.2463</c:v>
                </c:pt>
                <c:pt idx="788">
                  <c:v>1.2576000000000001</c:v>
                </c:pt>
                <c:pt idx="789">
                  <c:v>1.2531000000000001</c:v>
                </c:pt>
                <c:pt idx="790">
                  <c:v>1.2645999999999999</c:v>
                </c:pt>
                <c:pt idx="791">
                  <c:v>1.2593000000000001</c:v>
                </c:pt>
                <c:pt idx="792">
                  <c:v>1.2659</c:v>
                </c:pt>
                <c:pt idx="793">
                  <c:v>1.2639</c:v>
                </c:pt>
                <c:pt idx="794">
                  <c:v>1.2573000000000001</c:v>
                </c:pt>
                <c:pt idx="795">
                  <c:v>1.2718</c:v>
                </c:pt>
                <c:pt idx="796">
                  <c:v>1.2754000000000001</c:v>
                </c:pt>
                <c:pt idx="797">
                  <c:v>1.2890999999999999</c:v>
                </c:pt>
                <c:pt idx="798">
                  <c:v>1.2918000000000001</c:v>
                </c:pt>
                <c:pt idx="799">
                  <c:v>1.2962</c:v>
                </c:pt>
                <c:pt idx="800">
                  <c:v>1.2905</c:v>
                </c:pt>
                <c:pt idx="801">
                  <c:v>1.2817000000000001</c:v>
                </c:pt>
                <c:pt idx="802">
                  <c:v>1.2902</c:v>
                </c:pt>
                <c:pt idx="803">
                  <c:v>1.2862</c:v>
                </c:pt>
                <c:pt idx="804">
                  <c:v>1.2982</c:v>
                </c:pt>
                <c:pt idx="805">
                  <c:v>1.2983</c:v>
                </c:pt>
                <c:pt idx="806">
                  <c:v>1.2998000000000001</c:v>
                </c:pt>
                <c:pt idx="807">
                  <c:v>1.3063</c:v>
                </c:pt>
                <c:pt idx="808">
                  <c:v>1.3172999999999999</c:v>
                </c:pt>
                <c:pt idx="809">
                  <c:v>1.3238000000000001</c:v>
                </c:pt>
                <c:pt idx="810">
                  <c:v>1.3158000000000001</c:v>
                </c:pt>
                <c:pt idx="811">
                  <c:v>1.3157000000000001</c:v>
                </c:pt>
                <c:pt idx="812">
                  <c:v>1.3281000000000001</c:v>
                </c:pt>
                <c:pt idx="813">
                  <c:v>1.3241000000000001</c:v>
                </c:pt>
                <c:pt idx="814">
                  <c:v>1.3095000000000001</c:v>
                </c:pt>
                <c:pt idx="815">
                  <c:v>1.2898000000000001</c:v>
                </c:pt>
                <c:pt idx="816">
                  <c:v>1.2866</c:v>
                </c:pt>
                <c:pt idx="817">
                  <c:v>1.2766</c:v>
                </c:pt>
                <c:pt idx="818">
                  <c:v>1.2837000000000001</c:v>
                </c:pt>
                <c:pt idx="819">
                  <c:v>1.2888999999999999</c:v>
                </c:pt>
                <c:pt idx="820">
                  <c:v>1.2870999999999999</c:v>
                </c:pt>
                <c:pt idx="821">
                  <c:v>1.2836000000000001</c:v>
                </c:pt>
                <c:pt idx="822">
                  <c:v>1.2685999999999999</c:v>
                </c:pt>
                <c:pt idx="823">
                  <c:v>1.2662</c:v>
                </c:pt>
                <c:pt idx="824">
                  <c:v>1.2675000000000001</c:v>
                </c:pt>
                <c:pt idx="825">
                  <c:v>1.2652000000000001</c:v>
                </c:pt>
                <c:pt idx="826">
                  <c:v>1.2716000000000001</c:v>
                </c:pt>
                <c:pt idx="827">
                  <c:v>1.2765</c:v>
                </c:pt>
                <c:pt idx="828">
                  <c:v>1.2685999999999999</c:v>
                </c:pt>
                <c:pt idx="829">
                  <c:v>1.2703</c:v>
                </c:pt>
                <c:pt idx="830">
                  <c:v>1.2811999999999999</c:v>
                </c:pt>
                <c:pt idx="831">
                  <c:v>1.2824</c:v>
                </c:pt>
                <c:pt idx="832">
                  <c:v>1.2884</c:v>
                </c:pt>
                <c:pt idx="833">
                  <c:v>1.2722</c:v>
                </c:pt>
                <c:pt idx="834">
                  <c:v>1.2726</c:v>
                </c:pt>
                <c:pt idx="835">
                  <c:v>1.2706999999999999</c:v>
                </c:pt>
                <c:pt idx="836">
                  <c:v>1.2730999999999999</c:v>
                </c:pt>
                <c:pt idx="837">
                  <c:v>1.2888999999999999</c:v>
                </c:pt>
                <c:pt idx="838">
                  <c:v>1.3013999999999999</c:v>
                </c:pt>
                <c:pt idx="839">
                  <c:v>1.3007</c:v>
                </c:pt>
                <c:pt idx="840">
                  <c:v>1.3078000000000001</c:v>
                </c:pt>
                <c:pt idx="841">
                  <c:v>1.3045</c:v>
                </c:pt>
                <c:pt idx="842">
                  <c:v>1.3073999999999999</c:v>
                </c:pt>
                <c:pt idx="843">
                  <c:v>1.3134999999999999</c:v>
                </c:pt>
                <c:pt idx="844">
                  <c:v>1.3384</c:v>
                </c:pt>
                <c:pt idx="845">
                  <c:v>1.3343</c:v>
                </c:pt>
                <c:pt idx="846">
                  <c:v>1.3475999999999999</c:v>
                </c:pt>
                <c:pt idx="847">
                  <c:v>1.3474999999999999</c:v>
                </c:pt>
                <c:pt idx="848">
                  <c:v>1.3581000000000001</c:v>
                </c:pt>
                <c:pt idx="849">
                  <c:v>1.3635999999999999</c:v>
                </c:pt>
                <c:pt idx="850">
                  <c:v>1.3601000000000001</c:v>
                </c:pt>
                <c:pt idx="851">
                  <c:v>1.3754</c:v>
                </c:pt>
                <c:pt idx="852">
                  <c:v>1.3687</c:v>
                </c:pt>
                <c:pt idx="853">
                  <c:v>1.3833</c:v>
                </c:pt>
                <c:pt idx="854">
                  <c:v>1.3924000000000001</c:v>
                </c:pt>
                <c:pt idx="855">
                  <c:v>1.3919999999999999</c:v>
                </c:pt>
                <c:pt idx="856">
                  <c:v>1.3923000000000001</c:v>
                </c:pt>
                <c:pt idx="857">
                  <c:v>1.3875999999999999</c:v>
                </c:pt>
                <c:pt idx="858">
                  <c:v>1.3846000000000001</c:v>
                </c:pt>
                <c:pt idx="859">
                  <c:v>1.3963000000000001</c:v>
                </c:pt>
                <c:pt idx="860">
                  <c:v>1.4066000000000001</c:v>
                </c:pt>
                <c:pt idx="861">
                  <c:v>1.3996</c:v>
                </c:pt>
                <c:pt idx="862">
                  <c:v>1.3977999999999999</c:v>
                </c:pt>
                <c:pt idx="863">
                  <c:v>1.3826000000000001</c:v>
                </c:pt>
                <c:pt idx="864">
                  <c:v>1.3949</c:v>
                </c:pt>
                <c:pt idx="865">
                  <c:v>1.3973</c:v>
                </c:pt>
                <c:pt idx="866">
                  <c:v>1.3903000000000001</c:v>
                </c:pt>
                <c:pt idx="867">
                  <c:v>1.3986000000000001</c:v>
                </c:pt>
                <c:pt idx="868">
                  <c:v>1.3871</c:v>
                </c:pt>
                <c:pt idx="869">
                  <c:v>1.3787</c:v>
                </c:pt>
                <c:pt idx="870">
                  <c:v>1.3928</c:v>
                </c:pt>
                <c:pt idx="871">
                  <c:v>1.3915999999999999</c:v>
                </c:pt>
                <c:pt idx="872">
                  <c:v>1.3879999999999999</c:v>
                </c:pt>
                <c:pt idx="873">
                  <c:v>1.4037999999999999</c:v>
                </c:pt>
                <c:pt idx="874">
                  <c:v>1.4029</c:v>
                </c:pt>
                <c:pt idx="875">
                  <c:v>1.4211</c:v>
                </c:pt>
                <c:pt idx="876">
                  <c:v>1.4032</c:v>
                </c:pt>
                <c:pt idx="877">
                  <c:v>1.3926000000000001</c:v>
                </c:pt>
                <c:pt idx="878">
                  <c:v>1.3862000000000001</c:v>
                </c:pt>
                <c:pt idx="879">
                  <c:v>1.3727</c:v>
                </c:pt>
                <c:pt idx="880">
                  <c:v>1.3665</c:v>
                </c:pt>
                <c:pt idx="881">
                  <c:v>1.3698999999999999</c:v>
                </c:pt>
                <c:pt idx="882">
                  <c:v>1.3613999999999999</c:v>
                </c:pt>
                <c:pt idx="883">
                  <c:v>1.3515999999999999</c:v>
                </c:pt>
                <c:pt idx="884">
                  <c:v>1.3554999999999999</c:v>
                </c:pt>
                <c:pt idx="885">
                  <c:v>1.3616999999999999</c:v>
                </c:pt>
                <c:pt idx="886">
                  <c:v>1.3653</c:v>
                </c:pt>
                <c:pt idx="887">
                  <c:v>1.3611</c:v>
                </c:pt>
                <c:pt idx="888">
                  <c:v>1.3387</c:v>
                </c:pt>
                <c:pt idx="889">
                  <c:v>1.3360000000000001</c:v>
                </c:pt>
                <c:pt idx="890">
                  <c:v>1.3373999999999999</c:v>
                </c:pt>
                <c:pt idx="891">
                  <c:v>1.3241000000000001</c:v>
                </c:pt>
                <c:pt idx="892">
                  <c:v>1.3091999999999999</c:v>
                </c:pt>
                <c:pt idx="893">
                  <c:v>1.3035000000000001</c:v>
                </c:pt>
                <c:pt idx="894">
                  <c:v>1.3148</c:v>
                </c:pt>
                <c:pt idx="895">
                  <c:v>1.3228</c:v>
                </c:pt>
                <c:pt idx="896">
                  <c:v>1.3366</c:v>
                </c:pt>
                <c:pt idx="897">
                  <c:v>1.3274999999999999</c:v>
                </c:pt>
                <c:pt idx="898">
                  <c:v>1.3323</c:v>
                </c:pt>
                <c:pt idx="899">
                  <c:v>1.3241000000000001</c:v>
                </c:pt>
                <c:pt idx="900">
                  <c:v>1.3389</c:v>
                </c:pt>
                <c:pt idx="901">
                  <c:v>1.3393999999999999</c:v>
                </c:pt>
                <c:pt idx="902">
                  <c:v>1.3306</c:v>
                </c:pt>
                <c:pt idx="903">
                  <c:v>1.3206</c:v>
                </c:pt>
                <c:pt idx="904">
                  <c:v>1.3154999999999999</c:v>
                </c:pt>
                <c:pt idx="905">
                  <c:v>1.3124</c:v>
                </c:pt>
                <c:pt idx="906">
                  <c:v>1.3129999999999999</c:v>
                </c:pt>
                <c:pt idx="907">
                  <c:v>1.3089</c:v>
                </c:pt>
                <c:pt idx="908">
                  <c:v>1.31</c:v>
                </c:pt>
                <c:pt idx="909">
                  <c:v>1.3116000000000001</c:v>
                </c:pt>
                <c:pt idx="910">
                  <c:v>1.3145</c:v>
                </c:pt>
                <c:pt idx="911">
                  <c:v>1.3121</c:v>
                </c:pt>
                <c:pt idx="912">
                  <c:v>1.3183</c:v>
                </c:pt>
                <c:pt idx="913">
                  <c:v>1.3268</c:v>
                </c:pt>
                <c:pt idx="914">
                  <c:v>1.3391</c:v>
                </c:pt>
                <c:pt idx="915">
                  <c:v>1.337</c:v>
                </c:pt>
                <c:pt idx="916">
                  <c:v>1.3306</c:v>
                </c:pt>
                <c:pt idx="917">
                  <c:v>1.3170999999999999</c:v>
                </c:pt>
                <c:pt idx="918">
                  <c:v>1.3027</c:v>
                </c:pt>
                <c:pt idx="919">
                  <c:v>1.2943</c:v>
                </c:pt>
                <c:pt idx="920">
                  <c:v>1.2944</c:v>
                </c:pt>
                <c:pt idx="921">
                  <c:v>1.2978000000000001</c:v>
                </c:pt>
                <c:pt idx="922">
                  <c:v>1.3066</c:v>
                </c:pt>
                <c:pt idx="923">
                  <c:v>1.3362000000000001</c:v>
                </c:pt>
                <c:pt idx="924">
                  <c:v>1.3327</c:v>
                </c:pt>
                <c:pt idx="925">
                  <c:v>1.3295999999999999</c:v>
                </c:pt>
                <c:pt idx="926">
                  <c:v>1.3398000000000001</c:v>
                </c:pt>
                <c:pt idx="927">
                  <c:v>1.3493999999999999</c:v>
                </c:pt>
                <c:pt idx="928">
                  <c:v>1.3442000000000001</c:v>
                </c:pt>
                <c:pt idx="929">
                  <c:v>1.3580000000000001</c:v>
                </c:pt>
                <c:pt idx="930">
                  <c:v>1.3653</c:v>
                </c:pt>
                <c:pt idx="931">
                  <c:v>1.3640000000000001</c:v>
                </c:pt>
                <c:pt idx="932">
                  <c:v>1.3688</c:v>
                </c:pt>
                <c:pt idx="933">
                  <c:v>1.3687</c:v>
                </c:pt>
                <c:pt idx="934">
                  <c:v>1.3606</c:v>
                </c:pt>
                <c:pt idx="935">
                  <c:v>1.3715999999999999</c:v>
                </c:pt>
                <c:pt idx="936">
                  <c:v>1.3792</c:v>
                </c:pt>
                <c:pt idx="937">
                  <c:v>1.3776999999999999</c:v>
                </c:pt>
                <c:pt idx="938">
                  <c:v>1.3652</c:v>
                </c:pt>
                <c:pt idx="939">
                  <c:v>1.3582000000000001</c:v>
                </c:pt>
                <c:pt idx="940">
                  <c:v>1.3555999999999999</c:v>
                </c:pt>
                <c:pt idx="941">
                  <c:v>1.3686</c:v>
                </c:pt>
                <c:pt idx="942">
                  <c:v>1.3687</c:v>
                </c:pt>
                <c:pt idx="943">
                  <c:v>1.3636999999999999</c:v>
                </c:pt>
                <c:pt idx="944">
                  <c:v>1.3519000000000001</c:v>
                </c:pt>
                <c:pt idx="945">
                  <c:v>1.3473999999999999</c:v>
                </c:pt>
                <c:pt idx="946">
                  <c:v>1.3493999999999999</c:v>
                </c:pt>
                <c:pt idx="947">
                  <c:v>1.3546</c:v>
                </c:pt>
                <c:pt idx="948">
                  <c:v>1.3611</c:v>
                </c:pt>
                <c:pt idx="949">
                  <c:v>1.3672</c:v>
                </c:pt>
                <c:pt idx="950">
                  <c:v>1.3673999999999999</c:v>
                </c:pt>
                <c:pt idx="951">
                  <c:v>1.3661000000000001</c:v>
                </c:pt>
                <c:pt idx="952">
                  <c:v>1.3756999999999999</c:v>
                </c:pt>
                <c:pt idx="953">
                  <c:v>1.3793</c:v>
                </c:pt>
                <c:pt idx="954">
                  <c:v>1.3755999999999999</c:v>
                </c:pt>
                <c:pt idx="955">
                  <c:v>1.3792</c:v>
                </c:pt>
                <c:pt idx="956">
                  <c:v>1.3812</c:v>
                </c:pt>
                <c:pt idx="957">
                  <c:v>1.3869</c:v>
                </c:pt>
                <c:pt idx="958">
                  <c:v>1.3946000000000001</c:v>
                </c:pt>
                <c:pt idx="959">
                  <c:v>1.3982000000000001</c:v>
                </c:pt>
                <c:pt idx="960">
                  <c:v>1.3976</c:v>
                </c:pt>
                <c:pt idx="961">
                  <c:v>1.3911</c:v>
                </c:pt>
                <c:pt idx="962">
                  <c:v>1.3906000000000001</c:v>
                </c:pt>
                <c:pt idx="963">
                  <c:v>1.3823000000000001</c:v>
                </c:pt>
                <c:pt idx="964">
                  <c:v>1.3877999999999999</c:v>
                </c:pt>
                <c:pt idx="965">
                  <c:v>1.3988</c:v>
                </c:pt>
                <c:pt idx="966">
                  <c:v>1.3986000000000001</c:v>
                </c:pt>
                <c:pt idx="967">
                  <c:v>1.3928</c:v>
                </c:pt>
                <c:pt idx="968">
                  <c:v>1.4013</c:v>
                </c:pt>
                <c:pt idx="969">
                  <c:v>1.4174</c:v>
                </c:pt>
                <c:pt idx="970">
                  <c:v>1.4201999999999999</c:v>
                </c:pt>
                <c:pt idx="971">
                  <c:v>1.4209000000000001</c:v>
                </c:pt>
                <c:pt idx="972">
                  <c:v>1.4126000000000001</c:v>
                </c:pt>
                <c:pt idx="973">
                  <c:v>1.4175</c:v>
                </c:pt>
                <c:pt idx="974">
                  <c:v>1.4142999999999999</c:v>
                </c:pt>
                <c:pt idx="975">
                  <c:v>1.4104000000000001</c:v>
                </c:pt>
                <c:pt idx="976">
                  <c:v>1.4088000000000001</c:v>
                </c:pt>
                <c:pt idx="977">
                  <c:v>1.4095</c:v>
                </c:pt>
                <c:pt idx="978">
                  <c:v>1.4181999999999999</c:v>
                </c:pt>
                <c:pt idx="979">
                  <c:v>1.4213</c:v>
                </c:pt>
                <c:pt idx="980">
                  <c:v>1.4220999999999999</c:v>
                </c:pt>
                <c:pt idx="981">
                  <c:v>1.4229000000000001</c:v>
                </c:pt>
                <c:pt idx="982">
                  <c:v>1.4332</c:v>
                </c:pt>
                <c:pt idx="983">
                  <c:v>1.4286000000000001</c:v>
                </c:pt>
                <c:pt idx="984">
                  <c:v>1.4436</c:v>
                </c:pt>
                <c:pt idx="985">
                  <c:v>1.4453</c:v>
                </c:pt>
                <c:pt idx="986">
                  <c:v>1.4455</c:v>
                </c:pt>
                <c:pt idx="987">
                  <c:v>1.4476</c:v>
                </c:pt>
                <c:pt idx="988">
                  <c:v>1.4462999999999999</c:v>
                </c:pt>
                <c:pt idx="989">
                  <c:v>1.4441999999999999</c:v>
                </c:pt>
                <c:pt idx="990">
                  <c:v>1.4211</c:v>
                </c:pt>
                <c:pt idx="991">
                  <c:v>1.4319</c:v>
                </c:pt>
                <c:pt idx="992">
                  <c:v>1.4513</c:v>
                </c:pt>
                <c:pt idx="993">
                  <c:v>1.4583999999999999</c:v>
                </c:pt>
                <c:pt idx="994">
                  <c:v>1.4543999999999999</c:v>
                </c:pt>
                <c:pt idx="995">
                  <c:v>1.4576</c:v>
                </c:pt>
                <c:pt idx="996">
                  <c:v>1.4623999999999999</c:v>
                </c:pt>
                <c:pt idx="997">
                  <c:v>1.4658</c:v>
                </c:pt>
                <c:pt idx="998">
                  <c:v>1.4783999999999999</c:v>
                </c:pt>
                <c:pt idx="999">
                  <c:v>1.482</c:v>
                </c:pt>
                <c:pt idx="1000">
                  <c:v>1.4870000000000001</c:v>
                </c:pt>
                <c:pt idx="1001">
                  <c:v>1.4875</c:v>
                </c:pt>
                <c:pt idx="1002">
                  <c:v>1.4857</c:v>
                </c:pt>
                <c:pt idx="1003">
                  <c:v>1.4581999999999999</c:v>
                </c:pt>
                <c:pt idx="1004">
                  <c:v>1.4495</c:v>
                </c:pt>
                <c:pt idx="1005">
                  <c:v>1.43</c:v>
                </c:pt>
                <c:pt idx="1006">
                  <c:v>1.4357</c:v>
                </c:pt>
                <c:pt idx="1007">
                  <c:v>1.4268000000000001</c:v>
                </c:pt>
                <c:pt idx="1008">
                  <c:v>1.4228000000000001</c:v>
                </c:pt>
                <c:pt idx="1009">
                  <c:v>1.4140999999999999</c:v>
                </c:pt>
                <c:pt idx="1010">
                  <c:v>1.4218</c:v>
                </c:pt>
                <c:pt idx="1011">
                  <c:v>1.4154</c:v>
                </c:pt>
                <c:pt idx="1012">
                  <c:v>1.4269000000000001</c:v>
                </c:pt>
                <c:pt idx="1013">
                  <c:v>1.4252</c:v>
                </c:pt>
                <c:pt idx="1014">
                  <c:v>1.4172</c:v>
                </c:pt>
                <c:pt idx="1015">
                  <c:v>1.4015</c:v>
                </c:pt>
                <c:pt idx="1016">
                  <c:v>1.4106000000000001</c:v>
                </c:pt>
                <c:pt idx="1017">
                  <c:v>1.4101999999999999</c:v>
                </c:pt>
                <c:pt idx="1018">
                  <c:v>1.4088000000000001</c:v>
                </c:pt>
                <c:pt idx="1019">
                  <c:v>1.4286000000000001</c:v>
                </c:pt>
                <c:pt idx="1020">
                  <c:v>1.4269000000000001</c:v>
                </c:pt>
                <c:pt idx="1021">
                  <c:v>1.4376</c:v>
                </c:pt>
                <c:pt idx="1022">
                  <c:v>1.4430000000000001</c:v>
                </c:pt>
                <c:pt idx="1023">
                  <c:v>1.4424999999999999</c:v>
                </c:pt>
                <c:pt idx="1024">
                  <c:v>1.4603999999999999</c:v>
                </c:pt>
                <c:pt idx="1025">
                  <c:v>1.462</c:v>
                </c:pt>
                <c:pt idx="1026">
                  <c:v>1.4675</c:v>
                </c:pt>
                <c:pt idx="1027">
                  <c:v>1.4587000000000001</c:v>
                </c:pt>
                <c:pt idx="1028">
                  <c:v>1.4533</c:v>
                </c:pt>
                <c:pt idx="1029">
                  <c:v>1.4365000000000001</c:v>
                </c:pt>
                <c:pt idx="1030">
                  <c:v>1.4365000000000001</c:v>
                </c:pt>
                <c:pt idx="1031">
                  <c:v>1.4473</c:v>
                </c:pt>
                <c:pt idx="1032">
                  <c:v>1.4219999999999999</c:v>
                </c:pt>
                <c:pt idx="1033">
                  <c:v>1.4154</c:v>
                </c:pt>
                <c:pt idx="1034">
                  <c:v>1.4325000000000001</c:v>
                </c:pt>
                <c:pt idx="1035">
                  <c:v>1.4319</c:v>
                </c:pt>
                <c:pt idx="1036">
                  <c:v>1.4399</c:v>
                </c:pt>
                <c:pt idx="1037">
                  <c:v>1.4402999999999999</c:v>
                </c:pt>
                <c:pt idx="1038">
                  <c:v>1.4165000000000001</c:v>
                </c:pt>
                <c:pt idx="1039">
                  <c:v>1.4187000000000001</c:v>
                </c:pt>
                <c:pt idx="1040">
                  <c:v>1.4280999999999999</c:v>
                </c:pt>
                <c:pt idx="1041">
                  <c:v>1.4368000000000001</c:v>
                </c:pt>
                <c:pt idx="1042">
                  <c:v>1.4427000000000001</c:v>
                </c:pt>
                <c:pt idx="1043">
                  <c:v>1.4521999999999999</c:v>
                </c:pt>
                <c:pt idx="1044">
                  <c:v>1.4508000000000001</c:v>
                </c:pt>
                <c:pt idx="1045">
                  <c:v>1.4520999999999999</c:v>
                </c:pt>
                <c:pt idx="1046">
                  <c:v>1.4469000000000001</c:v>
                </c:pt>
                <c:pt idx="1047">
                  <c:v>1.4328000000000001</c:v>
                </c:pt>
                <c:pt idx="1048">
                  <c:v>1.4349000000000001</c:v>
                </c:pt>
                <c:pt idx="1049">
                  <c:v>1.4251</c:v>
                </c:pt>
                <c:pt idx="1050">
                  <c:v>1.4033</c:v>
                </c:pt>
                <c:pt idx="1051">
                  <c:v>1.4014</c:v>
                </c:pt>
                <c:pt idx="1052">
                  <c:v>1.4166000000000001</c:v>
                </c:pt>
                <c:pt idx="1053">
                  <c:v>1.4179999999999999</c:v>
                </c:pt>
                <c:pt idx="1054">
                  <c:v>1.4155</c:v>
                </c:pt>
                <c:pt idx="1055">
                  <c:v>1.4040999999999999</c:v>
                </c:pt>
                <c:pt idx="1056">
                  <c:v>1.4155</c:v>
                </c:pt>
                <c:pt idx="1057">
                  <c:v>1.4187000000000001</c:v>
                </c:pt>
                <c:pt idx="1058">
                  <c:v>1.4371</c:v>
                </c:pt>
                <c:pt idx="1059">
                  <c:v>1.4365000000000001</c:v>
                </c:pt>
                <c:pt idx="1060">
                  <c:v>1.4356</c:v>
                </c:pt>
                <c:pt idx="1061">
                  <c:v>1.4495</c:v>
                </c:pt>
                <c:pt idx="1062">
                  <c:v>1.4373</c:v>
                </c:pt>
                <c:pt idx="1063">
                  <c:v>1.4301999999999999</c:v>
                </c:pt>
                <c:pt idx="1064">
                  <c:v>1.4386000000000001</c:v>
                </c:pt>
                <c:pt idx="1065">
                  <c:v>1.4201999999999999</c:v>
                </c:pt>
                <c:pt idx="1066">
                  <c:v>1.4231</c:v>
                </c:pt>
                <c:pt idx="1067">
                  <c:v>1.4319</c:v>
                </c:pt>
                <c:pt idx="1068">
                  <c:v>1.4157</c:v>
                </c:pt>
                <c:pt idx="1069">
                  <c:v>1.4157999999999999</c:v>
                </c:pt>
                <c:pt idx="1070">
                  <c:v>1.4239999999999999</c:v>
                </c:pt>
                <c:pt idx="1071">
                  <c:v>1.4241999999999999</c:v>
                </c:pt>
                <c:pt idx="1072">
                  <c:v>1.4192</c:v>
                </c:pt>
                <c:pt idx="1073">
                  <c:v>1.4228000000000001</c:v>
                </c:pt>
                <c:pt idx="1074">
                  <c:v>1.4238</c:v>
                </c:pt>
                <c:pt idx="1075">
                  <c:v>1.4451000000000001</c:v>
                </c:pt>
                <c:pt idx="1076">
                  <c:v>1.4419999999999999</c:v>
                </c:pt>
                <c:pt idx="1077">
                  <c:v>1.4434</c:v>
                </c:pt>
                <c:pt idx="1078">
                  <c:v>1.4319999999999999</c:v>
                </c:pt>
                <c:pt idx="1079">
                  <c:v>1.4407000000000001</c:v>
                </c:pt>
                <c:pt idx="1080">
                  <c:v>1.4382999999999999</c:v>
                </c:pt>
                <c:pt idx="1081">
                  <c:v>1.4400999999999999</c:v>
                </c:pt>
                <c:pt idx="1082">
                  <c:v>1.4379</c:v>
                </c:pt>
                <c:pt idx="1083">
                  <c:v>1.4461999999999999</c:v>
                </c:pt>
                <c:pt idx="1084">
                  <c:v>1.4509000000000001</c:v>
                </c:pt>
                <c:pt idx="1085">
                  <c:v>1.4434</c:v>
                </c:pt>
                <c:pt idx="1086">
                  <c:v>1.4404999999999999</c:v>
                </c:pt>
                <c:pt idx="1087">
                  <c:v>1.4281999999999999</c:v>
                </c:pt>
                <c:pt idx="1088">
                  <c:v>1.4201999999999999</c:v>
                </c:pt>
                <c:pt idx="1089">
                  <c:v>1.4104000000000001</c:v>
                </c:pt>
                <c:pt idx="1090">
                  <c:v>1.3997999999999999</c:v>
                </c:pt>
                <c:pt idx="1091">
                  <c:v>1.4057999999999999</c:v>
                </c:pt>
                <c:pt idx="1092">
                  <c:v>1.3947000000000001</c:v>
                </c:pt>
                <c:pt idx="1093">
                  <c:v>1.3666</c:v>
                </c:pt>
                <c:pt idx="1094">
                  <c:v>1.3633999999999999</c:v>
                </c:pt>
                <c:pt idx="1095">
                  <c:v>1.3678999999999999</c:v>
                </c:pt>
                <c:pt idx="1096">
                  <c:v>1.371</c:v>
                </c:pt>
                <c:pt idx="1097">
                  <c:v>1.3856999999999999</c:v>
                </c:pt>
                <c:pt idx="1098">
                  <c:v>1.3782000000000001</c:v>
                </c:pt>
                <c:pt idx="1099">
                  <c:v>1.3634999999999999</c:v>
                </c:pt>
                <c:pt idx="1100">
                  <c:v>1.3696999999999999</c:v>
                </c:pt>
                <c:pt idx="1101">
                  <c:v>1.3724000000000001</c:v>
                </c:pt>
                <c:pt idx="1102">
                  <c:v>1.3445</c:v>
                </c:pt>
                <c:pt idx="1103">
                  <c:v>1.3516999999999999</c:v>
                </c:pt>
                <c:pt idx="1104">
                  <c:v>1.3515999999999999</c:v>
                </c:pt>
                <c:pt idx="1105">
                  <c:v>1.3605</c:v>
                </c:pt>
                <c:pt idx="1106">
                  <c:v>1.3627</c:v>
                </c:pt>
                <c:pt idx="1107">
                  <c:v>1.3637999999999999</c:v>
                </c:pt>
                <c:pt idx="1108">
                  <c:v>1.3448</c:v>
                </c:pt>
                <c:pt idx="1109">
                  <c:v>1.3292999999999999</c:v>
                </c:pt>
                <c:pt idx="1110">
                  <c:v>1.3327</c:v>
                </c:pt>
                <c:pt idx="1111">
                  <c:v>1.3407</c:v>
                </c:pt>
                <c:pt idx="1112">
                  <c:v>1.3512</c:v>
                </c:pt>
                <c:pt idx="1113">
                  <c:v>1.3684000000000001</c:v>
                </c:pt>
                <c:pt idx="1114">
                  <c:v>1.3656999999999999</c:v>
                </c:pt>
                <c:pt idx="1115">
                  <c:v>1.3805000000000001</c:v>
                </c:pt>
                <c:pt idx="1116">
                  <c:v>1.373</c:v>
                </c:pt>
                <c:pt idx="1117">
                  <c:v>1.3859999999999999</c:v>
                </c:pt>
                <c:pt idx="1118">
                  <c:v>1.3768</c:v>
                </c:pt>
                <c:pt idx="1119">
                  <c:v>1.3717999999999999</c:v>
                </c:pt>
                <c:pt idx="1120">
                  <c:v>1.3774999999999999</c:v>
                </c:pt>
                <c:pt idx="1121">
                  <c:v>1.3672</c:v>
                </c:pt>
                <c:pt idx="1122">
                  <c:v>1.3872</c:v>
                </c:pt>
                <c:pt idx="1123">
                  <c:v>1.3932</c:v>
                </c:pt>
                <c:pt idx="1124">
                  <c:v>1.3911</c:v>
                </c:pt>
                <c:pt idx="1125">
                  <c:v>1.3837999999999999</c:v>
                </c:pt>
                <c:pt idx="1126">
                  <c:v>1.4171</c:v>
                </c:pt>
                <c:pt idx="1127">
                  <c:v>1.4161999999999999</c:v>
                </c:pt>
                <c:pt idx="1128">
                  <c:v>1.3927</c:v>
                </c:pt>
                <c:pt idx="1129">
                  <c:v>1.3680000000000001</c:v>
                </c:pt>
                <c:pt idx="1130">
                  <c:v>1.3734</c:v>
                </c:pt>
                <c:pt idx="1131">
                  <c:v>1.3792</c:v>
                </c:pt>
                <c:pt idx="1132">
                  <c:v>1.3758999999999999</c:v>
                </c:pt>
                <c:pt idx="1133">
                  <c:v>1.3743000000000001</c:v>
                </c:pt>
                <c:pt idx="1134">
                  <c:v>1.3786</c:v>
                </c:pt>
                <c:pt idx="1135">
                  <c:v>1.3594999999999999</c:v>
                </c:pt>
                <c:pt idx="1136">
                  <c:v>1.3599000000000001</c:v>
                </c:pt>
                <c:pt idx="1137">
                  <c:v>1.3777999999999999</c:v>
                </c:pt>
                <c:pt idx="1138">
                  <c:v>1.3624000000000001</c:v>
                </c:pt>
                <c:pt idx="1139">
                  <c:v>1.3523000000000001</c:v>
                </c:pt>
                <c:pt idx="1140">
                  <c:v>1.3505</c:v>
                </c:pt>
                <c:pt idx="1141">
                  <c:v>1.3522000000000001</c:v>
                </c:pt>
                <c:pt idx="1142">
                  <c:v>1.3521000000000001</c:v>
                </c:pt>
                <c:pt idx="1143">
                  <c:v>1.3526</c:v>
                </c:pt>
                <c:pt idx="1144">
                  <c:v>1.35</c:v>
                </c:pt>
                <c:pt idx="1145">
                  <c:v>1.3347</c:v>
                </c:pt>
                <c:pt idx="1146">
                  <c:v>1.3340000000000001</c:v>
                </c:pt>
                <c:pt idx="1147">
                  <c:v>1.3243</c:v>
                </c:pt>
                <c:pt idx="1148">
                  <c:v>1.3333999999999999</c:v>
                </c:pt>
                <c:pt idx="1149">
                  <c:v>1.3342000000000001</c:v>
                </c:pt>
                <c:pt idx="1150">
                  <c:v>1.3452</c:v>
                </c:pt>
                <c:pt idx="1151">
                  <c:v>1.3486</c:v>
                </c:pt>
                <c:pt idx="1152">
                  <c:v>1.3384</c:v>
                </c:pt>
                <c:pt idx="1153">
                  <c:v>1.3462000000000001</c:v>
                </c:pt>
                <c:pt idx="1154">
                  <c:v>1.3396999999999999</c:v>
                </c:pt>
                <c:pt idx="1155">
                  <c:v>1.3386</c:v>
                </c:pt>
                <c:pt idx="1156">
                  <c:v>1.3324</c:v>
                </c:pt>
                <c:pt idx="1157">
                  <c:v>1.3368</c:v>
                </c:pt>
                <c:pt idx="1158">
                  <c:v>1.3188</c:v>
                </c:pt>
                <c:pt idx="1159">
                  <c:v>1.3092999999999999</c:v>
                </c:pt>
                <c:pt idx="1160">
                  <c:v>1.2970999999999999</c:v>
                </c:pt>
                <c:pt idx="1161">
                  <c:v>1.3011999999999999</c:v>
                </c:pt>
                <c:pt idx="1162">
                  <c:v>1.3025</c:v>
                </c:pt>
                <c:pt idx="1163">
                  <c:v>1.3016000000000001</c:v>
                </c:pt>
                <c:pt idx="1164">
                  <c:v>1.3075000000000001</c:v>
                </c:pt>
                <c:pt idx="1165">
                  <c:v>1.3039000000000001</c:v>
                </c:pt>
                <c:pt idx="1166">
                  <c:v>1.3045</c:v>
                </c:pt>
                <c:pt idx="1167">
                  <c:v>1.304</c:v>
                </c:pt>
                <c:pt idx="1168">
                  <c:v>1.3071999999999999</c:v>
                </c:pt>
                <c:pt idx="1169">
                  <c:v>1.3073999999999999</c:v>
                </c:pt>
                <c:pt idx="1170">
                  <c:v>1.2925</c:v>
                </c:pt>
                <c:pt idx="1171">
                  <c:v>1.2951999999999999</c:v>
                </c:pt>
                <c:pt idx="1172">
                  <c:v>1.2971999999999999</c:v>
                </c:pt>
                <c:pt idx="1173">
                  <c:v>1.2921</c:v>
                </c:pt>
                <c:pt idx="1174">
                  <c:v>1.3061</c:v>
                </c:pt>
                <c:pt idx="1175">
                  <c:v>1.2929999999999999</c:v>
                </c:pt>
                <c:pt idx="1176">
                  <c:v>1.2781</c:v>
                </c:pt>
                <c:pt idx="1177">
                  <c:v>1.2722</c:v>
                </c:pt>
                <c:pt idx="1178">
                  <c:v>1.2744</c:v>
                </c:pt>
                <c:pt idx="1179">
                  <c:v>1.2783</c:v>
                </c:pt>
                <c:pt idx="1180">
                  <c:v>1.2685999999999999</c:v>
                </c:pt>
                <c:pt idx="1181">
                  <c:v>1.2818000000000001</c:v>
                </c:pt>
                <c:pt idx="1182">
                  <c:v>1.2681</c:v>
                </c:pt>
                <c:pt idx="1183">
                  <c:v>1.2675000000000001</c:v>
                </c:pt>
                <c:pt idx="1184">
                  <c:v>1.2739</c:v>
                </c:pt>
                <c:pt idx="1185">
                  <c:v>1.2825</c:v>
                </c:pt>
                <c:pt idx="1186">
                  <c:v>1.2937000000000001</c:v>
                </c:pt>
                <c:pt idx="1187">
                  <c:v>1.2947</c:v>
                </c:pt>
                <c:pt idx="1188">
                  <c:v>1.3033999999999999</c:v>
                </c:pt>
                <c:pt idx="1189">
                  <c:v>1.3003</c:v>
                </c:pt>
                <c:pt idx="1190">
                  <c:v>1.2977000000000001</c:v>
                </c:pt>
                <c:pt idx="1191">
                  <c:v>1.3151999999999999</c:v>
                </c:pt>
                <c:pt idx="1192">
                  <c:v>1.3191999999999999</c:v>
                </c:pt>
                <c:pt idx="1193">
                  <c:v>1.3122</c:v>
                </c:pt>
                <c:pt idx="1194">
                  <c:v>1.3051999999999999</c:v>
                </c:pt>
                <c:pt idx="1195">
                  <c:v>1.3203</c:v>
                </c:pt>
                <c:pt idx="1196">
                  <c:v>1.3167</c:v>
                </c:pt>
                <c:pt idx="1197">
                  <c:v>1.3106</c:v>
                </c:pt>
                <c:pt idx="1198">
                  <c:v>1.3129</c:v>
                </c:pt>
                <c:pt idx="1199">
                  <c:v>1.3245</c:v>
                </c:pt>
                <c:pt idx="1200">
                  <c:v>1.3252999999999999</c:v>
                </c:pt>
                <c:pt idx="1201">
                  <c:v>1.3295999999999999</c:v>
                </c:pt>
                <c:pt idx="1202">
                  <c:v>1.3187</c:v>
                </c:pt>
                <c:pt idx="1203">
                  <c:v>1.3211999999999999</c:v>
                </c:pt>
                <c:pt idx="1204">
                  <c:v>1.3148</c:v>
                </c:pt>
                <c:pt idx="1205">
                  <c:v>1.3087</c:v>
                </c:pt>
                <c:pt idx="1206">
                  <c:v>1.3109</c:v>
                </c:pt>
                <c:pt idx="1207">
                  <c:v>1.3149999999999999</c:v>
                </c:pt>
                <c:pt idx="1208">
                  <c:v>1.3248</c:v>
                </c:pt>
                <c:pt idx="1209">
                  <c:v>1.3254999999999999</c:v>
                </c:pt>
                <c:pt idx="1210">
                  <c:v>1.325</c:v>
                </c:pt>
                <c:pt idx="1211">
                  <c:v>1.3308</c:v>
                </c:pt>
                <c:pt idx="1212">
                  <c:v>1.3463000000000001</c:v>
                </c:pt>
                <c:pt idx="1213">
                  <c:v>1.341</c:v>
                </c:pt>
                <c:pt idx="1214">
                  <c:v>1.3452</c:v>
                </c:pt>
                <c:pt idx="1215">
                  <c:v>1.3358000000000001</c:v>
                </c:pt>
                <c:pt idx="1216">
                  <c:v>1.3319000000000001</c:v>
                </c:pt>
                <c:pt idx="1217">
                  <c:v>1.3201000000000001</c:v>
                </c:pt>
                <c:pt idx="1218">
                  <c:v>1.3226</c:v>
                </c:pt>
                <c:pt idx="1219">
                  <c:v>1.3119000000000001</c:v>
                </c:pt>
                <c:pt idx="1220">
                  <c:v>1.3148</c:v>
                </c:pt>
                <c:pt idx="1221">
                  <c:v>1.3255999999999999</c:v>
                </c:pt>
                <c:pt idx="1222">
                  <c:v>1.3118000000000001</c:v>
                </c:pt>
                <c:pt idx="1223">
                  <c:v>1.3148</c:v>
                </c:pt>
                <c:pt idx="1224">
                  <c:v>1.3111999999999999</c:v>
                </c:pt>
                <c:pt idx="1225">
                  <c:v>1.3038000000000001</c:v>
                </c:pt>
                <c:pt idx="1226">
                  <c:v>1.3089999999999999</c:v>
                </c:pt>
                <c:pt idx="1227">
                  <c:v>1.3178000000000001</c:v>
                </c:pt>
                <c:pt idx="1228">
                  <c:v>1.3246</c:v>
                </c:pt>
                <c:pt idx="1229">
                  <c:v>1.3234999999999999</c:v>
                </c:pt>
                <c:pt idx="1230">
                  <c:v>1.3203</c:v>
                </c:pt>
                <c:pt idx="1231">
                  <c:v>1.3190999999999999</c:v>
                </c:pt>
                <c:pt idx="1232">
                  <c:v>1.3263</c:v>
                </c:pt>
                <c:pt idx="1233">
                  <c:v>1.3327</c:v>
                </c:pt>
                <c:pt idx="1234">
                  <c:v>1.3334999999999999</c:v>
                </c:pt>
                <c:pt idx="1235">
                  <c:v>1.3299000000000001</c:v>
                </c:pt>
                <c:pt idx="1236">
                  <c:v>1.3264</c:v>
                </c:pt>
                <c:pt idx="1237">
                  <c:v>1.3333999999999999</c:v>
                </c:pt>
                <c:pt idx="1238">
                  <c:v>1.3324</c:v>
                </c:pt>
                <c:pt idx="1239">
                  <c:v>1.3335999999999999</c:v>
                </c:pt>
                <c:pt idx="1240">
                  <c:v>1.3128</c:v>
                </c:pt>
                <c:pt idx="1241">
                  <c:v>1.3066</c:v>
                </c:pt>
                <c:pt idx="1242">
                  <c:v>1.3087</c:v>
                </c:pt>
                <c:pt idx="1243">
                  <c:v>1.3086</c:v>
                </c:pt>
                <c:pt idx="1244">
                  <c:v>1.3067</c:v>
                </c:pt>
                <c:pt idx="1245">
                  <c:v>1.3103</c:v>
                </c:pt>
                <c:pt idx="1246">
                  <c:v>1.3169999999999999</c:v>
                </c:pt>
                <c:pt idx="1247">
                  <c:v>1.3082</c:v>
                </c:pt>
                <c:pt idx="1248">
                  <c:v>1.3067</c:v>
                </c:pt>
                <c:pt idx="1249">
                  <c:v>1.3122</c:v>
                </c:pt>
                <c:pt idx="1250">
                  <c:v>1.3122</c:v>
                </c:pt>
                <c:pt idx="1251">
                  <c:v>1.3131999999999999</c:v>
                </c:pt>
                <c:pt idx="1252">
                  <c:v>1.3210999999999999</c:v>
                </c:pt>
                <c:pt idx="1253">
                  <c:v>1.3129</c:v>
                </c:pt>
                <c:pt idx="1254">
                  <c:v>1.3206</c:v>
                </c:pt>
                <c:pt idx="1255">
                  <c:v>1.3209</c:v>
                </c:pt>
                <c:pt idx="1256">
                  <c:v>1.3230999999999999</c:v>
                </c:pt>
                <c:pt idx="1257">
                  <c:v>1.3247</c:v>
                </c:pt>
                <c:pt idx="1258">
                  <c:v>1.3228</c:v>
                </c:pt>
                <c:pt idx="1259">
                  <c:v>1.3152999999999999</c:v>
                </c:pt>
                <c:pt idx="1260">
                  <c:v>1.3147</c:v>
                </c:pt>
                <c:pt idx="1261">
                  <c:v>1.3089999999999999</c:v>
                </c:pt>
                <c:pt idx="1262">
                  <c:v>1.3051999999999999</c:v>
                </c:pt>
                <c:pt idx="1263">
                  <c:v>1.3015000000000001</c:v>
                </c:pt>
                <c:pt idx="1264">
                  <c:v>1.2952999999999999</c:v>
                </c:pt>
                <c:pt idx="1265">
                  <c:v>1.2959000000000001</c:v>
                </c:pt>
                <c:pt idx="1266">
                  <c:v>1.2938000000000001</c:v>
                </c:pt>
                <c:pt idx="1267">
                  <c:v>1.2846</c:v>
                </c:pt>
                <c:pt idx="1268">
                  <c:v>1.2768999999999999</c:v>
                </c:pt>
                <c:pt idx="1269">
                  <c:v>1.2729999999999999</c:v>
                </c:pt>
                <c:pt idx="1270">
                  <c:v>1.2707999999999999</c:v>
                </c:pt>
                <c:pt idx="1271">
                  <c:v>1.272</c:v>
                </c:pt>
                <c:pt idx="1272">
                  <c:v>1.2768999999999999</c:v>
                </c:pt>
                <c:pt idx="1273">
                  <c:v>1.2734000000000001</c:v>
                </c:pt>
                <c:pt idx="1274">
                  <c:v>1.2568999999999999</c:v>
                </c:pt>
                <c:pt idx="1275">
                  <c:v>1.2583</c:v>
                </c:pt>
                <c:pt idx="1276">
                  <c:v>1.2518</c:v>
                </c:pt>
                <c:pt idx="1277">
                  <c:v>1.2542</c:v>
                </c:pt>
                <c:pt idx="1278">
                  <c:v>1.2485999999999999</c:v>
                </c:pt>
                <c:pt idx="1279">
                  <c:v>1.2407999999999999</c:v>
                </c:pt>
                <c:pt idx="1280">
                  <c:v>1.2363</c:v>
                </c:pt>
                <c:pt idx="1281">
                  <c:v>1.242</c:v>
                </c:pt>
                <c:pt idx="1282">
                  <c:v>1.2494000000000001</c:v>
                </c:pt>
                <c:pt idx="1283">
                  <c:v>1.2437</c:v>
                </c:pt>
                <c:pt idx="1284">
                  <c:v>1.2534000000000001</c:v>
                </c:pt>
                <c:pt idx="1285">
                  <c:v>1.2566999999999999</c:v>
                </c:pt>
                <c:pt idx="1286">
                  <c:v>1.2482</c:v>
                </c:pt>
                <c:pt idx="1287">
                  <c:v>1.2504</c:v>
                </c:pt>
                <c:pt idx="1288">
                  <c:v>1.2476</c:v>
                </c:pt>
                <c:pt idx="1289">
                  <c:v>1.2596000000000001</c:v>
                </c:pt>
                <c:pt idx="1290">
                  <c:v>1.2607999999999999</c:v>
                </c:pt>
                <c:pt idx="1291">
                  <c:v>1.2633000000000001</c:v>
                </c:pt>
                <c:pt idx="1292">
                  <c:v>1.2578</c:v>
                </c:pt>
                <c:pt idx="1293">
                  <c:v>1.2690999999999999</c:v>
                </c:pt>
                <c:pt idx="1294">
                  <c:v>1.2702</c:v>
                </c:pt>
                <c:pt idx="1295">
                  <c:v>1.2585</c:v>
                </c:pt>
                <c:pt idx="1296">
                  <c:v>1.2544999999999999</c:v>
                </c:pt>
                <c:pt idx="1297">
                  <c:v>1.2479</c:v>
                </c:pt>
                <c:pt idx="1298">
                  <c:v>1.2471000000000001</c:v>
                </c:pt>
                <c:pt idx="1299">
                  <c:v>1.2457</c:v>
                </c:pt>
                <c:pt idx="1300">
                  <c:v>1.2432000000000001</c:v>
                </c:pt>
                <c:pt idx="1301">
                  <c:v>1.2667999999999999</c:v>
                </c:pt>
                <c:pt idx="1302">
                  <c:v>1.2584</c:v>
                </c:pt>
                <c:pt idx="1303">
                  <c:v>1.262</c:v>
                </c:pt>
                <c:pt idx="1304">
                  <c:v>1.2525999999999999</c:v>
                </c:pt>
                <c:pt idx="1305">
                  <c:v>1.2383999999999999</c:v>
                </c:pt>
                <c:pt idx="1306">
                  <c:v>1.2282999999999999</c:v>
                </c:pt>
                <c:pt idx="1307">
                  <c:v>1.2298</c:v>
                </c:pt>
                <c:pt idx="1308">
                  <c:v>1.2255</c:v>
                </c:pt>
                <c:pt idx="1309">
                  <c:v>1.2242999999999999</c:v>
                </c:pt>
                <c:pt idx="1310">
                  <c:v>1.2199</c:v>
                </c:pt>
                <c:pt idx="1311">
                  <c:v>1.2232000000000001</c:v>
                </c:pt>
                <c:pt idx="1312">
                  <c:v>1.2265999999999999</c:v>
                </c:pt>
                <c:pt idx="1313">
                  <c:v>1.2234</c:v>
                </c:pt>
                <c:pt idx="1314">
                  <c:v>1.2261</c:v>
                </c:pt>
                <c:pt idx="1315">
                  <c:v>1.2257</c:v>
                </c:pt>
                <c:pt idx="1316">
                  <c:v>1.2176</c:v>
                </c:pt>
                <c:pt idx="1317">
                  <c:v>1.2124999999999999</c:v>
                </c:pt>
                <c:pt idx="1318">
                  <c:v>1.2060999999999999</c:v>
                </c:pt>
                <c:pt idx="1319">
                  <c:v>1.2131000000000001</c:v>
                </c:pt>
                <c:pt idx="1320">
                  <c:v>1.228</c:v>
                </c:pt>
                <c:pt idx="1321">
                  <c:v>1.2369000000000001</c:v>
                </c:pt>
                <c:pt idx="1322">
                  <c:v>1.2249000000000001</c:v>
                </c:pt>
                <c:pt idx="1323">
                  <c:v>1.2314000000000001</c:v>
                </c:pt>
                <c:pt idx="1324">
                  <c:v>1.2299</c:v>
                </c:pt>
                <c:pt idx="1325">
                  <c:v>1.2149000000000001</c:v>
                </c:pt>
                <c:pt idx="1326">
                  <c:v>1.2390000000000001</c:v>
                </c:pt>
                <c:pt idx="1327">
                  <c:v>1.2422</c:v>
                </c:pt>
                <c:pt idx="1328">
                  <c:v>1.2422</c:v>
                </c:pt>
                <c:pt idx="1329">
                  <c:v>1.2363999999999999</c:v>
                </c:pt>
                <c:pt idx="1330">
                  <c:v>1.2278</c:v>
                </c:pt>
                <c:pt idx="1331">
                  <c:v>1.2298</c:v>
                </c:pt>
                <c:pt idx="1332">
                  <c:v>1.234</c:v>
                </c:pt>
                <c:pt idx="1333">
                  <c:v>1.2329000000000001</c:v>
                </c:pt>
                <c:pt idx="1334">
                  <c:v>1.2286999999999999</c:v>
                </c:pt>
                <c:pt idx="1335">
                  <c:v>1.2356</c:v>
                </c:pt>
                <c:pt idx="1336">
                  <c:v>1.2314000000000001</c:v>
                </c:pt>
                <c:pt idx="1337">
                  <c:v>1.2343</c:v>
                </c:pt>
                <c:pt idx="1338">
                  <c:v>1.2471000000000001</c:v>
                </c:pt>
                <c:pt idx="1339">
                  <c:v>1.2472000000000001</c:v>
                </c:pt>
                <c:pt idx="1340">
                  <c:v>1.2582</c:v>
                </c:pt>
                <c:pt idx="1341">
                  <c:v>1.2533000000000001</c:v>
                </c:pt>
                <c:pt idx="1342">
                  <c:v>1.2514000000000001</c:v>
                </c:pt>
                <c:pt idx="1343">
                  <c:v>1.2564</c:v>
                </c:pt>
                <c:pt idx="1344">
                  <c:v>1.2538</c:v>
                </c:pt>
                <c:pt idx="1345">
                  <c:v>1.2497</c:v>
                </c:pt>
                <c:pt idx="1346">
                  <c:v>1.2578</c:v>
                </c:pt>
                <c:pt idx="1347">
                  <c:v>1.2596000000000001</c:v>
                </c:pt>
                <c:pt idx="1348">
                  <c:v>1.2565</c:v>
                </c:pt>
                <c:pt idx="1349">
                  <c:v>1.2603</c:v>
                </c:pt>
                <c:pt idx="1350">
                  <c:v>1.2626999999999999</c:v>
                </c:pt>
                <c:pt idx="1351">
                  <c:v>1.2795000000000001</c:v>
                </c:pt>
                <c:pt idx="1352">
                  <c:v>1.2795000000000001</c:v>
                </c:pt>
                <c:pt idx="1353">
                  <c:v>1.2859</c:v>
                </c:pt>
                <c:pt idx="1354">
                  <c:v>1.2892999999999999</c:v>
                </c:pt>
                <c:pt idx="1355">
                  <c:v>1.2910999999999999</c:v>
                </c:pt>
                <c:pt idx="1356">
                  <c:v>1.3125</c:v>
                </c:pt>
                <c:pt idx="1357">
                  <c:v>1.3051999999999999</c:v>
                </c:pt>
                <c:pt idx="1358">
                  <c:v>1.3070999999999999</c:v>
                </c:pt>
                <c:pt idx="1359">
                  <c:v>1.2990999999999999</c:v>
                </c:pt>
                <c:pt idx="1360">
                  <c:v>1.2908999999999999</c:v>
                </c:pt>
                <c:pt idx="1361">
                  <c:v>1.2945</c:v>
                </c:pt>
                <c:pt idx="1362">
                  <c:v>1.2851999999999999</c:v>
                </c:pt>
                <c:pt idx="1363">
                  <c:v>1.2874000000000001</c:v>
                </c:pt>
                <c:pt idx="1364">
                  <c:v>1.2856000000000001</c:v>
                </c:pt>
                <c:pt idx="1365">
                  <c:v>1.2899</c:v>
                </c:pt>
                <c:pt idx="1366">
                  <c:v>1.2949999999999999</c:v>
                </c:pt>
                <c:pt idx="1367">
                  <c:v>1.2908999999999999</c:v>
                </c:pt>
                <c:pt idx="1368">
                  <c:v>1.3001</c:v>
                </c:pt>
                <c:pt idx="1369">
                  <c:v>1.3059000000000001</c:v>
                </c:pt>
                <c:pt idx="1370">
                  <c:v>1.2976000000000001</c:v>
                </c:pt>
                <c:pt idx="1371">
                  <c:v>1.2874000000000001</c:v>
                </c:pt>
                <c:pt idx="1372">
                  <c:v>1.2887</c:v>
                </c:pt>
                <c:pt idx="1373">
                  <c:v>1.2934000000000001</c:v>
                </c:pt>
                <c:pt idx="1374">
                  <c:v>1.2945</c:v>
                </c:pt>
                <c:pt idx="1375">
                  <c:v>1.2948999999999999</c:v>
                </c:pt>
                <c:pt idx="1376">
                  <c:v>1.3035000000000001</c:v>
                </c:pt>
                <c:pt idx="1377">
                  <c:v>1.3131999999999999</c:v>
                </c:pt>
                <c:pt idx="1378">
                  <c:v>1.3108</c:v>
                </c:pt>
                <c:pt idx="1379">
                  <c:v>1.3022</c:v>
                </c:pt>
                <c:pt idx="1380">
                  <c:v>1.3063</c:v>
                </c:pt>
                <c:pt idx="1381">
                  <c:v>1.2970999999999999</c:v>
                </c:pt>
                <c:pt idx="1382">
                  <c:v>1.2947</c:v>
                </c:pt>
                <c:pt idx="1383">
                  <c:v>1.2957000000000001</c:v>
                </c:pt>
                <c:pt idx="1384">
                  <c:v>1.2929999999999999</c:v>
                </c:pt>
                <c:pt idx="1385">
                  <c:v>1.2896000000000001</c:v>
                </c:pt>
                <c:pt idx="1386">
                  <c:v>1.2969999999999999</c:v>
                </c:pt>
                <c:pt idx="1387">
                  <c:v>1.2971999999999999</c:v>
                </c:pt>
                <c:pt idx="1388">
                  <c:v>1.2936000000000001</c:v>
                </c:pt>
                <c:pt idx="1389">
                  <c:v>1.2846</c:v>
                </c:pt>
                <c:pt idx="1390">
                  <c:v>1.2789999999999999</c:v>
                </c:pt>
                <c:pt idx="1391">
                  <c:v>1.2818000000000001</c:v>
                </c:pt>
                <c:pt idx="1392">
                  <c:v>1.2759</c:v>
                </c:pt>
                <c:pt idx="1393">
                  <c:v>1.2739</c:v>
                </c:pt>
                <c:pt idx="1394">
                  <c:v>1.2714000000000001</c:v>
                </c:pt>
                <c:pt idx="1395">
                  <c:v>1.2713000000000001</c:v>
                </c:pt>
                <c:pt idx="1396">
                  <c:v>1.2716000000000001</c:v>
                </c:pt>
                <c:pt idx="1397">
                  <c:v>1.274</c:v>
                </c:pt>
                <c:pt idx="1398">
                  <c:v>1.2782</c:v>
                </c:pt>
                <c:pt idx="1399">
                  <c:v>1.2715000000000001</c:v>
                </c:pt>
                <c:pt idx="1400">
                  <c:v>1.2806</c:v>
                </c:pt>
                <c:pt idx="1401">
                  <c:v>1.2814000000000001</c:v>
                </c:pt>
                <c:pt idx="1402">
                  <c:v>1.2816000000000001</c:v>
                </c:pt>
                <c:pt idx="1403">
                  <c:v>1.2874000000000001</c:v>
                </c:pt>
                <c:pt idx="1404">
                  <c:v>1.2958000000000001</c:v>
                </c:pt>
                <c:pt idx="1405">
                  <c:v>1.2966</c:v>
                </c:pt>
                <c:pt idx="1406">
                  <c:v>1.294</c:v>
                </c:pt>
                <c:pt idx="1407">
                  <c:v>1.2923</c:v>
                </c:pt>
                <c:pt idx="1408">
                  <c:v>1.2952999999999999</c:v>
                </c:pt>
                <c:pt idx="1409">
                  <c:v>1.3008999999999999</c:v>
                </c:pt>
                <c:pt idx="1410">
                  <c:v>1.3066</c:v>
                </c:pt>
                <c:pt idx="1411">
                  <c:v>1.3081</c:v>
                </c:pt>
                <c:pt idx="1412">
                  <c:v>1.3077000000000001</c:v>
                </c:pt>
                <c:pt idx="1413">
                  <c:v>1.2967</c:v>
                </c:pt>
                <c:pt idx="1414">
                  <c:v>1.2942</c:v>
                </c:pt>
                <c:pt idx="1415">
                  <c:v>1.2928999999999999</c:v>
                </c:pt>
                <c:pt idx="1416">
                  <c:v>1.2991999999999999</c:v>
                </c:pt>
                <c:pt idx="1417">
                  <c:v>1.3037000000000001</c:v>
                </c:pt>
                <c:pt idx="1418">
                  <c:v>1.3077000000000001</c:v>
                </c:pt>
                <c:pt idx="1419">
                  <c:v>1.3133999999999999</c:v>
                </c:pt>
                <c:pt idx="1420">
                  <c:v>1.3169</c:v>
                </c:pt>
                <c:pt idx="1421">
                  <c:v>1.3223</c:v>
                </c:pt>
                <c:pt idx="1422">
                  <c:v>1.3248</c:v>
                </c:pt>
                <c:pt idx="1423">
                  <c:v>1.3225</c:v>
                </c:pt>
                <c:pt idx="1424">
                  <c:v>1.3166</c:v>
                </c:pt>
                <c:pt idx="1425">
                  <c:v>1.3178000000000001</c:v>
                </c:pt>
                <c:pt idx="1426">
                  <c:v>1.3169</c:v>
                </c:pt>
                <c:pt idx="1427">
                  <c:v>1.3227</c:v>
                </c:pt>
                <c:pt idx="1428">
                  <c:v>1.3227</c:v>
                </c:pt>
                <c:pt idx="1429">
                  <c:v>1.3220000000000001</c:v>
                </c:pt>
                <c:pt idx="1430">
                  <c:v>1.3185</c:v>
                </c:pt>
                <c:pt idx="1431">
                  <c:v>1.3220000000000001</c:v>
                </c:pt>
                <c:pt idx="1432">
                  <c:v>1.3194999999999999</c:v>
                </c:pt>
                <c:pt idx="1433">
                  <c:v>1.3109999999999999</c:v>
                </c:pt>
                <c:pt idx="1434">
                  <c:v>1.3047</c:v>
                </c:pt>
                <c:pt idx="1435">
                  <c:v>1.3099000000000001</c:v>
                </c:pt>
                <c:pt idx="1436">
                  <c:v>1.3067</c:v>
                </c:pt>
                <c:pt idx="1437">
                  <c:v>1.3075000000000001</c:v>
                </c:pt>
                <c:pt idx="1438">
                  <c:v>1.3219000000000001</c:v>
                </c:pt>
                <c:pt idx="1439">
                  <c:v>1.3351999999999999</c:v>
                </c:pt>
                <c:pt idx="1440">
                  <c:v>1.3369</c:v>
                </c:pt>
                <c:pt idx="1441">
                  <c:v>1.3341000000000001</c:v>
                </c:pt>
                <c:pt idx="1442">
                  <c:v>1.3305</c:v>
                </c:pt>
                <c:pt idx="1443">
                  <c:v>1.3355999999999999</c:v>
                </c:pt>
                <c:pt idx="1444">
                  <c:v>1.3303</c:v>
                </c:pt>
                <c:pt idx="1445">
                  <c:v>1.3313999999999999</c:v>
                </c:pt>
                <c:pt idx="1446">
                  <c:v>1.3303</c:v>
                </c:pt>
                <c:pt idx="1447">
                  <c:v>1.3307</c:v>
                </c:pt>
                <c:pt idx="1448">
                  <c:v>1.3376999999999999</c:v>
                </c:pt>
                <c:pt idx="1449">
                  <c:v>1.3455999999999999</c:v>
                </c:pt>
                <c:pt idx="1450">
                  <c:v>1.3458000000000001</c:v>
                </c:pt>
                <c:pt idx="1451">
                  <c:v>1.3484</c:v>
                </c:pt>
                <c:pt idx="1452">
                  <c:v>1.3564000000000001</c:v>
                </c:pt>
                <c:pt idx="1453">
                  <c:v>1.3583000000000001</c:v>
                </c:pt>
                <c:pt idx="1454">
                  <c:v>1.3691</c:v>
                </c:pt>
                <c:pt idx="1455">
                  <c:v>1.3527</c:v>
                </c:pt>
                <c:pt idx="1456">
                  <c:v>1.3569</c:v>
                </c:pt>
                <c:pt idx="1457">
                  <c:v>1.3528</c:v>
                </c:pt>
                <c:pt idx="1458">
                  <c:v>1.3382000000000001</c:v>
                </c:pt>
                <c:pt idx="1459">
                  <c:v>1.3366</c:v>
                </c:pt>
                <c:pt idx="1460">
                  <c:v>1.3412999999999999</c:v>
                </c:pt>
                <c:pt idx="1461">
                  <c:v>1.345</c:v>
                </c:pt>
                <c:pt idx="1462">
                  <c:v>1.3448</c:v>
                </c:pt>
                <c:pt idx="1463">
                  <c:v>1.3333999999999999</c:v>
                </c:pt>
                <c:pt idx="1464">
                  <c:v>1.3362000000000001</c:v>
                </c:pt>
                <c:pt idx="1465">
                  <c:v>1.3352999999999999</c:v>
                </c:pt>
                <c:pt idx="1466">
                  <c:v>1.3387</c:v>
                </c:pt>
                <c:pt idx="1467">
                  <c:v>1.3349</c:v>
                </c:pt>
                <c:pt idx="1468">
                  <c:v>1.3204</c:v>
                </c:pt>
                <c:pt idx="1469">
                  <c:v>1.3165</c:v>
                </c:pt>
                <c:pt idx="1470">
                  <c:v>1.3172999999999999</c:v>
                </c:pt>
                <c:pt idx="1471">
                  <c:v>1.3053999999999999</c:v>
                </c:pt>
                <c:pt idx="1472">
                  <c:v>1.3103</c:v>
                </c:pt>
                <c:pt idx="1473">
                  <c:v>1.3079000000000001</c:v>
                </c:pt>
                <c:pt idx="1474">
                  <c:v>1.2987</c:v>
                </c:pt>
                <c:pt idx="1475">
                  <c:v>1.2995000000000001</c:v>
                </c:pt>
                <c:pt idx="1476">
                  <c:v>1.3019000000000001</c:v>
                </c:pt>
                <c:pt idx="1477">
                  <c:v>1.2989999999999999</c:v>
                </c:pt>
                <c:pt idx="1478">
                  <c:v>1.3098000000000001</c:v>
                </c:pt>
                <c:pt idx="1479">
                  <c:v>1.2989999999999999</c:v>
                </c:pt>
                <c:pt idx="1480">
                  <c:v>1.3017000000000001</c:v>
                </c:pt>
                <c:pt idx="1481">
                  <c:v>1.3027</c:v>
                </c:pt>
                <c:pt idx="1482">
                  <c:v>1.2957000000000001</c:v>
                </c:pt>
                <c:pt idx="1483">
                  <c:v>1.3021</c:v>
                </c:pt>
                <c:pt idx="1484">
                  <c:v>1.306</c:v>
                </c:pt>
                <c:pt idx="1485">
                  <c:v>1.2975000000000001</c:v>
                </c:pt>
                <c:pt idx="1486">
                  <c:v>1.2858000000000001</c:v>
                </c:pt>
                <c:pt idx="1487">
                  <c:v>1.2948999999999999</c:v>
                </c:pt>
                <c:pt idx="1488">
                  <c:v>1.2906</c:v>
                </c:pt>
                <c:pt idx="1489">
                  <c:v>1.2987</c:v>
                </c:pt>
                <c:pt idx="1490">
                  <c:v>1.2849999999999999</c:v>
                </c:pt>
                <c:pt idx="1491">
                  <c:v>1.2849999999999999</c:v>
                </c:pt>
                <c:pt idx="1492">
                  <c:v>1.2770999999999999</c:v>
                </c:pt>
                <c:pt idx="1493">
                  <c:v>1.2816000000000001</c:v>
                </c:pt>
                <c:pt idx="1494">
                  <c:v>1.2816000000000001</c:v>
                </c:pt>
                <c:pt idx="1495">
                  <c:v>1.2857000000000001</c:v>
                </c:pt>
                <c:pt idx="1496">
                  <c:v>1.2835000000000001</c:v>
                </c:pt>
                <c:pt idx="1497">
                  <c:v>1.2847</c:v>
                </c:pt>
                <c:pt idx="1498">
                  <c:v>1.2854000000000001</c:v>
                </c:pt>
                <c:pt idx="1499">
                  <c:v>1.3028</c:v>
                </c:pt>
                <c:pt idx="1500">
                  <c:v>1.3007</c:v>
                </c:pt>
                <c:pt idx="1501">
                  <c:v>1.3091999999999999</c:v>
                </c:pt>
                <c:pt idx="1502">
                  <c:v>1.3059000000000001</c:v>
                </c:pt>
                <c:pt idx="1503">
                  <c:v>1.3123</c:v>
                </c:pt>
                <c:pt idx="1504">
                  <c:v>1.3092999999999999</c:v>
                </c:pt>
                <c:pt idx="1505">
                  <c:v>1.3080000000000001</c:v>
                </c:pt>
                <c:pt idx="1506">
                  <c:v>1.3141</c:v>
                </c:pt>
                <c:pt idx="1507">
                  <c:v>1.3048</c:v>
                </c:pt>
                <c:pt idx="1508">
                  <c:v>1.3075000000000001</c:v>
                </c:pt>
                <c:pt idx="1509">
                  <c:v>1.3066</c:v>
                </c:pt>
                <c:pt idx="1510">
                  <c:v>1.3050999999999999</c:v>
                </c:pt>
                <c:pt idx="1511">
                  <c:v>1.3011999999999999</c:v>
                </c:pt>
                <c:pt idx="1512">
                  <c:v>1.2996000000000001</c:v>
                </c:pt>
                <c:pt idx="1513">
                  <c:v>1.3004</c:v>
                </c:pt>
                <c:pt idx="1514">
                  <c:v>1.3024</c:v>
                </c:pt>
                <c:pt idx="1515">
                  <c:v>1.3089</c:v>
                </c:pt>
                <c:pt idx="1516">
                  <c:v>1.3169999999999999</c:v>
                </c:pt>
                <c:pt idx="1517">
                  <c:v>1.3191999999999999</c:v>
                </c:pt>
                <c:pt idx="1518">
                  <c:v>1.3066</c:v>
                </c:pt>
                <c:pt idx="1519">
                  <c:v>1.3110999999999999</c:v>
                </c:pt>
                <c:pt idx="1520">
                  <c:v>1.3066</c:v>
                </c:pt>
                <c:pt idx="1521">
                  <c:v>1.3084</c:v>
                </c:pt>
                <c:pt idx="1522">
                  <c:v>1.3177000000000001</c:v>
                </c:pt>
                <c:pt idx="1523">
                  <c:v>1.3105</c:v>
                </c:pt>
                <c:pt idx="1524">
                  <c:v>1.2954000000000001</c:v>
                </c:pt>
                <c:pt idx="1525">
                  <c:v>1.2981</c:v>
                </c:pt>
                <c:pt idx="1526">
                  <c:v>1.2968999999999999</c:v>
                </c:pt>
                <c:pt idx="1527">
                  <c:v>1.2858000000000001</c:v>
                </c:pt>
                <c:pt idx="1528">
                  <c:v>1.2897000000000001</c:v>
                </c:pt>
                <c:pt idx="1529">
                  <c:v>1.2818000000000001</c:v>
                </c:pt>
                <c:pt idx="1530">
                  <c:v>1.2864</c:v>
                </c:pt>
                <c:pt idx="1531">
                  <c:v>1.2909999999999999</c:v>
                </c:pt>
                <c:pt idx="1532">
                  <c:v>1.2865</c:v>
                </c:pt>
                <c:pt idx="1533">
                  <c:v>1.2938000000000001</c:v>
                </c:pt>
                <c:pt idx="1534">
                  <c:v>1.2919</c:v>
                </c:pt>
                <c:pt idx="1535">
                  <c:v>1.2936000000000001</c:v>
                </c:pt>
                <c:pt idx="1536">
                  <c:v>1.2869999999999999</c:v>
                </c:pt>
                <c:pt idx="1537">
                  <c:v>1.2943</c:v>
                </c:pt>
                <c:pt idx="1538">
                  <c:v>1.3041</c:v>
                </c:pt>
                <c:pt idx="1539">
                  <c:v>1.2987</c:v>
                </c:pt>
                <c:pt idx="1540">
                  <c:v>1.3097000000000001</c:v>
                </c:pt>
                <c:pt idx="1541">
                  <c:v>1.3073999999999999</c:v>
                </c:pt>
                <c:pt idx="1542">
                  <c:v>1.3089</c:v>
                </c:pt>
                <c:pt idx="1543">
                  <c:v>1.3246</c:v>
                </c:pt>
                <c:pt idx="1544">
                  <c:v>1.3242</c:v>
                </c:pt>
              </c:numCache>
            </c:numRef>
          </c:val>
          <c:smooth val="0"/>
          <c:extLst>
            <c:ext xmlns:c16="http://schemas.microsoft.com/office/drawing/2014/chart" uri="{C3380CC4-5D6E-409C-BE32-E72D297353CC}">
              <c16:uniqueId val="{00000000-E7CA-4999-B8DC-C62BB69E7B17}"/>
            </c:ext>
          </c:extLst>
        </c:ser>
        <c:dLbls>
          <c:showLegendKey val="0"/>
          <c:showVal val="0"/>
          <c:showCatName val="0"/>
          <c:showSerName val="0"/>
          <c:showPercent val="0"/>
          <c:showBubbleSize val="0"/>
        </c:dLbls>
        <c:marker val="1"/>
        <c:smooth val="0"/>
        <c:axId val="-1970357016"/>
        <c:axId val="-1970365816"/>
      </c:lineChart>
      <c:lineChart>
        <c:grouping val="standard"/>
        <c:varyColors val="0"/>
        <c:ser>
          <c:idx val="1"/>
          <c:order val="1"/>
          <c:tx>
            <c:strRef>
              <c:f>'EURUSD Spot'!$D$2</c:f>
              <c:strCache>
                <c:ptCount val="1"/>
                <c:pt idx="0">
                  <c:v>Realized Vol (3m)</c:v>
                </c:pt>
              </c:strCache>
            </c:strRef>
          </c:tx>
          <c:spPr>
            <a:ln w="38100">
              <a:solidFill>
                <a:srgbClr val="FF0000"/>
              </a:solidFill>
            </a:ln>
          </c:spPr>
          <c:marker>
            <c:symbol val="none"/>
          </c:marker>
          <c:cat>
            <c:numRef>
              <c:f>'EURUSD Spot'!$A$58:$A$1547</c:f>
              <c:numCache>
                <c:formatCode>d\-mmm\-yy</c:formatCode>
                <c:ptCount val="1490"/>
                <c:pt idx="0">
                  <c:v>39174</c:v>
                </c:pt>
                <c:pt idx="1">
                  <c:v>39175</c:v>
                </c:pt>
                <c:pt idx="2">
                  <c:v>39176</c:v>
                </c:pt>
                <c:pt idx="3">
                  <c:v>39177</c:v>
                </c:pt>
                <c:pt idx="4">
                  <c:v>39178</c:v>
                </c:pt>
                <c:pt idx="5">
                  <c:v>39181</c:v>
                </c:pt>
                <c:pt idx="6">
                  <c:v>39182</c:v>
                </c:pt>
                <c:pt idx="7">
                  <c:v>39183</c:v>
                </c:pt>
                <c:pt idx="8">
                  <c:v>39184</c:v>
                </c:pt>
                <c:pt idx="9">
                  <c:v>39185</c:v>
                </c:pt>
                <c:pt idx="10">
                  <c:v>39188</c:v>
                </c:pt>
                <c:pt idx="11">
                  <c:v>39189</c:v>
                </c:pt>
                <c:pt idx="12">
                  <c:v>39190</c:v>
                </c:pt>
                <c:pt idx="13">
                  <c:v>39191</c:v>
                </c:pt>
                <c:pt idx="14">
                  <c:v>39192</c:v>
                </c:pt>
                <c:pt idx="15">
                  <c:v>39195</c:v>
                </c:pt>
                <c:pt idx="16">
                  <c:v>39196</c:v>
                </c:pt>
                <c:pt idx="17">
                  <c:v>39197</c:v>
                </c:pt>
                <c:pt idx="18">
                  <c:v>39198</c:v>
                </c:pt>
                <c:pt idx="19">
                  <c:v>39199</c:v>
                </c:pt>
                <c:pt idx="20">
                  <c:v>39202</c:v>
                </c:pt>
                <c:pt idx="21">
                  <c:v>39203</c:v>
                </c:pt>
                <c:pt idx="22">
                  <c:v>39204</c:v>
                </c:pt>
                <c:pt idx="23">
                  <c:v>39206</c:v>
                </c:pt>
                <c:pt idx="24">
                  <c:v>39209</c:v>
                </c:pt>
                <c:pt idx="25">
                  <c:v>39210</c:v>
                </c:pt>
                <c:pt idx="26">
                  <c:v>39212</c:v>
                </c:pt>
                <c:pt idx="27">
                  <c:v>39216</c:v>
                </c:pt>
                <c:pt idx="28">
                  <c:v>39218</c:v>
                </c:pt>
                <c:pt idx="29">
                  <c:v>39219</c:v>
                </c:pt>
                <c:pt idx="30">
                  <c:v>39238</c:v>
                </c:pt>
                <c:pt idx="31">
                  <c:v>39240</c:v>
                </c:pt>
                <c:pt idx="32">
                  <c:v>39241</c:v>
                </c:pt>
                <c:pt idx="33">
                  <c:v>39244</c:v>
                </c:pt>
                <c:pt idx="34">
                  <c:v>39245</c:v>
                </c:pt>
                <c:pt idx="35">
                  <c:v>39247</c:v>
                </c:pt>
                <c:pt idx="36">
                  <c:v>39248</c:v>
                </c:pt>
                <c:pt idx="37">
                  <c:v>39251</c:v>
                </c:pt>
                <c:pt idx="38">
                  <c:v>39252</c:v>
                </c:pt>
                <c:pt idx="39">
                  <c:v>39253</c:v>
                </c:pt>
                <c:pt idx="40">
                  <c:v>39254</c:v>
                </c:pt>
                <c:pt idx="41">
                  <c:v>39258</c:v>
                </c:pt>
                <c:pt idx="42">
                  <c:v>39259</c:v>
                </c:pt>
                <c:pt idx="43">
                  <c:v>39260</c:v>
                </c:pt>
                <c:pt idx="44">
                  <c:v>39262</c:v>
                </c:pt>
                <c:pt idx="45">
                  <c:v>39265</c:v>
                </c:pt>
                <c:pt idx="46">
                  <c:v>39272</c:v>
                </c:pt>
                <c:pt idx="47">
                  <c:v>39273</c:v>
                </c:pt>
                <c:pt idx="48">
                  <c:v>39274</c:v>
                </c:pt>
                <c:pt idx="49">
                  <c:v>39275</c:v>
                </c:pt>
                <c:pt idx="50">
                  <c:v>39276</c:v>
                </c:pt>
                <c:pt idx="51">
                  <c:v>39279</c:v>
                </c:pt>
                <c:pt idx="52">
                  <c:v>39280</c:v>
                </c:pt>
                <c:pt idx="53">
                  <c:v>39281</c:v>
                </c:pt>
                <c:pt idx="54">
                  <c:v>39282</c:v>
                </c:pt>
                <c:pt idx="55">
                  <c:v>39283</c:v>
                </c:pt>
                <c:pt idx="56">
                  <c:v>39286</c:v>
                </c:pt>
                <c:pt idx="57">
                  <c:v>39287</c:v>
                </c:pt>
                <c:pt idx="58">
                  <c:v>39288</c:v>
                </c:pt>
                <c:pt idx="59">
                  <c:v>39289</c:v>
                </c:pt>
                <c:pt idx="60">
                  <c:v>39294</c:v>
                </c:pt>
                <c:pt idx="61">
                  <c:v>39303</c:v>
                </c:pt>
                <c:pt idx="62">
                  <c:v>39304</c:v>
                </c:pt>
                <c:pt idx="63">
                  <c:v>39307</c:v>
                </c:pt>
                <c:pt idx="64">
                  <c:v>39308</c:v>
                </c:pt>
                <c:pt idx="65">
                  <c:v>39309</c:v>
                </c:pt>
                <c:pt idx="66">
                  <c:v>39310</c:v>
                </c:pt>
                <c:pt idx="67">
                  <c:v>39311</c:v>
                </c:pt>
                <c:pt idx="68">
                  <c:v>39314</c:v>
                </c:pt>
                <c:pt idx="69">
                  <c:v>39315</c:v>
                </c:pt>
                <c:pt idx="70">
                  <c:v>39316</c:v>
                </c:pt>
                <c:pt idx="71">
                  <c:v>39317</c:v>
                </c:pt>
                <c:pt idx="72">
                  <c:v>39318</c:v>
                </c:pt>
                <c:pt idx="73">
                  <c:v>39321</c:v>
                </c:pt>
                <c:pt idx="74">
                  <c:v>39322</c:v>
                </c:pt>
                <c:pt idx="75">
                  <c:v>39323</c:v>
                </c:pt>
                <c:pt idx="76">
                  <c:v>39324</c:v>
                </c:pt>
                <c:pt idx="77">
                  <c:v>39325</c:v>
                </c:pt>
                <c:pt idx="78">
                  <c:v>39328</c:v>
                </c:pt>
                <c:pt idx="79">
                  <c:v>39329</c:v>
                </c:pt>
                <c:pt idx="80">
                  <c:v>39330</c:v>
                </c:pt>
                <c:pt idx="81">
                  <c:v>39331</c:v>
                </c:pt>
                <c:pt idx="82">
                  <c:v>39343</c:v>
                </c:pt>
                <c:pt idx="83">
                  <c:v>39344</c:v>
                </c:pt>
                <c:pt idx="84">
                  <c:v>39345</c:v>
                </c:pt>
                <c:pt idx="85">
                  <c:v>39346</c:v>
                </c:pt>
                <c:pt idx="86">
                  <c:v>39349</c:v>
                </c:pt>
                <c:pt idx="87">
                  <c:v>39350</c:v>
                </c:pt>
                <c:pt idx="88">
                  <c:v>39353</c:v>
                </c:pt>
                <c:pt idx="89">
                  <c:v>39356</c:v>
                </c:pt>
                <c:pt idx="90">
                  <c:v>39358</c:v>
                </c:pt>
                <c:pt idx="91">
                  <c:v>39360</c:v>
                </c:pt>
                <c:pt idx="92">
                  <c:v>39363</c:v>
                </c:pt>
                <c:pt idx="93">
                  <c:v>39364</c:v>
                </c:pt>
                <c:pt idx="94">
                  <c:v>39365</c:v>
                </c:pt>
                <c:pt idx="95">
                  <c:v>39366</c:v>
                </c:pt>
                <c:pt idx="96">
                  <c:v>39367</c:v>
                </c:pt>
                <c:pt idx="97">
                  <c:v>39370</c:v>
                </c:pt>
                <c:pt idx="98">
                  <c:v>39371</c:v>
                </c:pt>
                <c:pt idx="99">
                  <c:v>39372</c:v>
                </c:pt>
                <c:pt idx="100">
                  <c:v>39373</c:v>
                </c:pt>
                <c:pt idx="101">
                  <c:v>39374</c:v>
                </c:pt>
                <c:pt idx="102">
                  <c:v>39378</c:v>
                </c:pt>
                <c:pt idx="103">
                  <c:v>39379</c:v>
                </c:pt>
                <c:pt idx="104">
                  <c:v>39380</c:v>
                </c:pt>
                <c:pt idx="105">
                  <c:v>39381</c:v>
                </c:pt>
                <c:pt idx="106">
                  <c:v>39384</c:v>
                </c:pt>
                <c:pt idx="107">
                  <c:v>39385</c:v>
                </c:pt>
                <c:pt idx="108">
                  <c:v>39386</c:v>
                </c:pt>
                <c:pt idx="109">
                  <c:v>39387</c:v>
                </c:pt>
                <c:pt idx="110">
                  <c:v>39388</c:v>
                </c:pt>
                <c:pt idx="111">
                  <c:v>39391</c:v>
                </c:pt>
                <c:pt idx="112">
                  <c:v>39392</c:v>
                </c:pt>
                <c:pt idx="113">
                  <c:v>39393</c:v>
                </c:pt>
                <c:pt idx="114">
                  <c:v>39395</c:v>
                </c:pt>
                <c:pt idx="115">
                  <c:v>39398</c:v>
                </c:pt>
                <c:pt idx="116">
                  <c:v>39399</c:v>
                </c:pt>
                <c:pt idx="117">
                  <c:v>39400</c:v>
                </c:pt>
                <c:pt idx="118">
                  <c:v>39401</c:v>
                </c:pt>
                <c:pt idx="119">
                  <c:v>39402</c:v>
                </c:pt>
                <c:pt idx="120">
                  <c:v>39405</c:v>
                </c:pt>
                <c:pt idx="121">
                  <c:v>39406</c:v>
                </c:pt>
                <c:pt idx="122">
                  <c:v>39407</c:v>
                </c:pt>
                <c:pt idx="123">
                  <c:v>39408</c:v>
                </c:pt>
                <c:pt idx="124">
                  <c:v>39409</c:v>
                </c:pt>
                <c:pt idx="125">
                  <c:v>39412</c:v>
                </c:pt>
                <c:pt idx="126">
                  <c:v>39413</c:v>
                </c:pt>
                <c:pt idx="127">
                  <c:v>39414</c:v>
                </c:pt>
                <c:pt idx="128">
                  <c:v>39415</c:v>
                </c:pt>
                <c:pt idx="129">
                  <c:v>39416</c:v>
                </c:pt>
                <c:pt idx="130">
                  <c:v>39419</c:v>
                </c:pt>
                <c:pt idx="131">
                  <c:v>39420</c:v>
                </c:pt>
                <c:pt idx="132">
                  <c:v>39421</c:v>
                </c:pt>
                <c:pt idx="133">
                  <c:v>39422</c:v>
                </c:pt>
                <c:pt idx="134">
                  <c:v>39423</c:v>
                </c:pt>
                <c:pt idx="135">
                  <c:v>39426</c:v>
                </c:pt>
                <c:pt idx="136">
                  <c:v>39427</c:v>
                </c:pt>
                <c:pt idx="137">
                  <c:v>39428</c:v>
                </c:pt>
                <c:pt idx="138">
                  <c:v>39429</c:v>
                </c:pt>
                <c:pt idx="139">
                  <c:v>39430</c:v>
                </c:pt>
                <c:pt idx="140">
                  <c:v>39433</c:v>
                </c:pt>
                <c:pt idx="141">
                  <c:v>39434</c:v>
                </c:pt>
                <c:pt idx="142">
                  <c:v>39435</c:v>
                </c:pt>
                <c:pt idx="143">
                  <c:v>39436</c:v>
                </c:pt>
                <c:pt idx="144">
                  <c:v>39437</c:v>
                </c:pt>
                <c:pt idx="145">
                  <c:v>39440</c:v>
                </c:pt>
                <c:pt idx="146">
                  <c:v>39443</c:v>
                </c:pt>
                <c:pt idx="147">
                  <c:v>39444</c:v>
                </c:pt>
                <c:pt idx="148">
                  <c:v>39447</c:v>
                </c:pt>
                <c:pt idx="149">
                  <c:v>39448</c:v>
                </c:pt>
                <c:pt idx="150">
                  <c:v>39449</c:v>
                </c:pt>
                <c:pt idx="151">
                  <c:v>39450</c:v>
                </c:pt>
                <c:pt idx="152">
                  <c:v>39451</c:v>
                </c:pt>
                <c:pt idx="153">
                  <c:v>39454</c:v>
                </c:pt>
                <c:pt idx="154">
                  <c:v>39455</c:v>
                </c:pt>
                <c:pt idx="155">
                  <c:v>39456</c:v>
                </c:pt>
                <c:pt idx="156">
                  <c:v>39457</c:v>
                </c:pt>
                <c:pt idx="157">
                  <c:v>39458</c:v>
                </c:pt>
                <c:pt idx="158">
                  <c:v>39461</c:v>
                </c:pt>
                <c:pt idx="159">
                  <c:v>39462</c:v>
                </c:pt>
                <c:pt idx="160">
                  <c:v>39463</c:v>
                </c:pt>
                <c:pt idx="161">
                  <c:v>39464</c:v>
                </c:pt>
                <c:pt idx="162">
                  <c:v>39465</c:v>
                </c:pt>
                <c:pt idx="163">
                  <c:v>39468</c:v>
                </c:pt>
                <c:pt idx="164">
                  <c:v>39469</c:v>
                </c:pt>
                <c:pt idx="165">
                  <c:v>39470</c:v>
                </c:pt>
                <c:pt idx="166">
                  <c:v>39471</c:v>
                </c:pt>
                <c:pt idx="167">
                  <c:v>39472</c:v>
                </c:pt>
                <c:pt idx="168">
                  <c:v>39475</c:v>
                </c:pt>
                <c:pt idx="169">
                  <c:v>39476</c:v>
                </c:pt>
                <c:pt idx="170">
                  <c:v>39477</c:v>
                </c:pt>
                <c:pt idx="171">
                  <c:v>39478</c:v>
                </c:pt>
                <c:pt idx="172">
                  <c:v>39479</c:v>
                </c:pt>
                <c:pt idx="173">
                  <c:v>39482</c:v>
                </c:pt>
                <c:pt idx="174">
                  <c:v>39483</c:v>
                </c:pt>
                <c:pt idx="175">
                  <c:v>39484</c:v>
                </c:pt>
                <c:pt idx="176">
                  <c:v>39485</c:v>
                </c:pt>
                <c:pt idx="177">
                  <c:v>39486</c:v>
                </c:pt>
                <c:pt idx="178">
                  <c:v>39489</c:v>
                </c:pt>
                <c:pt idx="179">
                  <c:v>39490</c:v>
                </c:pt>
                <c:pt idx="180">
                  <c:v>39491</c:v>
                </c:pt>
                <c:pt idx="181">
                  <c:v>39492</c:v>
                </c:pt>
                <c:pt idx="182">
                  <c:v>39493</c:v>
                </c:pt>
                <c:pt idx="183">
                  <c:v>39496</c:v>
                </c:pt>
                <c:pt idx="184">
                  <c:v>39497</c:v>
                </c:pt>
                <c:pt idx="185">
                  <c:v>39498</c:v>
                </c:pt>
                <c:pt idx="186">
                  <c:v>39499</c:v>
                </c:pt>
                <c:pt idx="187">
                  <c:v>39500</c:v>
                </c:pt>
                <c:pt idx="188">
                  <c:v>39503</c:v>
                </c:pt>
                <c:pt idx="189">
                  <c:v>39504</c:v>
                </c:pt>
                <c:pt idx="190">
                  <c:v>39505</c:v>
                </c:pt>
                <c:pt idx="191">
                  <c:v>39506</c:v>
                </c:pt>
                <c:pt idx="192">
                  <c:v>39507</c:v>
                </c:pt>
                <c:pt idx="193">
                  <c:v>39510</c:v>
                </c:pt>
                <c:pt idx="194">
                  <c:v>39511</c:v>
                </c:pt>
                <c:pt idx="195">
                  <c:v>39512</c:v>
                </c:pt>
                <c:pt idx="196">
                  <c:v>39513</c:v>
                </c:pt>
                <c:pt idx="197">
                  <c:v>39514</c:v>
                </c:pt>
                <c:pt idx="198">
                  <c:v>39517</c:v>
                </c:pt>
                <c:pt idx="199">
                  <c:v>39518</c:v>
                </c:pt>
                <c:pt idx="200">
                  <c:v>39519</c:v>
                </c:pt>
                <c:pt idx="201">
                  <c:v>39521</c:v>
                </c:pt>
                <c:pt idx="202">
                  <c:v>39524</c:v>
                </c:pt>
                <c:pt idx="203">
                  <c:v>39525</c:v>
                </c:pt>
                <c:pt idx="204">
                  <c:v>39526</c:v>
                </c:pt>
                <c:pt idx="205">
                  <c:v>39527</c:v>
                </c:pt>
                <c:pt idx="206">
                  <c:v>39528</c:v>
                </c:pt>
                <c:pt idx="207">
                  <c:v>39531</c:v>
                </c:pt>
                <c:pt idx="208">
                  <c:v>39532</c:v>
                </c:pt>
                <c:pt idx="209">
                  <c:v>39533</c:v>
                </c:pt>
                <c:pt idx="210">
                  <c:v>39534</c:v>
                </c:pt>
                <c:pt idx="211">
                  <c:v>39535</c:v>
                </c:pt>
                <c:pt idx="212">
                  <c:v>39538</c:v>
                </c:pt>
                <c:pt idx="213">
                  <c:v>39539</c:v>
                </c:pt>
                <c:pt idx="214">
                  <c:v>39540</c:v>
                </c:pt>
                <c:pt idx="215">
                  <c:v>39541</c:v>
                </c:pt>
                <c:pt idx="216">
                  <c:v>39542</c:v>
                </c:pt>
                <c:pt idx="217">
                  <c:v>39545</c:v>
                </c:pt>
                <c:pt idx="218">
                  <c:v>39546</c:v>
                </c:pt>
                <c:pt idx="219">
                  <c:v>39547</c:v>
                </c:pt>
                <c:pt idx="220">
                  <c:v>39548</c:v>
                </c:pt>
                <c:pt idx="221">
                  <c:v>39549</c:v>
                </c:pt>
                <c:pt idx="222">
                  <c:v>39552</c:v>
                </c:pt>
                <c:pt idx="223">
                  <c:v>39553</c:v>
                </c:pt>
                <c:pt idx="224">
                  <c:v>39554</c:v>
                </c:pt>
                <c:pt idx="225">
                  <c:v>39555</c:v>
                </c:pt>
                <c:pt idx="226">
                  <c:v>39556</c:v>
                </c:pt>
                <c:pt idx="227">
                  <c:v>39559</c:v>
                </c:pt>
                <c:pt idx="228">
                  <c:v>39560</c:v>
                </c:pt>
                <c:pt idx="229">
                  <c:v>39561</c:v>
                </c:pt>
                <c:pt idx="230">
                  <c:v>39562</c:v>
                </c:pt>
                <c:pt idx="231">
                  <c:v>39563</c:v>
                </c:pt>
                <c:pt idx="232">
                  <c:v>39566</c:v>
                </c:pt>
                <c:pt idx="233">
                  <c:v>39567</c:v>
                </c:pt>
                <c:pt idx="234">
                  <c:v>39568</c:v>
                </c:pt>
                <c:pt idx="235">
                  <c:v>39569</c:v>
                </c:pt>
                <c:pt idx="236">
                  <c:v>39570</c:v>
                </c:pt>
                <c:pt idx="237">
                  <c:v>39573</c:v>
                </c:pt>
                <c:pt idx="238">
                  <c:v>39574</c:v>
                </c:pt>
                <c:pt idx="239">
                  <c:v>39575</c:v>
                </c:pt>
                <c:pt idx="240">
                  <c:v>39576</c:v>
                </c:pt>
                <c:pt idx="241">
                  <c:v>39577</c:v>
                </c:pt>
                <c:pt idx="242">
                  <c:v>39580</c:v>
                </c:pt>
                <c:pt idx="243">
                  <c:v>39581</c:v>
                </c:pt>
                <c:pt idx="244">
                  <c:v>39582</c:v>
                </c:pt>
                <c:pt idx="245">
                  <c:v>39583</c:v>
                </c:pt>
                <c:pt idx="246">
                  <c:v>39584</c:v>
                </c:pt>
                <c:pt idx="247">
                  <c:v>39587</c:v>
                </c:pt>
                <c:pt idx="248">
                  <c:v>39588</c:v>
                </c:pt>
                <c:pt idx="249">
                  <c:v>39589</c:v>
                </c:pt>
                <c:pt idx="250">
                  <c:v>39591</c:v>
                </c:pt>
                <c:pt idx="251">
                  <c:v>39594</c:v>
                </c:pt>
                <c:pt idx="252">
                  <c:v>39595</c:v>
                </c:pt>
                <c:pt idx="253">
                  <c:v>39596</c:v>
                </c:pt>
                <c:pt idx="254">
                  <c:v>39597</c:v>
                </c:pt>
                <c:pt idx="255">
                  <c:v>39598</c:v>
                </c:pt>
                <c:pt idx="256">
                  <c:v>39601</c:v>
                </c:pt>
                <c:pt idx="257">
                  <c:v>39602</c:v>
                </c:pt>
                <c:pt idx="258">
                  <c:v>39603</c:v>
                </c:pt>
                <c:pt idx="259">
                  <c:v>39604</c:v>
                </c:pt>
                <c:pt idx="260">
                  <c:v>39605</c:v>
                </c:pt>
                <c:pt idx="261">
                  <c:v>39608</c:v>
                </c:pt>
                <c:pt idx="262">
                  <c:v>39609</c:v>
                </c:pt>
                <c:pt idx="263">
                  <c:v>39610</c:v>
                </c:pt>
                <c:pt idx="264">
                  <c:v>39611</c:v>
                </c:pt>
                <c:pt idx="265">
                  <c:v>39612</c:v>
                </c:pt>
                <c:pt idx="266">
                  <c:v>39615</c:v>
                </c:pt>
                <c:pt idx="267">
                  <c:v>39616</c:v>
                </c:pt>
                <c:pt idx="268">
                  <c:v>39618</c:v>
                </c:pt>
                <c:pt idx="269">
                  <c:v>39619</c:v>
                </c:pt>
                <c:pt idx="270">
                  <c:v>39622</c:v>
                </c:pt>
                <c:pt idx="271">
                  <c:v>39623</c:v>
                </c:pt>
                <c:pt idx="272">
                  <c:v>39624</c:v>
                </c:pt>
                <c:pt idx="273">
                  <c:v>39625</c:v>
                </c:pt>
                <c:pt idx="274">
                  <c:v>39626</c:v>
                </c:pt>
                <c:pt idx="275">
                  <c:v>39629</c:v>
                </c:pt>
                <c:pt idx="276">
                  <c:v>39630</c:v>
                </c:pt>
                <c:pt idx="277">
                  <c:v>39631</c:v>
                </c:pt>
                <c:pt idx="278">
                  <c:v>39632</c:v>
                </c:pt>
                <c:pt idx="279">
                  <c:v>39633</c:v>
                </c:pt>
                <c:pt idx="280">
                  <c:v>39636</c:v>
                </c:pt>
                <c:pt idx="281">
                  <c:v>39637</c:v>
                </c:pt>
                <c:pt idx="282">
                  <c:v>39638</c:v>
                </c:pt>
                <c:pt idx="283">
                  <c:v>39639</c:v>
                </c:pt>
                <c:pt idx="284">
                  <c:v>39640</c:v>
                </c:pt>
                <c:pt idx="285">
                  <c:v>39643</c:v>
                </c:pt>
                <c:pt idx="286">
                  <c:v>39644</c:v>
                </c:pt>
                <c:pt idx="287">
                  <c:v>39645</c:v>
                </c:pt>
                <c:pt idx="288">
                  <c:v>39646</c:v>
                </c:pt>
                <c:pt idx="289">
                  <c:v>39647</c:v>
                </c:pt>
                <c:pt idx="290">
                  <c:v>39653</c:v>
                </c:pt>
                <c:pt idx="291">
                  <c:v>39654</c:v>
                </c:pt>
                <c:pt idx="292">
                  <c:v>39657</c:v>
                </c:pt>
                <c:pt idx="293">
                  <c:v>39666</c:v>
                </c:pt>
                <c:pt idx="294">
                  <c:v>39667</c:v>
                </c:pt>
                <c:pt idx="295">
                  <c:v>39668</c:v>
                </c:pt>
                <c:pt idx="296">
                  <c:v>39671</c:v>
                </c:pt>
                <c:pt idx="297">
                  <c:v>39672</c:v>
                </c:pt>
                <c:pt idx="298">
                  <c:v>39673</c:v>
                </c:pt>
                <c:pt idx="299">
                  <c:v>39674</c:v>
                </c:pt>
                <c:pt idx="300">
                  <c:v>39675</c:v>
                </c:pt>
                <c:pt idx="301">
                  <c:v>39678</c:v>
                </c:pt>
                <c:pt idx="302">
                  <c:v>39679</c:v>
                </c:pt>
                <c:pt idx="303">
                  <c:v>39680</c:v>
                </c:pt>
                <c:pt idx="304">
                  <c:v>39681</c:v>
                </c:pt>
                <c:pt idx="305">
                  <c:v>39682</c:v>
                </c:pt>
                <c:pt idx="306">
                  <c:v>39685</c:v>
                </c:pt>
                <c:pt idx="307">
                  <c:v>39686</c:v>
                </c:pt>
                <c:pt idx="308">
                  <c:v>39687</c:v>
                </c:pt>
                <c:pt idx="309">
                  <c:v>39688</c:v>
                </c:pt>
                <c:pt idx="310">
                  <c:v>39689</c:v>
                </c:pt>
                <c:pt idx="311">
                  <c:v>39692</c:v>
                </c:pt>
                <c:pt idx="312">
                  <c:v>39693</c:v>
                </c:pt>
                <c:pt idx="313">
                  <c:v>39694</c:v>
                </c:pt>
                <c:pt idx="314">
                  <c:v>39695</c:v>
                </c:pt>
                <c:pt idx="315">
                  <c:v>39696</c:v>
                </c:pt>
                <c:pt idx="316">
                  <c:v>39699</c:v>
                </c:pt>
                <c:pt idx="317">
                  <c:v>39700</c:v>
                </c:pt>
                <c:pt idx="318">
                  <c:v>39701</c:v>
                </c:pt>
                <c:pt idx="319">
                  <c:v>39702</c:v>
                </c:pt>
                <c:pt idx="320">
                  <c:v>39703</c:v>
                </c:pt>
                <c:pt idx="321">
                  <c:v>39706</c:v>
                </c:pt>
                <c:pt idx="322">
                  <c:v>39707</c:v>
                </c:pt>
                <c:pt idx="323">
                  <c:v>39708</c:v>
                </c:pt>
                <c:pt idx="324">
                  <c:v>39713</c:v>
                </c:pt>
                <c:pt idx="325">
                  <c:v>39714</c:v>
                </c:pt>
                <c:pt idx="326">
                  <c:v>39715</c:v>
                </c:pt>
                <c:pt idx="327">
                  <c:v>39716</c:v>
                </c:pt>
                <c:pt idx="328">
                  <c:v>39717</c:v>
                </c:pt>
                <c:pt idx="329">
                  <c:v>39721</c:v>
                </c:pt>
                <c:pt idx="330">
                  <c:v>39722</c:v>
                </c:pt>
                <c:pt idx="331">
                  <c:v>39723</c:v>
                </c:pt>
                <c:pt idx="332">
                  <c:v>39724</c:v>
                </c:pt>
                <c:pt idx="333">
                  <c:v>39727</c:v>
                </c:pt>
                <c:pt idx="334">
                  <c:v>39728</c:v>
                </c:pt>
                <c:pt idx="335">
                  <c:v>39729</c:v>
                </c:pt>
                <c:pt idx="336">
                  <c:v>39730</c:v>
                </c:pt>
                <c:pt idx="337">
                  <c:v>39731</c:v>
                </c:pt>
                <c:pt idx="338">
                  <c:v>39735</c:v>
                </c:pt>
                <c:pt idx="339">
                  <c:v>39736</c:v>
                </c:pt>
                <c:pt idx="340">
                  <c:v>39737</c:v>
                </c:pt>
                <c:pt idx="341">
                  <c:v>39738</c:v>
                </c:pt>
                <c:pt idx="342">
                  <c:v>39741</c:v>
                </c:pt>
                <c:pt idx="343">
                  <c:v>39742</c:v>
                </c:pt>
                <c:pt idx="344">
                  <c:v>39743</c:v>
                </c:pt>
                <c:pt idx="345">
                  <c:v>39744</c:v>
                </c:pt>
                <c:pt idx="346">
                  <c:v>39745</c:v>
                </c:pt>
                <c:pt idx="347">
                  <c:v>39748</c:v>
                </c:pt>
                <c:pt idx="348">
                  <c:v>39749</c:v>
                </c:pt>
                <c:pt idx="349">
                  <c:v>39750</c:v>
                </c:pt>
                <c:pt idx="350">
                  <c:v>39751</c:v>
                </c:pt>
                <c:pt idx="351">
                  <c:v>39752</c:v>
                </c:pt>
                <c:pt idx="352">
                  <c:v>39755</c:v>
                </c:pt>
                <c:pt idx="353">
                  <c:v>39756</c:v>
                </c:pt>
                <c:pt idx="354">
                  <c:v>39757</c:v>
                </c:pt>
                <c:pt idx="355">
                  <c:v>39758</c:v>
                </c:pt>
                <c:pt idx="356">
                  <c:v>39759</c:v>
                </c:pt>
                <c:pt idx="357">
                  <c:v>39762</c:v>
                </c:pt>
                <c:pt idx="358">
                  <c:v>39763</c:v>
                </c:pt>
                <c:pt idx="359">
                  <c:v>39764</c:v>
                </c:pt>
                <c:pt idx="360">
                  <c:v>39765</c:v>
                </c:pt>
                <c:pt idx="361">
                  <c:v>39766</c:v>
                </c:pt>
                <c:pt idx="362">
                  <c:v>39769</c:v>
                </c:pt>
                <c:pt idx="363">
                  <c:v>39770</c:v>
                </c:pt>
                <c:pt idx="364">
                  <c:v>39771</c:v>
                </c:pt>
                <c:pt idx="365">
                  <c:v>39772</c:v>
                </c:pt>
                <c:pt idx="366">
                  <c:v>39773</c:v>
                </c:pt>
                <c:pt idx="367">
                  <c:v>39776</c:v>
                </c:pt>
                <c:pt idx="368">
                  <c:v>39777</c:v>
                </c:pt>
                <c:pt idx="369">
                  <c:v>39778</c:v>
                </c:pt>
                <c:pt idx="370">
                  <c:v>39779</c:v>
                </c:pt>
                <c:pt idx="371">
                  <c:v>39780</c:v>
                </c:pt>
                <c:pt idx="372">
                  <c:v>39783</c:v>
                </c:pt>
                <c:pt idx="373">
                  <c:v>39784</c:v>
                </c:pt>
                <c:pt idx="374">
                  <c:v>39785</c:v>
                </c:pt>
                <c:pt idx="375">
                  <c:v>39786</c:v>
                </c:pt>
                <c:pt idx="376">
                  <c:v>39787</c:v>
                </c:pt>
                <c:pt idx="377">
                  <c:v>39790</c:v>
                </c:pt>
                <c:pt idx="378">
                  <c:v>39791</c:v>
                </c:pt>
                <c:pt idx="379">
                  <c:v>39792</c:v>
                </c:pt>
                <c:pt idx="380">
                  <c:v>39793</c:v>
                </c:pt>
                <c:pt idx="381">
                  <c:v>39794</c:v>
                </c:pt>
                <c:pt idx="382">
                  <c:v>39798</c:v>
                </c:pt>
                <c:pt idx="383">
                  <c:v>39799</c:v>
                </c:pt>
                <c:pt idx="384">
                  <c:v>39800</c:v>
                </c:pt>
                <c:pt idx="385">
                  <c:v>39801</c:v>
                </c:pt>
                <c:pt idx="386">
                  <c:v>39807</c:v>
                </c:pt>
                <c:pt idx="387">
                  <c:v>39819</c:v>
                </c:pt>
                <c:pt idx="388">
                  <c:v>39820</c:v>
                </c:pt>
                <c:pt idx="389">
                  <c:v>39821</c:v>
                </c:pt>
                <c:pt idx="390">
                  <c:v>39822</c:v>
                </c:pt>
                <c:pt idx="391">
                  <c:v>39825</c:v>
                </c:pt>
                <c:pt idx="392">
                  <c:v>39826</c:v>
                </c:pt>
                <c:pt idx="393">
                  <c:v>39827</c:v>
                </c:pt>
                <c:pt idx="394">
                  <c:v>39828</c:v>
                </c:pt>
                <c:pt idx="395">
                  <c:v>39829</c:v>
                </c:pt>
                <c:pt idx="396">
                  <c:v>39832</c:v>
                </c:pt>
                <c:pt idx="397">
                  <c:v>39833</c:v>
                </c:pt>
                <c:pt idx="398">
                  <c:v>39834</c:v>
                </c:pt>
                <c:pt idx="399">
                  <c:v>39835</c:v>
                </c:pt>
                <c:pt idx="400">
                  <c:v>39836</c:v>
                </c:pt>
                <c:pt idx="401">
                  <c:v>39839</c:v>
                </c:pt>
                <c:pt idx="402">
                  <c:v>39840</c:v>
                </c:pt>
                <c:pt idx="403">
                  <c:v>39841</c:v>
                </c:pt>
                <c:pt idx="404">
                  <c:v>39842</c:v>
                </c:pt>
                <c:pt idx="405">
                  <c:v>39843</c:v>
                </c:pt>
                <c:pt idx="406">
                  <c:v>39846</c:v>
                </c:pt>
                <c:pt idx="407">
                  <c:v>39847</c:v>
                </c:pt>
                <c:pt idx="408">
                  <c:v>39848</c:v>
                </c:pt>
                <c:pt idx="409">
                  <c:v>39849</c:v>
                </c:pt>
                <c:pt idx="410">
                  <c:v>39850</c:v>
                </c:pt>
                <c:pt idx="411">
                  <c:v>39853</c:v>
                </c:pt>
                <c:pt idx="412">
                  <c:v>39854</c:v>
                </c:pt>
                <c:pt idx="413">
                  <c:v>39855</c:v>
                </c:pt>
                <c:pt idx="414">
                  <c:v>39856</c:v>
                </c:pt>
                <c:pt idx="415">
                  <c:v>39857</c:v>
                </c:pt>
                <c:pt idx="416">
                  <c:v>39860</c:v>
                </c:pt>
                <c:pt idx="417">
                  <c:v>39861</c:v>
                </c:pt>
                <c:pt idx="418">
                  <c:v>39862</c:v>
                </c:pt>
                <c:pt idx="419">
                  <c:v>39863</c:v>
                </c:pt>
                <c:pt idx="420">
                  <c:v>39864</c:v>
                </c:pt>
                <c:pt idx="421">
                  <c:v>39867</c:v>
                </c:pt>
                <c:pt idx="422">
                  <c:v>39868</c:v>
                </c:pt>
                <c:pt idx="423">
                  <c:v>39869</c:v>
                </c:pt>
                <c:pt idx="424">
                  <c:v>39870</c:v>
                </c:pt>
                <c:pt idx="425">
                  <c:v>39871</c:v>
                </c:pt>
                <c:pt idx="426">
                  <c:v>39874</c:v>
                </c:pt>
                <c:pt idx="427">
                  <c:v>39875</c:v>
                </c:pt>
                <c:pt idx="428">
                  <c:v>39876</c:v>
                </c:pt>
                <c:pt idx="429">
                  <c:v>39877</c:v>
                </c:pt>
                <c:pt idx="430">
                  <c:v>39878</c:v>
                </c:pt>
                <c:pt idx="431">
                  <c:v>39881</c:v>
                </c:pt>
                <c:pt idx="432">
                  <c:v>39882</c:v>
                </c:pt>
                <c:pt idx="433">
                  <c:v>39884</c:v>
                </c:pt>
                <c:pt idx="434">
                  <c:v>39891</c:v>
                </c:pt>
                <c:pt idx="435">
                  <c:v>39892</c:v>
                </c:pt>
                <c:pt idx="436">
                  <c:v>39895</c:v>
                </c:pt>
                <c:pt idx="437">
                  <c:v>39896</c:v>
                </c:pt>
                <c:pt idx="438">
                  <c:v>39897</c:v>
                </c:pt>
                <c:pt idx="439">
                  <c:v>39898</c:v>
                </c:pt>
                <c:pt idx="440">
                  <c:v>39899</c:v>
                </c:pt>
                <c:pt idx="441">
                  <c:v>39902</c:v>
                </c:pt>
                <c:pt idx="442">
                  <c:v>39903</c:v>
                </c:pt>
                <c:pt idx="443">
                  <c:v>39904</c:v>
                </c:pt>
                <c:pt idx="444">
                  <c:v>39905</c:v>
                </c:pt>
                <c:pt idx="445">
                  <c:v>39906</c:v>
                </c:pt>
                <c:pt idx="446">
                  <c:v>39909</c:v>
                </c:pt>
                <c:pt idx="447">
                  <c:v>39910</c:v>
                </c:pt>
                <c:pt idx="448">
                  <c:v>39911</c:v>
                </c:pt>
                <c:pt idx="449">
                  <c:v>39912</c:v>
                </c:pt>
                <c:pt idx="450">
                  <c:v>39913</c:v>
                </c:pt>
                <c:pt idx="451">
                  <c:v>39916</c:v>
                </c:pt>
                <c:pt idx="452">
                  <c:v>39917</c:v>
                </c:pt>
                <c:pt idx="453">
                  <c:v>39918</c:v>
                </c:pt>
                <c:pt idx="454">
                  <c:v>39919</c:v>
                </c:pt>
                <c:pt idx="455">
                  <c:v>39923</c:v>
                </c:pt>
                <c:pt idx="456">
                  <c:v>39933</c:v>
                </c:pt>
                <c:pt idx="457">
                  <c:v>39934</c:v>
                </c:pt>
                <c:pt idx="458">
                  <c:v>39937</c:v>
                </c:pt>
                <c:pt idx="459">
                  <c:v>39938</c:v>
                </c:pt>
                <c:pt idx="460">
                  <c:v>39939</c:v>
                </c:pt>
                <c:pt idx="461">
                  <c:v>39940</c:v>
                </c:pt>
                <c:pt idx="462">
                  <c:v>39941</c:v>
                </c:pt>
                <c:pt idx="463">
                  <c:v>39944</c:v>
                </c:pt>
                <c:pt idx="464">
                  <c:v>39945</c:v>
                </c:pt>
                <c:pt idx="465">
                  <c:v>39946</c:v>
                </c:pt>
                <c:pt idx="466">
                  <c:v>39947</c:v>
                </c:pt>
                <c:pt idx="467">
                  <c:v>39948</c:v>
                </c:pt>
                <c:pt idx="468">
                  <c:v>39951</c:v>
                </c:pt>
                <c:pt idx="469">
                  <c:v>39952</c:v>
                </c:pt>
                <c:pt idx="470">
                  <c:v>39953</c:v>
                </c:pt>
                <c:pt idx="471">
                  <c:v>39954</c:v>
                </c:pt>
                <c:pt idx="472">
                  <c:v>39955</c:v>
                </c:pt>
                <c:pt idx="473">
                  <c:v>39958</c:v>
                </c:pt>
                <c:pt idx="474">
                  <c:v>39959</c:v>
                </c:pt>
                <c:pt idx="475">
                  <c:v>39960</c:v>
                </c:pt>
                <c:pt idx="476">
                  <c:v>39961</c:v>
                </c:pt>
                <c:pt idx="477">
                  <c:v>39962</c:v>
                </c:pt>
                <c:pt idx="478">
                  <c:v>39965</c:v>
                </c:pt>
                <c:pt idx="479">
                  <c:v>39966</c:v>
                </c:pt>
                <c:pt idx="480">
                  <c:v>39967</c:v>
                </c:pt>
                <c:pt idx="481">
                  <c:v>39968</c:v>
                </c:pt>
                <c:pt idx="482">
                  <c:v>39969</c:v>
                </c:pt>
                <c:pt idx="483">
                  <c:v>39972</c:v>
                </c:pt>
                <c:pt idx="484">
                  <c:v>39973</c:v>
                </c:pt>
                <c:pt idx="485">
                  <c:v>39974</c:v>
                </c:pt>
                <c:pt idx="486">
                  <c:v>39975</c:v>
                </c:pt>
                <c:pt idx="487">
                  <c:v>39976</c:v>
                </c:pt>
                <c:pt idx="488">
                  <c:v>39979</c:v>
                </c:pt>
                <c:pt idx="489">
                  <c:v>39980</c:v>
                </c:pt>
                <c:pt idx="490">
                  <c:v>39981</c:v>
                </c:pt>
                <c:pt idx="491">
                  <c:v>39982</c:v>
                </c:pt>
                <c:pt idx="492">
                  <c:v>39983</c:v>
                </c:pt>
                <c:pt idx="493">
                  <c:v>39986</c:v>
                </c:pt>
                <c:pt idx="494">
                  <c:v>39987</c:v>
                </c:pt>
                <c:pt idx="495">
                  <c:v>39988</c:v>
                </c:pt>
                <c:pt idx="496">
                  <c:v>39989</c:v>
                </c:pt>
                <c:pt idx="497">
                  <c:v>39990</c:v>
                </c:pt>
                <c:pt idx="498">
                  <c:v>39993</c:v>
                </c:pt>
                <c:pt idx="499">
                  <c:v>39994</c:v>
                </c:pt>
                <c:pt idx="500">
                  <c:v>39995</c:v>
                </c:pt>
                <c:pt idx="501">
                  <c:v>39996</c:v>
                </c:pt>
                <c:pt idx="502">
                  <c:v>39997</c:v>
                </c:pt>
                <c:pt idx="503">
                  <c:v>40000</c:v>
                </c:pt>
                <c:pt idx="504">
                  <c:v>40001</c:v>
                </c:pt>
                <c:pt idx="505">
                  <c:v>40002</c:v>
                </c:pt>
                <c:pt idx="506">
                  <c:v>40008</c:v>
                </c:pt>
                <c:pt idx="507">
                  <c:v>40009</c:v>
                </c:pt>
                <c:pt idx="508">
                  <c:v>40010</c:v>
                </c:pt>
                <c:pt idx="509">
                  <c:v>40011</c:v>
                </c:pt>
                <c:pt idx="510">
                  <c:v>40014</c:v>
                </c:pt>
                <c:pt idx="511">
                  <c:v>40015</c:v>
                </c:pt>
                <c:pt idx="512">
                  <c:v>40016</c:v>
                </c:pt>
                <c:pt idx="513">
                  <c:v>40018</c:v>
                </c:pt>
                <c:pt idx="514">
                  <c:v>40021</c:v>
                </c:pt>
                <c:pt idx="515">
                  <c:v>40022</c:v>
                </c:pt>
                <c:pt idx="516">
                  <c:v>40023</c:v>
                </c:pt>
                <c:pt idx="517">
                  <c:v>40024</c:v>
                </c:pt>
                <c:pt idx="518">
                  <c:v>40025</c:v>
                </c:pt>
                <c:pt idx="519">
                  <c:v>40028</c:v>
                </c:pt>
                <c:pt idx="520">
                  <c:v>40029</c:v>
                </c:pt>
                <c:pt idx="521">
                  <c:v>40030</c:v>
                </c:pt>
                <c:pt idx="522">
                  <c:v>40031</c:v>
                </c:pt>
                <c:pt idx="523">
                  <c:v>40032</c:v>
                </c:pt>
                <c:pt idx="524">
                  <c:v>40035</c:v>
                </c:pt>
                <c:pt idx="525">
                  <c:v>40036</c:v>
                </c:pt>
                <c:pt idx="526">
                  <c:v>40037</c:v>
                </c:pt>
                <c:pt idx="527">
                  <c:v>40038</c:v>
                </c:pt>
                <c:pt idx="528">
                  <c:v>40039</c:v>
                </c:pt>
                <c:pt idx="529">
                  <c:v>40044</c:v>
                </c:pt>
                <c:pt idx="530">
                  <c:v>40049</c:v>
                </c:pt>
                <c:pt idx="531">
                  <c:v>40050</c:v>
                </c:pt>
                <c:pt idx="532">
                  <c:v>40051</c:v>
                </c:pt>
                <c:pt idx="533">
                  <c:v>40052</c:v>
                </c:pt>
                <c:pt idx="534">
                  <c:v>40053</c:v>
                </c:pt>
                <c:pt idx="535">
                  <c:v>40056</c:v>
                </c:pt>
                <c:pt idx="536">
                  <c:v>40057</c:v>
                </c:pt>
                <c:pt idx="537">
                  <c:v>40063</c:v>
                </c:pt>
                <c:pt idx="538">
                  <c:v>40065</c:v>
                </c:pt>
                <c:pt idx="539">
                  <c:v>40066</c:v>
                </c:pt>
                <c:pt idx="540">
                  <c:v>40067</c:v>
                </c:pt>
                <c:pt idx="541">
                  <c:v>40070</c:v>
                </c:pt>
                <c:pt idx="542">
                  <c:v>40072</c:v>
                </c:pt>
                <c:pt idx="543">
                  <c:v>40073</c:v>
                </c:pt>
                <c:pt idx="544">
                  <c:v>40074</c:v>
                </c:pt>
                <c:pt idx="545">
                  <c:v>40078</c:v>
                </c:pt>
                <c:pt idx="546">
                  <c:v>40079</c:v>
                </c:pt>
                <c:pt idx="547">
                  <c:v>40080</c:v>
                </c:pt>
                <c:pt idx="548">
                  <c:v>40088</c:v>
                </c:pt>
                <c:pt idx="549">
                  <c:v>40091</c:v>
                </c:pt>
                <c:pt idx="550">
                  <c:v>40092</c:v>
                </c:pt>
                <c:pt idx="551">
                  <c:v>40093</c:v>
                </c:pt>
                <c:pt idx="552">
                  <c:v>40094</c:v>
                </c:pt>
                <c:pt idx="553">
                  <c:v>40095</c:v>
                </c:pt>
                <c:pt idx="554">
                  <c:v>40098</c:v>
                </c:pt>
                <c:pt idx="555">
                  <c:v>40099</c:v>
                </c:pt>
                <c:pt idx="556">
                  <c:v>40100</c:v>
                </c:pt>
                <c:pt idx="557">
                  <c:v>40101</c:v>
                </c:pt>
                <c:pt idx="558">
                  <c:v>40108</c:v>
                </c:pt>
                <c:pt idx="559">
                  <c:v>40112</c:v>
                </c:pt>
                <c:pt idx="560">
                  <c:v>40113</c:v>
                </c:pt>
                <c:pt idx="561">
                  <c:v>40114</c:v>
                </c:pt>
                <c:pt idx="562">
                  <c:v>40115</c:v>
                </c:pt>
                <c:pt idx="563">
                  <c:v>40116</c:v>
                </c:pt>
                <c:pt idx="564">
                  <c:v>40119</c:v>
                </c:pt>
                <c:pt idx="565">
                  <c:v>40120</c:v>
                </c:pt>
                <c:pt idx="566">
                  <c:v>40121</c:v>
                </c:pt>
                <c:pt idx="567">
                  <c:v>40122</c:v>
                </c:pt>
                <c:pt idx="568">
                  <c:v>40123</c:v>
                </c:pt>
                <c:pt idx="569">
                  <c:v>40126</c:v>
                </c:pt>
                <c:pt idx="570">
                  <c:v>40127</c:v>
                </c:pt>
                <c:pt idx="571">
                  <c:v>40128</c:v>
                </c:pt>
                <c:pt idx="572">
                  <c:v>40129</c:v>
                </c:pt>
                <c:pt idx="573">
                  <c:v>40130</c:v>
                </c:pt>
                <c:pt idx="574">
                  <c:v>40133</c:v>
                </c:pt>
                <c:pt idx="575">
                  <c:v>40134</c:v>
                </c:pt>
                <c:pt idx="576">
                  <c:v>40135</c:v>
                </c:pt>
                <c:pt idx="577">
                  <c:v>40136</c:v>
                </c:pt>
                <c:pt idx="578">
                  <c:v>40137</c:v>
                </c:pt>
                <c:pt idx="579">
                  <c:v>40140</c:v>
                </c:pt>
                <c:pt idx="580">
                  <c:v>40141</c:v>
                </c:pt>
                <c:pt idx="581">
                  <c:v>40142</c:v>
                </c:pt>
                <c:pt idx="582">
                  <c:v>40143</c:v>
                </c:pt>
                <c:pt idx="583">
                  <c:v>40144</c:v>
                </c:pt>
                <c:pt idx="584">
                  <c:v>40147</c:v>
                </c:pt>
                <c:pt idx="585">
                  <c:v>40148</c:v>
                </c:pt>
                <c:pt idx="586">
                  <c:v>40149</c:v>
                </c:pt>
                <c:pt idx="587">
                  <c:v>40150</c:v>
                </c:pt>
                <c:pt idx="588">
                  <c:v>40151</c:v>
                </c:pt>
                <c:pt idx="589">
                  <c:v>40154</c:v>
                </c:pt>
                <c:pt idx="590">
                  <c:v>40155</c:v>
                </c:pt>
                <c:pt idx="591">
                  <c:v>40156</c:v>
                </c:pt>
                <c:pt idx="592">
                  <c:v>40157</c:v>
                </c:pt>
                <c:pt idx="593">
                  <c:v>40158</c:v>
                </c:pt>
                <c:pt idx="594">
                  <c:v>40161</c:v>
                </c:pt>
                <c:pt idx="595">
                  <c:v>40162</c:v>
                </c:pt>
                <c:pt idx="596">
                  <c:v>40163</c:v>
                </c:pt>
                <c:pt idx="597">
                  <c:v>40164</c:v>
                </c:pt>
                <c:pt idx="598">
                  <c:v>40165</c:v>
                </c:pt>
                <c:pt idx="599">
                  <c:v>40168</c:v>
                </c:pt>
                <c:pt idx="600">
                  <c:v>40169</c:v>
                </c:pt>
                <c:pt idx="601">
                  <c:v>40170</c:v>
                </c:pt>
                <c:pt idx="602">
                  <c:v>40171</c:v>
                </c:pt>
                <c:pt idx="603">
                  <c:v>40175</c:v>
                </c:pt>
                <c:pt idx="604">
                  <c:v>40176</c:v>
                </c:pt>
                <c:pt idx="605">
                  <c:v>40177</c:v>
                </c:pt>
                <c:pt idx="606">
                  <c:v>40178</c:v>
                </c:pt>
                <c:pt idx="607">
                  <c:v>40182</c:v>
                </c:pt>
                <c:pt idx="608">
                  <c:v>40183</c:v>
                </c:pt>
                <c:pt idx="609">
                  <c:v>40184</c:v>
                </c:pt>
                <c:pt idx="610">
                  <c:v>40185</c:v>
                </c:pt>
                <c:pt idx="611">
                  <c:v>40186</c:v>
                </c:pt>
                <c:pt idx="612">
                  <c:v>40189</c:v>
                </c:pt>
                <c:pt idx="613">
                  <c:v>40190</c:v>
                </c:pt>
                <c:pt idx="614">
                  <c:v>40191</c:v>
                </c:pt>
                <c:pt idx="615">
                  <c:v>40192</c:v>
                </c:pt>
                <c:pt idx="616">
                  <c:v>40193</c:v>
                </c:pt>
                <c:pt idx="617">
                  <c:v>40196</c:v>
                </c:pt>
                <c:pt idx="618">
                  <c:v>40197</c:v>
                </c:pt>
                <c:pt idx="619">
                  <c:v>40198</c:v>
                </c:pt>
                <c:pt idx="620">
                  <c:v>40199</c:v>
                </c:pt>
                <c:pt idx="621">
                  <c:v>40200</c:v>
                </c:pt>
                <c:pt idx="622">
                  <c:v>40203</c:v>
                </c:pt>
                <c:pt idx="623">
                  <c:v>40204</c:v>
                </c:pt>
                <c:pt idx="624">
                  <c:v>40205</c:v>
                </c:pt>
                <c:pt idx="625">
                  <c:v>40206</c:v>
                </c:pt>
                <c:pt idx="626">
                  <c:v>40207</c:v>
                </c:pt>
                <c:pt idx="627">
                  <c:v>40210</c:v>
                </c:pt>
                <c:pt idx="628">
                  <c:v>40211</c:v>
                </c:pt>
                <c:pt idx="629">
                  <c:v>40212</c:v>
                </c:pt>
                <c:pt idx="630">
                  <c:v>40213</c:v>
                </c:pt>
                <c:pt idx="631">
                  <c:v>40214</c:v>
                </c:pt>
                <c:pt idx="632">
                  <c:v>40217</c:v>
                </c:pt>
                <c:pt idx="633">
                  <c:v>40218</c:v>
                </c:pt>
                <c:pt idx="634">
                  <c:v>40219</c:v>
                </c:pt>
                <c:pt idx="635">
                  <c:v>40220</c:v>
                </c:pt>
                <c:pt idx="636">
                  <c:v>40221</c:v>
                </c:pt>
                <c:pt idx="637">
                  <c:v>40224</c:v>
                </c:pt>
                <c:pt idx="638">
                  <c:v>40225</c:v>
                </c:pt>
                <c:pt idx="639">
                  <c:v>40226</c:v>
                </c:pt>
                <c:pt idx="640">
                  <c:v>40227</c:v>
                </c:pt>
                <c:pt idx="641">
                  <c:v>40228</c:v>
                </c:pt>
                <c:pt idx="642">
                  <c:v>40231</c:v>
                </c:pt>
                <c:pt idx="643">
                  <c:v>40232</c:v>
                </c:pt>
                <c:pt idx="644">
                  <c:v>40233</c:v>
                </c:pt>
                <c:pt idx="645">
                  <c:v>40234</c:v>
                </c:pt>
                <c:pt idx="646">
                  <c:v>40235</c:v>
                </c:pt>
                <c:pt idx="647">
                  <c:v>40238</c:v>
                </c:pt>
                <c:pt idx="648">
                  <c:v>40239</c:v>
                </c:pt>
                <c:pt idx="649">
                  <c:v>40240</c:v>
                </c:pt>
                <c:pt idx="650">
                  <c:v>40241</c:v>
                </c:pt>
                <c:pt idx="651">
                  <c:v>40242</c:v>
                </c:pt>
                <c:pt idx="652">
                  <c:v>40247</c:v>
                </c:pt>
                <c:pt idx="653">
                  <c:v>40248</c:v>
                </c:pt>
                <c:pt idx="654">
                  <c:v>40249</c:v>
                </c:pt>
                <c:pt idx="655">
                  <c:v>40252</c:v>
                </c:pt>
                <c:pt idx="656">
                  <c:v>40253</c:v>
                </c:pt>
                <c:pt idx="657">
                  <c:v>40254</c:v>
                </c:pt>
                <c:pt idx="658">
                  <c:v>40255</c:v>
                </c:pt>
                <c:pt idx="659">
                  <c:v>40256</c:v>
                </c:pt>
                <c:pt idx="660">
                  <c:v>40259</c:v>
                </c:pt>
                <c:pt idx="661">
                  <c:v>40260</c:v>
                </c:pt>
                <c:pt idx="662">
                  <c:v>40261</c:v>
                </c:pt>
                <c:pt idx="663">
                  <c:v>40262</c:v>
                </c:pt>
                <c:pt idx="664">
                  <c:v>40266</c:v>
                </c:pt>
                <c:pt idx="665">
                  <c:v>40267</c:v>
                </c:pt>
                <c:pt idx="666">
                  <c:v>40268</c:v>
                </c:pt>
                <c:pt idx="667">
                  <c:v>40269</c:v>
                </c:pt>
                <c:pt idx="668">
                  <c:v>40270</c:v>
                </c:pt>
                <c:pt idx="669">
                  <c:v>40273</c:v>
                </c:pt>
                <c:pt idx="670">
                  <c:v>40274</c:v>
                </c:pt>
                <c:pt idx="671">
                  <c:v>40275</c:v>
                </c:pt>
                <c:pt idx="672">
                  <c:v>40276</c:v>
                </c:pt>
                <c:pt idx="673">
                  <c:v>40277</c:v>
                </c:pt>
                <c:pt idx="674">
                  <c:v>40280</c:v>
                </c:pt>
                <c:pt idx="675">
                  <c:v>40281</c:v>
                </c:pt>
                <c:pt idx="676">
                  <c:v>40282</c:v>
                </c:pt>
                <c:pt idx="677">
                  <c:v>40283</c:v>
                </c:pt>
                <c:pt idx="678">
                  <c:v>40284</c:v>
                </c:pt>
                <c:pt idx="679">
                  <c:v>40287</c:v>
                </c:pt>
                <c:pt idx="680">
                  <c:v>40288</c:v>
                </c:pt>
                <c:pt idx="681">
                  <c:v>40289</c:v>
                </c:pt>
                <c:pt idx="682">
                  <c:v>40290</c:v>
                </c:pt>
                <c:pt idx="683">
                  <c:v>40291</c:v>
                </c:pt>
                <c:pt idx="684">
                  <c:v>40294</c:v>
                </c:pt>
                <c:pt idx="685">
                  <c:v>40295</c:v>
                </c:pt>
                <c:pt idx="686">
                  <c:v>40296</c:v>
                </c:pt>
                <c:pt idx="687">
                  <c:v>40297</c:v>
                </c:pt>
                <c:pt idx="688">
                  <c:v>40298</c:v>
                </c:pt>
                <c:pt idx="689">
                  <c:v>40301</c:v>
                </c:pt>
                <c:pt idx="690">
                  <c:v>40302</c:v>
                </c:pt>
                <c:pt idx="691">
                  <c:v>40303</c:v>
                </c:pt>
                <c:pt idx="692">
                  <c:v>40304</c:v>
                </c:pt>
                <c:pt idx="693">
                  <c:v>40305</c:v>
                </c:pt>
                <c:pt idx="694">
                  <c:v>40308</c:v>
                </c:pt>
                <c:pt idx="695">
                  <c:v>40309</c:v>
                </c:pt>
                <c:pt idx="696">
                  <c:v>40310</c:v>
                </c:pt>
                <c:pt idx="697">
                  <c:v>40311</c:v>
                </c:pt>
                <c:pt idx="698">
                  <c:v>40312</c:v>
                </c:pt>
                <c:pt idx="699">
                  <c:v>40315</c:v>
                </c:pt>
                <c:pt idx="700">
                  <c:v>40316</c:v>
                </c:pt>
                <c:pt idx="701">
                  <c:v>40317</c:v>
                </c:pt>
                <c:pt idx="702">
                  <c:v>40318</c:v>
                </c:pt>
                <c:pt idx="703">
                  <c:v>40319</c:v>
                </c:pt>
                <c:pt idx="704">
                  <c:v>40322</c:v>
                </c:pt>
                <c:pt idx="705">
                  <c:v>40323</c:v>
                </c:pt>
                <c:pt idx="706">
                  <c:v>40324</c:v>
                </c:pt>
                <c:pt idx="707">
                  <c:v>40325</c:v>
                </c:pt>
                <c:pt idx="708">
                  <c:v>40326</c:v>
                </c:pt>
                <c:pt idx="709">
                  <c:v>40329</c:v>
                </c:pt>
                <c:pt idx="710">
                  <c:v>40330</c:v>
                </c:pt>
                <c:pt idx="711">
                  <c:v>40331</c:v>
                </c:pt>
                <c:pt idx="712">
                  <c:v>40332</c:v>
                </c:pt>
                <c:pt idx="713">
                  <c:v>40333</c:v>
                </c:pt>
                <c:pt idx="714">
                  <c:v>40336</c:v>
                </c:pt>
                <c:pt idx="715">
                  <c:v>40337</c:v>
                </c:pt>
                <c:pt idx="716">
                  <c:v>40338</c:v>
                </c:pt>
                <c:pt idx="717">
                  <c:v>40339</c:v>
                </c:pt>
                <c:pt idx="718">
                  <c:v>40340</c:v>
                </c:pt>
                <c:pt idx="719">
                  <c:v>40343</c:v>
                </c:pt>
                <c:pt idx="720">
                  <c:v>40344</c:v>
                </c:pt>
                <c:pt idx="721">
                  <c:v>40345</c:v>
                </c:pt>
                <c:pt idx="722">
                  <c:v>40346</c:v>
                </c:pt>
                <c:pt idx="723">
                  <c:v>40347</c:v>
                </c:pt>
                <c:pt idx="724">
                  <c:v>40350</c:v>
                </c:pt>
                <c:pt idx="725">
                  <c:v>40351</c:v>
                </c:pt>
                <c:pt idx="726">
                  <c:v>40352</c:v>
                </c:pt>
                <c:pt idx="727">
                  <c:v>40353</c:v>
                </c:pt>
                <c:pt idx="728">
                  <c:v>40354</c:v>
                </c:pt>
                <c:pt idx="729">
                  <c:v>40357</c:v>
                </c:pt>
                <c:pt idx="730">
                  <c:v>40358</c:v>
                </c:pt>
                <c:pt idx="731">
                  <c:v>40359</c:v>
                </c:pt>
                <c:pt idx="732">
                  <c:v>40360</c:v>
                </c:pt>
                <c:pt idx="733">
                  <c:v>40361</c:v>
                </c:pt>
                <c:pt idx="734">
                  <c:v>40364</c:v>
                </c:pt>
                <c:pt idx="735">
                  <c:v>40365</c:v>
                </c:pt>
                <c:pt idx="736">
                  <c:v>40366</c:v>
                </c:pt>
                <c:pt idx="737">
                  <c:v>40367</c:v>
                </c:pt>
                <c:pt idx="738">
                  <c:v>40368</c:v>
                </c:pt>
                <c:pt idx="739">
                  <c:v>40371</c:v>
                </c:pt>
                <c:pt idx="740">
                  <c:v>40372</c:v>
                </c:pt>
                <c:pt idx="741">
                  <c:v>40373</c:v>
                </c:pt>
                <c:pt idx="742">
                  <c:v>40374</c:v>
                </c:pt>
                <c:pt idx="743">
                  <c:v>40375</c:v>
                </c:pt>
                <c:pt idx="744">
                  <c:v>40378</c:v>
                </c:pt>
                <c:pt idx="745">
                  <c:v>40379</c:v>
                </c:pt>
                <c:pt idx="746">
                  <c:v>40380</c:v>
                </c:pt>
                <c:pt idx="747">
                  <c:v>40381</c:v>
                </c:pt>
                <c:pt idx="748">
                  <c:v>40382</c:v>
                </c:pt>
                <c:pt idx="749">
                  <c:v>40385</c:v>
                </c:pt>
                <c:pt idx="750">
                  <c:v>40386</c:v>
                </c:pt>
                <c:pt idx="751">
                  <c:v>40387</c:v>
                </c:pt>
                <c:pt idx="752">
                  <c:v>40388</c:v>
                </c:pt>
                <c:pt idx="753">
                  <c:v>40392</c:v>
                </c:pt>
                <c:pt idx="754">
                  <c:v>40393</c:v>
                </c:pt>
                <c:pt idx="755">
                  <c:v>40394</c:v>
                </c:pt>
                <c:pt idx="756">
                  <c:v>40395</c:v>
                </c:pt>
                <c:pt idx="757">
                  <c:v>40396</c:v>
                </c:pt>
                <c:pt idx="758">
                  <c:v>40399</c:v>
                </c:pt>
                <c:pt idx="759">
                  <c:v>40400</c:v>
                </c:pt>
                <c:pt idx="760">
                  <c:v>40401</c:v>
                </c:pt>
                <c:pt idx="761">
                  <c:v>40402</c:v>
                </c:pt>
                <c:pt idx="762">
                  <c:v>40403</c:v>
                </c:pt>
                <c:pt idx="763">
                  <c:v>40406</c:v>
                </c:pt>
                <c:pt idx="764">
                  <c:v>40407</c:v>
                </c:pt>
                <c:pt idx="765">
                  <c:v>40408</c:v>
                </c:pt>
                <c:pt idx="766">
                  <c:v>40409</c:v>
                </c:pt>
                <c:pt idx="767">
                  <c:v>40410</c:v>
                </c:pt>
                <c:pt idx="768">
                  <c:v>40413</c:v>
                </c:pt>
                <c:pt idx="769">
                  <c:v>40414</c:v>
                </c:pt>
                <c:pt idx="770">
                  <c:v>40415</c:v>
                </c:pt>
                <c:pt idx="771">
                  <c:v>40416</c:v>
                </c:pt>
                <c:pt idx="772">
                  <c:v>40417</c:v>
                </c:pt>
                <c:pt idx="773">
                  <c:v>40420</c:v>
                </c:pt>
                <c:pt idx="774">
                  <c:v>40421</c:v>
                </c:pt>
                <c:pt idx="775">
                  <c:v>40422</c:v>
                </c:pt>
                <c:pt idx="776">
                  <c:v>40423</c:v>
                </c:pt>
                <c:pt idx="777">
                  <c:v>40424</c:v>
                </c:pt>
                <c:pt idx="778">
                  <c:v>40428</c:v>
                </c:pt>
                <c:pt idx="779">
                  <c:v>40429</c:v>
                </c:pt>
                <c:pt idx="780">
                  <c:v>40430</c:v>
                </c:pt>
                <c:pt idx="781">
                  <c:v>40431</c:v>
                </c:pt>
                <c:pt idx="782">
                  <c:v>40434</c:v>
                </c:pt>
                <c:pt idx="783">
                  <c:v>40435</c:v>
                </c:pt>
                <c:pt idx="784">
                  <c:v>40436</c:v>
                </c:pt>
                <c:pt idx="785">
                  <c:v>40437</c:v>
                </c:pt>
                <c:pt idx="786">
                  <c:v>40438</c:v>
                </c:pt>
                <c:pt idx="787">
                  <c:v>40441</c:v>
                </c:pt>
                <c:pt idx="788">
                  <c:v>40442</c:v>
                </c:pt>
                <c:pt idx="789">
                  <c:v>40443</c:v>
                </c:pt>
                <c:pt idx="790">
                  <c:v>40444</c:v>
                </c:pt>
                <c:pt idx="791">
                  <c:v>40445</c:v>
                </c:pt>
                <c:pt idx="792">
                  <c:v>40448</c:v>
                </c:pt>
                <c:pt idx="793">
                  <c:v>40449</c:v>
                </c:pt>
                <c:pt idx="794">
                  <c:v>40450</c:v>
                </c:pt>
                <c:pt idx="795">
                  <c:v>40451</c:v>
                </c:pt>
                <c:pt idx="796">
                  <c:v>40452</c:v>
                </c:pt>
                <c:pt idx="797">
                  <c:v>40455</c:v>
                </c:pt>
                <c:pt idx="798">
                  <c:v>40456</c:v>
                </c:pt>
                <c:pt idx="799">
                  <c:v>40457</c:v>
                </c:pt>
                <c:pt idx="800">
                  <c:v>40458</c:v>
                </c:pt>
                <c:pt idx="801">
                  <c:v>40459</c:v>
                </c:pt>
                <c:pt idx="802">
                  <c:v>40462</c:v>
                </c:pt>
                <c:pt idx="803">
                  <c:v>40463</c:v>
                </c:pt>
                <c:pt idx="804">
                  <c:v>40464</c:v>
                </c:pt>
                <c:pt idx="805">
                  <c:v>40465</c:v>
                </c:pt>
                <c:pt idx="806">
                  <c:v>40466</c:v>
                </c:pt>
                <c:pt idx="807">
                  <c:v>40469</c:v>
                </c:pt>
                <c:pt idx="808">
                  <c:v>40470</c:v>
                </c:pt>
                <c:pt idx="809">
                  <c:v>40471</c:v>
                </c:pt>
                <c:pt idx="810">
                  <c:v>40472</c:v>
                </c:pt>
                <c:pt idx="811">
                  <c:v>40473</c:v>
                </c:pt>
                <c:pt idx="812">
                  <c:v>40476</c:v>
                </c:pt>
                <c:pt idx="813">
                  <c:v>40477</c:v>
                </c:pt>
                <c:pt idx="814">
                  <c:v>40478</c:v>
                </c:pt>
                <c:pt idx="815">
                  <c:v>40479</c:v>
                </c:pt>
                <c:pt idx="816">
                  <c:v>40480</c:v>
                </c:pt>
                <c:pt idx="817">
                  <c:v>40483</c:v>
                </c:pt>
                <c:pt idx="818">
                  <c:v>40484</c:v>
                </c:pt>
                <c:pt idx="819">
                  <c:v>40485</c:v>
                </c:pt>
                <c:pt idx="820">
                  <c:v>40486</c:v>
                </c:pt>
                <c:pt idx="821">
                  <c:v>40487</c:v>
                </c:pt>
                <c:pt idx="822">
                  <c:v>40490</c:v>
                </c:pt>
                <c:pt idx="823">
                  <c:v>40491</c:v>
                </c:pt>
                <c:pt idx="824">
                  <c:v>40492</c:v>
                </c:pt>
                <c:pt idx="825">
                  <c:v>40493</c:v>
                </c:pt>
                <c:pt idx="826">
                  <c:v>40494</c:v>
                </c:pt>
                <c:pt idx="827">
                  <c:v>40497</c:v>
                </c:pt>
                <c:pt idx="828">
                  <c:v>40498</c:v>
                </c:pt>
                <c:pt idx="829">
                  <c:v>40499</c:v>
                </c:pt>
                <c:pt idx="830">
                  <c:v>40500</c:v>
                </c:pt>
                <c:pt idx="831">
                  <c:v>40501</c:v>
                </c:pt>
                <c:pt idx="832">
                  <c:v>40504</c:v>
                </c:pt>
                <c:pt idx="833">
                  <c:v>40505</c:v>
                </c:pt>
                <c:pt idx="834">
                  <c:v>40506</c:v>
                </c:pt>
                <c:pt idx="835">
                  <c:v>40507</c:v>
                </c:pt>
                <c:pt idx="836">
                  <c:v>40508</c:v>
                </c:pt>
                <c:pt idx="837">
                  <c:v>40511</c:v>
                </c:pt>
                <c:pt idx="838">
                  <c:v>40512</c:v>
                </c:pt>
                <c:pt idx="839">
                  <c:v>40513</c:v>
                </c:pt>
                <c:pt idx="840">
                  <c:v>40514</c:v>
                </c:pt>
                <c:pt idx="841">
                  <c:v>40515</c:v>
                </c:pt>
                <c:pt idx="842">
                  <c:v>40518</c:v>
                </c:pt>
                <c:pt idx="843">
                  <c:v>40519</c:v>
                </c:pt>
                <c:pt idx="844">
                  <c:v>40520</c:v>
                </c:pt>
                <c:pt idx="845">
                  <c:v>40525</c:v>
                </c:pt>
                <c:pt idx="846">
                  <c:v>40526</c:v>
                </c:pt>
                <c:pt idx="847">
                  <c:v>40527</c:v>
                </c:pt>
                <c:pt idx="848">
                  <c:v>40528</c:v>
                </c:pt>
                <c:pt idx="849">
                  <c:v>40529</c:v>
                </c:pt>
                <c:pt idx="850">
                  <c:v>40532</c:v>
                </c:pt>
                <c:pt idx="851">
                  <c:v>40533</c:v>
                </c:pt>
                <c:pt idx="852">
                  <c:v>40534</c:v>
                </c:pt>
                <c:pt idx="853">
                  <c:v>40535</c:v>
                </c:pt>
                <c:pt idx="854">
                  <c:v>40536</c:v>
                </c:pt>
                <c:pt idx="855">
                  <c:v>40539</c:v>
                </c:pt>
                <c:pt idx="856">
                  <c:v>40540</c:v>
                </c:pt>
                <c:pt idx="857">
                  <c:v>40541</c:v>
                </c:pt>
                <c:pt idx="858">
                  <c:v>40542</c:v>
                </c:pt>
                <c:pt idx="859">
                  <c:v>40543</c:v>
                </c:pt>
                <c:pt idx="860">
                  <c:v>40546</c:v>
                </c:pt>
                <c:pt idx="861">
                  <c:v>40547</c:v>
                </c:pt>
                <c:pt idx="862">
                  <c:v>40548</c:v>
                </c:pt>
                <c:pt idx="863">
                  <c:v>40549</c:v>
                </c:pt>
                <c:pt idx="864">
                  <c:v>40550</c:v>
                </c:pt>
                <c:pt idx="865">
                  <c:v>40553</c:v>
                </c:pt>
                <c:pt idx="866">
                  <c:v>40554</c:v>
                </c:pt>
                <c:pt idx="867">
                  <c:v>40555</c:v>
                </c:pt>
                <c:pt idx="868">
                  <c:v>40556</c:v>
                </c:pt>
                <c:pt idx="869">
                  <c:v>40557</c:v>
                </c:pt>
                <c:pt idx="870">
                  <c:v>40560</c:v>
                </c:pt>
                <c:pt idx="871">
                  <c:v>40561</c:v>
                </c:pt>
                <c:pt idx="872">
                  <c:v>40562</c:v>
                </c:pt>
                <c:pt idx="873">
                  <c:v>40563</c:v>
                </c:pt>
                <c:pt idx="874">
                  <c:v>40564</c:v>
                </c:pt>
                <c:pt idx="875">
                  <c:v>40567</c:v>
                </c:pt>
                <c:pt idx="876">
                  <c:v>40568</c:v>
                </c:pt>
                <c:pt idx="877">
                  <c:v>40569</c:v>
                </c:pt>
                <c:pt idx="878">
                  <c:v>40570</c:v>
                </c:pt>
                <c:pt idx="879">
                  <c:v>40571</c:v>
                </c:pt>
                <c:pt idx="880">
                  <c:v>40574</c:v>
                </c:pt>
                <c:pt idx="881">
                  <c:v>40575</c:v>
                </c:pt>
                <c:pt idx="882">
                  <c:v>40576</c:v>
                </c:pt>
                <c:pt idx="883">
                  <c:v>40577</c:v>
                </c:pt>
                <c:pt idx="884">
                  <c:v>40578</c:v>
                </c:pt>
                <c:pt idx="885">
                  <c:v>40581</c:v>
                </c:pt>
                <c:pt idx="886">
                  <c:v>40582</c:v>
                </c:pt>
                <c:pt idx="887">
                  <c:v>40583</c:v>
                </c:pt>
                <c:pt idx="888">
                  <c:v>40584</c:v>
                </c:pt>
                <c:pt idx="889">
                  <c:v>40585</c:v>
                </c:pt>
                <c:pt idx="890">
                  <c:v>40588</c:v>
                </c:pt>
                <c:pt idx="891">
                  <c:v>40589</c:v>
                </c:pt>
                <c:pt idx="892">
                  <c:v>40590</c:v>
                </c:pt>
                <c:pt idx="893">
                  <c:v>40591</c:v>
                </c:pt>
                <c:pt idx="894">
                  <c:v>40592</c:v>
                </c:pt>
                <c:pt idx="895">
                  <c:v>40595</c:v>
                </c:pt>
                <c:pt idx="896">
                  <c:v>40596</c:v>
                </c:pt>
                <c:pt idx="897">
                  <c:v>40597</c:v>
                </c:pt>
                <c:pt idx="898">
                  <c:v>40598</c:v>
                </c:pt>
                <c:pt idx="899">
                  <c:v>40599</c:v>
                </c:pt>
                <c:pt idx="900">
                  <c:v>40602</c:v>
                </c:pt>
                <c:pt idx="901">
                  <c:v>40603</c:v>
                </c:pt>
                <c:pt idx="902">
                  <c:v>40604</c:v>
                </c:pt>
                <c:pt idx="903">
                  <c:v>40605</c:v>
                </c:pt>
                <c:pt idx="904">
                  <c:v>40606</c:v>
                </c:pt>
                <c:pt idx="905">
                  <c:v>40609</c:v>
                </c:pt>
                <c:pt idx="906">
                  <c:v>40610</c:v>
                </c:pt>
                <c:pt idx="907">
                  <c:v>40611</c:v>
                </c:pt>
                <c:pt idx="908">
                  <c:v>40612</c:v>
                </c:pt>
                <c:pt idx="909">
                  <c:v>40613</c:v>
                </c:pt>
                <c:pt idx="910">
                  <c:v>40616</c:v>
                </c:pt>
                <c:pt idx="911">
                  <c:v>40617</c:v>
                </c:pt>
                <c:pt idx="912">
                  <c:v>40618</c:v>
                </c:pt>
                <c:pt idx="913">
                  <c:v>40619</c:v>
                </c:pt>
                <c:pt idx="914">
                  <c:v>40620</c:v>
                </c:pt>
                <c:pt idx="915">
                  <c:v>40623</c:v>
                </c:pt>
                <c:pt idx="916">
                  <c:v>40624</c:v>
                </c:pt>
                <c:pt idx="917">
                  <c:v>40625</c:v>
                </c:pt>
                <c:pt idx="918">
                  <c:v>40626</c:v>
                </c:pt>
                <c:pt idx="919">
                  <c:v>40627</c:v>
                </c:pt>
                <c:pt idx="920">
                  <c:v>40630</c:v>
                </c:pt>
                <c:pt idx="921">
                  <c:v>40631</c:v>
                </c:pt>
                <c:pt idx="922">
                  <c:v>40632</c:v>
                </c:pt>
                <c:pt idx="923">
                  <c:v>40633</c:v>
                </c:pt>
                <c:pt idx="924">
                  <c:v>40634</c:v>
                </c:pt>
                <c:pt idx="925">
                  <c:v>40637</c:v>
                </c:pt>
                <c:pt idx="926">
                  <c:v>40638</c:v>
                </c:pt>
                <c:pt idx="927">
                  <c:v>40639</c:v>
                </c:pt>
                <c:pt idx="928">
                  <c:v>40640</c:v>
                </c:pt>
                <c:pt idx="929">
                  <c:v>40641</c:v>
                </c:pt>
                <c:pt idx="930">
                  <c:v>40644</c:v>
                </c:pt>
                <c:pt idx="931">
                  <c:v>40645</c:v>
                </c:pt>
                <c:pt idx="932">
                  <c:v>40646</c:v>
                </c:pt>
                <c:pt idx="933">
                  <c:v>40647</c:v>
                </c:pt>
                <c:pt idx="934">
                  <c:v>40648</c:v>
                </c:pt>
                <c:pt idx="935">
                  <c:v>40651</c:v>
                </c:pt>
                <c:pt idx="936">
                  <c:v>40652</c:v>
                </c:pt>
                <c:pt idx="937">
                  <c:v>40653</c:v>
                </c:pt>
                <c:pt idx="938">
                  <c:v>40654</c:v>
                </c:pt>
                <c:pt idx="939">
                  <c:v>40655</c:v>
                </c:pt>
                <c:pt idx="940">
                  <c:v>40658</c:v>
                </c:pt>
                <c:pt idx="941">
                  <c:v>40659</c:v>
                </c:pt>
                <c:pt idx="942">
                  <c:v>40660</c:v>
                </c:pt>
                <c:pt idx="943">
                  <c:v>40661</c:v>
                </c:pt>
                <c:pt idx="944">
                  <c:v>40662</c:v>
                </c:pt>
                <c:pt idx="945">
                  <c:v>40665</c:v>
                </c:pt>
                <c:pt idx="946">
                  <c:v>40666</c:v>
                </c:pt>
                <c:pt idx="947">
                  <c:v>40667</c:v>
                </c:pt>
                <c:pt idx="948">
                  <c:v>40668</c:v>
                </c:pt>
                <c:pt idx="949">
                  <c:v>40669</c:v>
                </c:pt>
                <c:pt idx="950">
                  <c:v>40672</c:v>
                </c:pt>
                <c:pt idx="951">
                  <c:v>40673</c:v>
                </c:pt>
                <c:pt idx="952">
                  <c:v>40674</c:v>
                </c:pt>
                <c:pt idx="953">
                  <c:v>40675</c:v>
                </c:pt>
                <c:pt idx="954">
                  <c:v>40676</c:v>
                </c:pt>
                <c:pt idx="955">
                  <c:v>40679</c:v>
                </c:pt>
                <c:pt idx="956">
                  <c:v>40680</c:v>
                </c:pt>
                <c:pt idx="957">
                  <c:v>40681</c:v>
                </c:pt>
                <c:pt idx="958">
                  <c:v>40682</c:v>
                </c:pt>
                <c:pt idx="959">
                  <c:v>40683</c:v>
                </c:pt>
                <c:pt idx="960">
                  <c:v>40686</c:v>
                </c:pt>
                <c:pt idx="961">
                  <c:v>40687</c:v>
                </c:pt>
                <c:pt idx="962">
                  <c:v>40688</c:v>
                </c:pt>
                <c:pt idx="963">
                  <c:v>40689</c:v>
                </c:pt>
                <c:pt idx="964">
                  <c:v>40690</c:v>
                </c:pt>
                <c:pt idx="965">
                  <c:v>40693</c:v>
                </c:pt>
                <c:pt idx="966">
                  <c:v>40694</c:v>
                </c:pt>
                <c:pt idx="967">
                  <c:v>40695</c:v>
                </c:pt>
                <c:pt idx="968">
                  <c:v>40696</c:v>
                </c:pt>
                <c:pt idx="969">
                  <c:v>40697</c:v>
                </c:pt>
                <c:pt idx="970">
                  <c:v>40700</c:v>
                </c:pt>
                <c:pt idx="971">
                  <c:v>40701</c:v>
                </c:pt>
                <c:pt idx="972">
                  <c:v>40702</c:v>
                </c:pt>
                <c:pt idx="973">
                  <c:v>40703</c:v>
                </c:pt>
                <c:pt idx="974">
                  <c:v>40704</c:v>
                </c:pt>
                <c:pt idx="975">
                  <c:v>40707</c:v>
                </c:pt>
                <c:pt idx="976">
                  <c:v>40708</c:v>
                </c:pt>
                <c:pt idx="977">
                  <c:v>40709</c:v>
                </c:pt>
                <c:pt idx="978">
                  <c:v>40710</c:v>
                </c:pt>
                <c:pt idx="979">
                  <c:v>40711</c:v>
                </c:pt>
                <c:pt idx="980">
                  <c:v>40714</c:v>
                </c:pt>
                <c:pt idx="981">
                  <c:v>40715</c:v>
                </c:pt>
                <c:pt idx="982">
                  <c:v>40716</c:v>
                </c:pt>
                <c:pt idx="983">
                  <c:v>40717</c:v>
                </c:pt>
                <c:pt idx="984">
                  <c:v>40718</c:v>
                </c:pt>
                <c:pt idx="985">
                  <c:v>40721</c:v>
                </c:pt>
                <c:pt idx="986">
                  <c:v>40722</c:v>
                </c:pt>
                <c:pt idx="987">
                  <c:v>40723</c:v>
                </c:pt>
                <c:pt idx="988">
                  <c:v>40724</c:v>
                </c:pt>
                <c:pt idx="989">
                  <c:v>40725</c:v>
                </c:pt>
                <c:pt idx="990">
                  <c:v>40728</c:v>
                </c:pt>
                <c:pt idx="991">
                  <c:v>40729</c:v>
                </c:pt>
                <c:pt idx="992">
                  <c:v>40730</c:v>
                </c:pt>
                <c:pt idx="993">
                  <c:v>40731</c:v>
                </c:pt>
                <c:pt idx="994">
                  <c:v>40732</c:v>
                </c:pt>
                <c:pt idx="995">
                  <c:v>40735</c:v>
                </c:pt>
                <c:pt idx="996">
                  <c:v>40736</c:v>
                </c:pt>
                <c:pt idx="997">
                  <c:v>40737</c:v>
                </c:pt>
                <c:pt idx="998">
                  <c:v>40738</c:v>
                </c:pt>
                <c:pt idx="999">
                  <c:v>40739</c:v>
                </c:pt>
                <c:pt idx="1000">
                  <c:v>40742</c:v>
                </c:pt>
                <c:pt idx="1001">
                  <c:v>40743</c:v>
                </c:pt>
                <c:pt idx="1002">
                  <c:v>40744</c:v>
                </c:pt>
                <c:pt idx="1003">
                  <c:v>40745</c:v>
                </c:pt>
                <c:pt idx="1004">
                  <c:v>40746</c:v>
                </c:pt>
                <c:pt idx="1005">
                  <c:v>40749</c:v>
                </c:pt>
                <c:pt idx="1006">
                  <c:v>40750</c:v>
                </c:pt>
                <c:pt idx="1007">
                  <c:v>40751</c:v>
                </c:pt>
                <c:pt idx="1008">
                  <c:v>40752</c:v>
                </c:pt>
                <c:pt idx="1009">
                  <c:v>40753</c:v>
                </c:pt>
                <c:pt idx="1010">
                  <c:v>40756</c:v>
                </c:pt>
                <c:pt idx="1011">
                  <c:v>40757</c:v>
                </c:pt>
                <c:pt idx="1012">
                  <c:v>40758</c:v>
                </c:pt>
                <c:pt idx="1013">
                  <c:v>40759</c:v>
                </c:pt>
                <c:pt idx="1014">
                  <c:v>40760</c:v>
                </c:pt>
                <c:pt idx="1015">
                  <c:v>40763</c:v>
                </c:pt>
                <c:pt idx="1016">
                  <c:v>40764</c:v>
                </c:pt>
                <c:pt idx="1017">
                  <c:v>40765</c:v>
                </c:pt>
                <c:pt idx="1018">
                  <c:v>40766</c:v>
                </c:pt>
                <c:pt idx="1019">
                  <c:v>40767</c:v>
                </c:pt>
                <c:pt idx="1020">
                  <c:v>40770</c:v>
                </c:pt>
                <c:pt idx="1021">
                  <c:v>40771</c:v>
                </c:pt>
                <c:pt idx="1022">
                  <c:v>40772</c:v>
                </c:pt>
                <c:pt idx="1023">
                  <c:v>40773</c:v>
                </c:pt>
                <c:pt idx="1024">
                  <c:v>40774</c:v>
                </c:pt>
                <c:pt idx="1025">
                  <c:v>40777</c:v>
                </c:pt>
                <c:pt idx="1026">
                  <c:v>40779</c:v>
                </c:pt>
                <c:pt idx="1027">
                  <c:v>40780</c:v>
                </c:pt>
                <c:pt idx="1028">
                  <c:v>40781</c:v>
                </c:pt>
                <c:pt idx="1029">
                  <c:v>40784</c:v>
                </c:pt>
                <c:pt idx="1030">
                  <c:v>40785</c:v>
                </c:pt>
                <c:pt idx="1031">
                  <c:v>40786</c:v>
                </c:pt>
                <c:pt idx="1032">
                  <c:v>40787</c:v>
                </c:pt>
                <c:pt idx="1033">
                  <c:v>40788</c:v>
                </c:pt>
                <c:pt idx="1034">
                  <c:v>40791</c:v>
                </c:pt>
                <c:pt idx="1035">
                  <c:v>40792</c:v>
                </c:pt>
                <c:pt idx="1036">
                  <c:v>40793</c:v>
                </c:pt>
                <c:pt idx="1037">
                  <c:v>40794</c:v>
                </c:pt>
                <c:pt idx="1038">
                  <c:v>40795</c:v>
                </c:pt>
                <c:pt idx="1039">
                  <c:v>40798</c:v>
                </c:pt>
                <c:pt idx="1040">
                  <c:v>40799</c:v>
                </c:pt>
                <c:pt idx="1041">
                  <c:v>40800</c:v>
                </c:pt>
                <c:pt idx="1042">
                  <c:v>40801</c:v>
                </c:pt>
                <c:pt idx="1043">
                  <c:v>40802</c:v>
                </c:pt>
                <c:pt idx="1044">
                  <c:v>40805</c:v>
                </c:pt>
                <c:pt idx="1045">
                  <c:v>40806</c:v>
                </c:pt>
                <c:pt idx="1046">
                  <c:v>40807</c:v>
                </c:pt>
                <c:pt idx="1047">
                  <c:v>40808</c:v>
                </c:pt>
                <c:pt idx="1048">
                  <c:v>40809</c:v>
                </c:pt>
                <c:pt idx="1049">
                  <c:v>40812</c:v>
                </c:pt>
                <c:pt idx="1050">
                  <c:v>40813</c:v>
                </c:pt>
                <c:pt idx="1051">
                  <c:v>40814</c:v>
                </c:pt>
                <c:pt idx="1052">
                  <c:v>40815</c:v>
                </c:pt>
                <c:pt idx="1053">
                  <c:v>40816</c:v>
                </c:pt>
                <c:pt idx="1054">
                  <c:v>40820</c:v>
                </c:pt>
                <c:pt idx="1055">
                  <c:v>40821</c:v>
                </c:pt>
                <c:pt idx="1056">
                  <c:v>40822</c:v>
                </c:pt>
                <c:pt idx="1057">
                  <c:v>40823</c:v>
                </c:pt>
                <c:pt idx="1058">
                  <c:v>40826</c:v>
                </c:pt>
                <c:pt idx="1059">
                  <c:v>40827</c:v>
                </c:pt>
                <c:pt idx="1060">
                  <c:v>40828</c:v>
                </c:pt>
                <c:pt idx="1061">
                  <c:v>40829</c:v>
                </c:pt>
                <c:pt idx="1062">
                  <c:v>40830</c:v>
                </c:pt>
                <c:pt idx="1063">
                  <c:v>40833</c:v>
                </c:pt>
                <c:pt idx="1064">
                  <c:v>40834</c:v>
                </c:pt>
                <c:pt idx="1065">
                  <c:v>40835</c:v>
                </c:pt>
                <c:pt idx="1066">
                  <c:v>40836</c:v>
                </c:pt>
                <c:pt idx="1067">
                  <c:v>40837</c:v>
                </c:pt>
                <c:pt idx="1068">
                  <c:v>40840</c:v>
                </c:pt>
                <c:pt idx="1069">
                  <c:v>40841</c:v>
                </c:pt>
                <c:pt idx="1070">
                  <c:v>40842</c:v>
                </c:pt>
                <c:pt idx="1071">
                  <c:v>40843</c:v>
                </c:pt>
                <c:pt idx="1072">
                  <c:v>40844</c:v>
                </c:pt>
                <c:pt idx="1073">
                  <c:v>40847</c:v>
                </c:pt>
                <c:pt idx="1074">
                  <c:v>40848</c:v>
                </c:pt>
                <c:pt idx="1075">
                  <c:v>40849</c:v>
                </c:pt>
                <c:pt idx="1076">
                  <c:v>40850</c:v>
                </c:pt>
                <c:pt idx="1077">
                  <c:v>40851</c:v>
                </c:pt>
                <c:pt idx="1078">
                  <c:v>40854</c:v>
                </c:pt>
                <c:pt idx="1079">
                  <c:v>40855</c:v>
                </c:pt>
                <c:pt idx="1080">
                  <c:v>40856</c:v>
                </c:pt>
                <c:pt idx="1081">
                  <c:v>40857</c:v>
                </c:pt>
                <c:pt idx="1082">
                  <c:v>40858</c:v>
                </c:pt>
                <c:pt idx="1083">
                  <c:v>40861</c:v>
                </c:pt>
                <c:pt idx="1084">
                  <c:v>40862</c:v>
                </c:pt>
                <c:pt idx="1085">
                  <c:v>40863</c:v>
                </c:pt>
                <c:pt idx="1086">
                  <c:v>40864</c:v>
                </c:pt>
                <c:pt idx="1087">
                  <c:v>40865</c:v>
                </c:pt>
                <c:pt idx="1088">
                  <c:v>40868</c:v>
                </c:pt>
                <c:pt idx="1089">
                  <c:v>40869</c:v>
                </c:pt>
                <c:pt idx="1090">
                  <c:v>40870</c:v>
                </c:pt>
                <c:pt idx="1091">
                  <c:v>40871</c:v>
                </c:pt>
                <c:pt idx="1092">
                  <c:v>40872</c:v>
                </c:pt>
                <c:pt idx="1093">
                  <c:v>40875</c:v>
                </c:pt>
                <c:pt idx="1094">
                  <c:v>40876</c:v>
                </c:pt>
                <c:pt idx="1095">
                  <c:v>40877</c:v>
                </c:pt>
                <c:pt idx="1096">
                  <c:v>40878</c:v>
                </c:pt>
                <c:pt idx="1097">
                  <c:v>40879</c:v>
                </c:pt>
                <c:pt idx="1098">
                  <c:v>40882</c:v>
                </c:pt>
                <c:pt idx="1099">
                  <c:v>40883</c:v>
                </c:pt>
                <c:pt idx="1100">
                  <c:v>40884</c:v>
                </c:pt>
                <c:pt idx="1101">
                  <c:v>40885</c:v>
                </c:pt>
                <c:pt idx="1102">
                  <c:v>40886</c:v>
                </c:pt>
                <c:pt idx="1103">
                  <c:v>40889</c:v>
                </c:pt>
                <c:pt idx="1104">
                  <c:v>40890</c:v>
                </c:pt>
                <c:pt idx="1105">
                  <c:v>40891</c:v>
                </c:pt>
                <c:pt idx="1106">
                  <c:v>40892</c:v>
                </c:pt>
                <c:pt idx="1107">
                  <c:v>40893</c:v>
                </c:pt>
                <c:pt idx="1108">
                  <c:v>40896</c:v>
                </c:pt>
                <c:pt idx="1109">
                  <c:v>40897</c:v>
                </c:pt>
                <c:pt idx="1110">
                  <c:v>40898</c:v>
                </c:pt>
                <c:pt idx="1111">
                  <c:v>40899</c:v>
                </c:pt>
                <c:pt idx="1112">
                  <c:v>40900</c:v>
                </c:pt>
                <c:pt idx="1113">
                  <c:v>40903</c:v>
                </c:pt>
                <c:pt idx="1114">
                  <c:v>40904</c:v>
                </c:pt>
                <c:pt idx="1115">
                  <c:v>40905</c:v>
                </c:pt>
                <c:pt idx="1116">
                  <c:v>40906</c:v>
                </c:pt>
                <c:pt idx="1117">
                  <c:v>40907</c:v>
                </c:pt>
                <c:pt idx="1118">
                  <c:v>40910</c:v>
                </c:pt>
                <c:pt idx="1119">
                  <c:v>40911</c:v>
                </c:pt>
                <c:pt idx="1120">
                  <c:v>40912</c:v>
                </c:pt>
                <c:pt idx="1121">
                  <c:v>40913</c:v>
                </c:pt>
                <c:pt idx="1122">
                  <c:v>40914</c:v>
                </c:pt>
                <c:pt idx="1123">
                  <c:v>40917</c:v>
                </c:pt>
                <c:pt idx="1124">
                  <c:v>40918</c:v>
                </c:pt>
                <c:pt idx="1125">
                  <c:v>40919</c:v>
                </c:pt>
                <c:pt idx="1126">
                  <c:v>40920</c:v>
                </c:pt>
                <c:pt idx="1127">
                  <c:v>40921</c:v>
                </c:pt>
                <c:pt idx="1128">
                  <c:v>40924</c:v>
                </c:pt>
                <c:pt idx="1129">
                  <c:v>40925</c:v>
                </c:pt>
                <c:pt idx="1130">
                  <c:v>40926</c:v>
                </c:pt>
                <c:pt idx="1131">
                  <c:v>40927</c:v>
                </c:pt>
                <c:pt idx="1132">
                  <c:v>40928</c:v>
                </c:pt>
                <c:pt idx="1133">
                  <c:v>40931</c:v>
                </c:pt>
                <c:pt idx="1134">
                  <c:v>40932</c:v>
                </c:pt>
                <c:pt idx="1135">
                  <c:v>40933</c:v>
                </c:pt>
                <c:pt idx="1136">
                  <c:v>40934</c:v>
                </c:pt>
                <c:pt idx="1137">
                  <c:v>40935</c:v>
                </c:pt>
                <c:pt idx="1138">
                  <c:v>40938</c:v>
                </c:pt>
                <c:pt idx="1139">
                  <c:v>40939</c:v>
                </c:pt>
                <c:pt idx="1140">
                  <c:v>40940</c:v>
                </c:pt>
                <c:pt idx="1141">
                  <c:v>40941</c:v>
                </c:pt>
                <c:pt idx="1142">
                  <c:v>40942</c:v>
                </c:pt>
                <c:pt idx="1143">
                  <c:v>40945</c:v>
                </c:pt>
                <c:pt idx="1144">
                  <c:v>40946</c:v>
                </c:pt>
                <c:pt idx="1145">
                  <c:v>40947</c:v>
                </c:pt>
                <c:pt idx="1146">
                  <c:v>40948</c:v>
                </c:pt>
                <c:pt idx="1147">
                  <c:v>40949</c:v>
                </c:pt>
                <c:pt idx="1148">
                  <c:v>40952</c:v>
                </c:pt>
                <c:pt idx="1149">
                  <c:v>40953</c:v>
                </c:pt>
                <c:pt idx="1150">
                  <c:v>40954</c:v>
                </c:pt>
                <c:pt idx="1151">
                  <c:v>40955</c:v>
                </c:pt>
                <c:pt idx="1152">
                  <c:v>40956</c:v>
                </c:pt>
                <c:pt idx="1153">
                  <c:v>40959</c:v>
                </c:pt>
                <c:pt idx="1154">
                  <c:v>40960</c:v>
                </c:pt>
                <c:pt idx="1155">
                  <c:v>40961</c:v>
                </c:pt>
                <c:pt idx="1156">
                  <c:v>40962</c:v>
                </c:pt>
                <c:pt idx="1157">
                  <c:v>40963</c:v>
                </c:pt>
                <c:pt idx="1158">
                  <c:v>40966</c:v>
                </c:pt>
                <c:pt idx="1159">
                  <c:v>40967</c:v>
                </c:pt>
                <c:pt idx="1160">
                  <c:v>40968</c:v>
                </c:pt>
                <c:pt idx="1161">
                  <c:v>40969</c:v>
                </c:pt>
                <c:pt idx="1162">
                  <c:v>40970</c:v>
                </c:pt>
                <c:pt idx="1163">
                  <c:v>40973</c:v>
                </c:pt>
                <c:pt idx="1164">
                  <c:v>40974</c:v>
                </c:pt>
                <c:pt idx="1165">
                  <c:v>40975</c:v>
                </c:pt>
                <c:pt idx="1166">
                  <c:v>40976</c:v>
                </c:pt>
                <c:pt idx="1167">
                  <c:v>40977</c:v>
                </c:pt>
                <c:pt idx="1168">
                  <c:v>40980</c:v>
                </c:pt>
                <c:pt idx="1169">
                  <c:v>40981</c:v>
                </c:pt>
                <c:pt idx="1170">
                  <c:v>40982</c:v>
                </c:pt>
                <c:pt idx="1171">
                  <c:v>40983</c:v>
                </c:pt>
                <c:pt idx="1172">
                  <c:v>40984</c:v>
                </c:pt>
                <c:pt idx="1173">
                  <c:v>40987</c:v>
                </c:pt>
                <c:pt idx="1174">
                  <c:v>40988</c:v>
                </c:pt>
                <c:pt idx="1175">
                  <c:v>40989</c:v>
                </c:pt>
                <c:pt idx="1176">
                  <c:v>40990</c:v>
                </c:pt>
                <c:pt idx="1177">
                  <c:v>40991</c:v>
                </c:pt>
                <c:pt idx="1178">
                  <c:v>40994</c:v>
                </c:pt>
                <c:pt idx="1179">
                  <c:v>40995</c:v>
                </c:pt>
                <c:pt idx="1180">
                  <c:v>40996</c:v>
                </c:pt>
                <c:pt idx="1181">
                  <c:v>40997</c:v>
                </c:pt>
                <c:pt idx="1182">
                  <c:v>40998</c:v>
                </c:pt>
                <c:pt idx="1183">
                  <c:v>41001</c:v>
                </c:pt>
                <c:pt idx="1184">
                  <c:v>41002</c:v>
                </c:pt>
                <c:pt idx="1185">
                  <c:v>41003</c:v>
                </c:pt>
                <c:pt idx="1186">
                  <c:v>41004</c:v>
                </c:pt>
                <c:pt idx="1187">
                  <c:v>41005</c:v>
                </c:pt>
                <c:pt idx="1188">
                  <c:v>41008</c:v>
                </c:pt>
                <c:pt idx="1189">
                  <c:v>41009</c:v>
                </c:pt>
                <c:pt idx="1190">
                  <c:v>41010</c:v>
                </c:pt>
                <c:pt idx="1191">
                  <c:v>41011</c:v>
                </c:pt>
                <c:pt idx="1192">
                  <c:v>41012</c:v>
                </c:pt>
                <c:pt idx="1193">
                  <c:v>41015</c:v>
                </c:pt>
                <c:pt idx="1194">
                  <c:v>41016</c:v>
                </c:pt>
                <c:pt idx="1195">
                  <c:v>41017</c:v>
                </c:pt>
                <c:pt idx="1196">
                  <c:v>41018</c:v>
                </c:pt>
                <c:pt idx="1197">
                  <c:v>41019</c:v>
                </c:pt>
                <c:pt idx="1198">
                  <c:v>41022</c:v>
                </c:pt>
                <c:pt idx="1199">
                  <c:v>41023</c:v>
                </c:pt>
                <c:pt idx="1200">
                  <c:v>41024</c:v>
                </c:pt>
                <c:pt idx="1201">
                  <c:v>41025</c:v>
                </c:pt>
                <c:pt idx="1202">
                  <c:v>41026</c:v>
                </c:pt>
                <c:pt idx="1203">
                  <c:v>41029</c:v>
                </c:pt>
                <c:pt idx="1204">
                  <c:v>41031</c:v>
                </c:pt>
                <c:pt idx="1205">
                  <c:v>41032</c:v>
                </c:pt>
                <c:pt idx="1206">
                  <c:v>41033</c:v>
                </c:pt>
                <c:pt idx="1207">
                  <c:v>41036</c:v>
                </c:pt>
                <c:pt idx="1208">
                  <c:v>41037</c:v>
                </c:pt>
                <c:pt idx="1209">
                  <c:v>41038</c:v>
                </c:pt>
                <c:pt idx="1210">
                  <c:v>41039</c:v>
                </c:pt>
                <c:pt idx="1211">
                  <c:v>41040</c:v>
                </c:pt>
                <c:pt idx="1212">
                  <c:v>41043</c:v>
                </c:pt>
                <c:pt idx="1213">
                  <c:v>41044</c:v>
                </c:pt>
                <c:pt idx="1214">
                  <c:v>41045</c:v>
                </c:pt>
                <c:pt idx="1215">
                  <c:v>41046</c:v>
                </c:pt>
                <c:pt idx="1216">
                  <c:v>41047</c:v>
                </c:pt>
                <c:pt idx="1217">
                  <c:v>41050</c:v>
                </c:pt>
                <c:pt idx="1218">
                  <c:v>41051</c:v>
                </c:pt>
                <c:pt idx="1219">
                  <c:v>41052</c:v>
                </c:pt>
                <c:pt idx="1220">
                  <c:v>41053</c:v>
                </c:pt>
                <c:pt idx="1221">
                  <c:v>41054</c:v>
                </c:pt>
                <c:pt idx="1222">
                  <c:v>41057</c:v>
                </c:pt>
                <c:pt idx="1223">
                  <c:v>41058</c:v>
                </c:pt>
                <c:pt idx="1224">
                  <c:v>41059</c:v>
                </c:pt>
                <c:pt idx="1225">
                  <c:v>41060</c:v>
                </c:pt>
                <c:pt idx="1226">
                  <c:v>41061</c:v>
                </c:pt>
                <c:pt idx="1227">
                  <c:v>41064</c:v>
                </c:pt>
                <c:pt idx="1228">
                  <c:v>41065</c:v>
                </c:pt>
                <c:pt idx="1229">
                  <c:v>41066</c:v>
                </c:pt>
                <c:pt idx="1230">
                  <c:v>41067</c:v>
                </c:pt>
                <c:pt idx="1231">
                  <c:v>41068</c:v>
                </c:pt>
                <c:pt idx="1232">
                  <c:v>41071</c:v>
                </c:pt>
                <c:pt idx="1233">
                  <c:v>41072</c:v>
                </c:pt>
                <c:pt idx="1234">
                  <c:v>41073</c:v>
                </c:pt>
                <c:pt idx="1235">
                  <c:v>41074</c:v>
                </c:pt>
                <c:pt idx="1236">
                  <c:v>41075</c:v>
                </c:pt>
                <c:pt idx="1237">
                  <c:v>41078</c:v>
                </c:pt>
                <c:pt idx="1238">
                  <c:v>41079</c:v>
                </c:pt>
                <c:pt idx="1239">
                  <c:v>41080</c:v>
                </c:pt>
                <c:pt idx="1240">
                  <c:v>41081</c:v>
                </c:pt>
                <c:pt idx="1241">
                  <c:v>41082</c:v>
                </c:pt>
                <c:pt idx="1242">
                  <c:v>41085</c:v>
                </c:pt>
                <c:pt idx="1243">
                  <c:v>41086</c:v>
                </c:pt>
                <c:pt idx="1244">
                  <c:v>41087</c:v>
                </c:pt>
                <c:pt idx="1245">
                  <c:v>41088</c:v>
                </c:pt>
                <c:pt idx="1246">
                  <c:v>41089</c:v>
                </c:pt>
                <c:pt idx="1247">
                  <c:v>41092</c:v>
                </c:pt>
                <c:pt idx="1248">
                  <c:v>41093</c:v>
                </c:pt>
                <c:pt idx="1249">
                  <c:v>41094</c:v>
                </c:pt>
                <c:pt idx="1250">
                  <c:v>41095</c:v>
                </c:pt>
                <c:pt idx="1251">
                  <c:v>41096</c:v>
                </c:pt>
                <c:pt idx="1252">
                  <c:v>41099</c:v>
                </c:pt>
                <c:pt idx="1253">
                  <c:v>41100</c:v>
                </c:pt>
                <c:pt idx="1254">
                  <c:v>41101</c:v>
                </c:pt>
                <c:pt idx="1255">
                  <c:v>41102</c:v>
                </c:pt>
                <c:pt idx="1256">
                  <c:v>41103</c:v>
                </c:pt>
                <c:pt idx="1257">
                  <c:v>41106</c:v>
                </c:pt>
                <c:pt idx="1258">
                  <c:v>41107</c:v>
                </c:pt>
                <c:pt idx="1259">
                  <c:v>41108</c:v>
                </c:pt>
                <c:pt idx="1260">
                  <c:v>41109</c:v>
                </c:pt>
                <c:pt idx="1261">
                  <c:v>41110</c:v>
                </c:pt>
                <c:pt idx="1262">
                  <c:v>41113</c:v>
                </c:pt>
                <c:pt idx="1263">
                  <c:v>41114</c:v>
                </c:pt>
                <c:pt idx="1264">
                  <c:v>41115</c:v>
                </c:pt>
                <c:pt idx="1265">
                  <c:v>41116</c:v>
                </c:pt>
                <c:pt idx="1266">
                  <c:v>41117</c:v>
                </c:pt>
                <c:pt idx="1267">
                  <c:v>41120</c:v>
                </c:pt>
                <c:pt idx="1268">
                  <c:v>41121</c:v>
                </c:pt>
                <c:pt idx="1269">
                  <c:v>41122</c:v>
                </c:pt>
                <c:pt idx="1270">
                  <c:v>41123</c:v>
                </c:pt>
                <c:pt idx="1271">
                  <c:v>41124</c:v>
                </c:pt>
                <c:pt idx="1272">
                  <c:v>41127</c:v>
                </c:pt>
                <c:pt idx="1273">
                  <c:v>41128</c:v>
                </c:pt>
                <c:pt idx="1274">
                  <c:v>41129</c:v>
                </c:pt>
                <c:pt idx="1275">
                  <c:v>41130</c:v>
                </c:pt>
                <c:pt idx="1276">
                  <c:v>41131</c:v>
                </c:pt>
                <c:pt idx="1277">
                  <c:v>41134</c:v>
                </c:pt>
                <c:pt idx="1278">
                  <c:v>41135</c:v>
                </c:pt>
                <c:pt idx="1279">
                  <c:v>41136</c:v>
                </c:pt>
                <c:pt idx="1280">
                  <c:v>41137</c:v>
                </c:pt>
                <c:pt idx="1281">
                  <c:v>41138</c:v>
                </c:pt>
                <c:pt idx="1282">
                  <c:v>41141</c:v>
                </c:pt>
                <c:pt idx="1283">
                  <c:v>41142</c:v>
                </c:pt>
                <c:pt idx="1284">
                  <c:v>41143</c:v>
                </c:pt>
                <c:pt idx="1285">
                  <c:v>41144</c:v>
                </c:pt>
                <c:pt idx="1286">
                  <c:v>41145</c:v>
                </c:pt>
                <c:pt idx="1287">
                  <c:v>41148</c:v>
                </c:pt>
                <c:pt idx="1288">
                  <c:v>41149</c:v>
                </c:pt>
                <c:pt idx="1289">
                  <c:v>41150</c:v>
                </c:pt>
                <c:pt idx="1290">
                  <c:v>41151</c:v>
                </c:pt>
                <c:pt idx="1291">
                  <c:v>41152</c:v>
                </c:pt>
                <c:pt idx="1292">
                  <c:v>41155</c:v>
                </c:pt>
                <c:pt idx="1293">
                  <c:v>41156</c:v>
                </c:pt>
                <c:pt idx="1294">
                  <c:v>41157</c:v>
                </c:pt>
                <c:pt idx="1295">
                  <c:v>41158</c:v>
                </c:pt>
                <c:pt idx="1296">
                  <c:v>41159</c:v>
                </c:pt>
                <c:pt idx="1297">
                  <c:v>41162</c:v>
                </c:pt>
                <c:pt idx="1298">
                  <c:v>41163</c:v>
                </c:pt>
                <c:pt idx="1299">
                  <c:v>41164</c:v>
                </c:pt>
                <c:pt idx="1300">
                  <c:v>41165</c:v>
                </c:pt>
                <c:pt idx="1301">
                  <c:v>41169</c:v>
                </c:pt>
                <c:pt idx="1302">
                  <c:v>41170</c:v>
                </c:pt>
                <c:pt idx="1303">
                  <c:v>41171</c:v>
                </c:pt>
                <c:pt idx="1304">
                  <c:v>41173</c:v>
                </c:pt>
                <c:pt idx="1305">
                  <c:v>41176</c:v>
                </c:pt>
                <c:pt idx="1306">
                  <c:v>41177</c:v>
                </c:pt>
                <c:pt idx="1307">
                  <c:v>41178</c:v>
                </c:pt>
                <c:pt idx="1308">
                  <c:v>41179</c:v>
                </c:pt>
                <c:pt idx="1309">
                  <c:v>41180</c:v>
                </c:pt>
                <c:pt idx="1310">
                  <c:v>41183</c:v>
                </c:pt>
                <c:pt idx="1311">
                  <c:v>41184</c:v>
                </c:pt>
                <c:pt idx="1312">
                  <c:v>41185</c:v>
                </c:pt>
                <c:pt idx="1313">
                  <c:v>41186</c:v>
                </c:pt>
                <c:pt idx="1314">
                  <c:v>41187</c:v>
                </c:pt>
                <c:pt idx="1315">
                  <c:v>41190</c:v>
                </c:pt>
                <c:pt idx="1316">
                  <c:v>41191</c:v>
                </c:pt>
                <c:pt idx="1317">
                  <c:v>41192</c:v>
                </c:pt>
                <c:pt idx="1318">
                  <c:v>41193</c:v>
                </c:pt>
                <c:pt idx="1319">
                  <c:v>41194</c:v>
                </c:pt>
                <c:pt idx="1320">
                  <c:v>41197</c:v>
                </c:pt>
                <c:pt idx="1321">
                  <c:v>41198</c:v>
                </c:pt>
                <c:pt idx="1322">
                  <c:v>41199</c:v>
                </c:pt>
                <c:pt idx="1323">
                  <c:v>41200</c:v>
                </c:pt>
                <c:pt idx="1324">
                  <c:v>41201</c:v>
                </c:pt>
                <c:pt idx="1325">
                  <c:v>41204</c:v>
                </c:pt>
                <c:pt idx="1326">
                  <c:v>41205</c:v>
                </c:pt>
                <c:pt idx="1327">
                  <c:v>41206</c:v>
                </c:pt>
                <c:pt idx="1328">
                  <c:v>41207</c:v>
                </c:pt>
                <c:pt idx="1329">
                  <c:v>41208</c:v>
                </c:pt>
                <c:pt idx="1330">
                  <c:v>41211</c:v>
                </c:pt>
                <c:pt idx="1331">
                  <c:v>41212</c:v>
                </c:pt>
                <c:pt idx="1332">
                  <c:v>41213</c:v>
                </c:pt>
                <c:pt idx="1333">
                  <c:v>41214</c:v>
                </c:pt>
                <c:pt idx="1334">
                  <c:v>41215</c:v>
                </c:pt>
                <c:pt idx="1335">
                  <c:v>41218</c:v>
                </c:pt>
                <c:pt idx="1336">
                  <c:v>41219</c:v>
                </c:pt>
                <c:pt idx="1337">
                  <c:v>41220</c:v>
                </c:pt>
                <c:pt idx="1338">
                  <c:v>41221</c:v>
                </c:pt>
                <c:pt idx="1339">
                  <c:v>41222</c:v>
                </c:pt>
                <c:pt idx="1340">
                  <c:v>41225</c:v>
                </c:pt>
                <c:pt idx="1341">
                  <c:v>41226</c:v>
                </c:pt>
                <c:pt idx="1342">
                  <c:v>41227</c:v>
                </c:pt>
                <c:pt idx="1343">
                  <c:v>41228</c:v>
                </c:pt>
                <c:pt idx="1344">
                  <c:v>41229</c:v>
                </c:pt>
                <c:pt idx="1345">
                  <c:v>41232</c:v>
                </c:pt>
                <c:pt idx="1346">
                  <c:v>41233</c:v>
                </c:pt>
                <c:pt idx="1347">
                  <c:v>41234</c:v>
                </c:pt>
                <c:pt idx="1348">
                  <c:v>41235</c:v>
                </c:pt>
                <c:pt idx="1349">
                  <c:v>41236</c:v>
                </c:pt>
                <c:pt idx="1350">
                  <c:v>41239</c:v>
                </c:pt>
                <c:pt idx="1351">
                  <c:v>41240</c:v>
                </c:pt>
                <c:pt idx="1352">
                  <c:v>41241</c:v>
                </c:pt>
                <c:pt idx="1353">
                  <c:v>41242</c:v>
                </c:pt>
                <c:pt idx="1354">
                  <c:v>41243</c:v>
                </c:pt>
                <c:pt idx="1355">
                  <c:v>41246</c:v>
                </c:pt>
                <c:pt idx="1356">
                  <c:v>41247</c:v>
                </c:pt>
                <c:pt idx="1357">
                  <c:v>41248</c:v>
                </c:pt>
                <c:pt idx="1358">
                  <c:v>41249</c:v>
                </c:pt>
                <c:pt idx="1359">
                  <c:v>41250</c:v>
                </c:pt>
                <c:pt idx="1360">
                  <c:v>41253</c:v>
                </c:pt>
                <c:pt idx="1361">
                  <c:v>41254</c:v>
                </c:pt>
                <c:pt idx="1362">
                  <c:v>41255</c:v>
                </c:pt>
                <c:pt idx="1363">
                  <c:v>41256</c:v>
                </c:pt>
                <c:pt idx="1364">
                  <c:v>41257</c:v>
                </c:pt>
                <c:pt idx="1365">
                  <c:v>41260</c:v>
                </c:pt>
                <c:pt idx="1366">
                  <c:v>41261</c:v>
                </c:pt>
                <c:pt idx="1367">
                  <c:v>41262</c:v>
                </c:pt>
                <c:pt idx="1368">
                  <c:v>41263</c:v>
                </c:pt>
                <c:pt idx="1369">
                  <c:v>41264</c:v>
                </c:pt>
                <c:pt idx="1370">
                  <c:v>41267</c:v>
                </c:pt>
                <c:pt idx="1371">
                  <c:v>41268</c:v>
                </c:pt>
                <c:pt idx="1372">
                  <c:v>41269</c:v>
                </c:pt>
                <c:pt idx="1373">
                  <c:v>41270</c:v>
                </c:pt>
                <c:pt idx="1374">
                  <c:v>41271</c:v>
                </c:pt>
                <c:pt idx="1375">
                  <c:v>41274</c:v>
                </c:pt>
                <c:pt idx="1376">
                  <c:v>41275</c:v>
                </c:pt>
                <c:pt idx="1377">
                  <c:v>41276</c:v>
                </c:pt>
                <c:pt idx="1378">
                  <c:v>41277</c:v>
                </c:pt>
                <c:pt idx="1379">
                  <c:v>41278</c:v>
                </c:pt>
                <c:pt idx="1380">
                  <c:v>41281</c:v>
                </c:pt>
                <c:pt idx="1381">
                  <c:v>41282</c:v>
                </c:pt>
                <c:pt idx="1382">
                  <c:v>41283</c:v>
                </c:pt>
                <c:pt idx="1383">
                  <c:v>41284</c:v>
                </c:pt>
                <c:pt idx="1384">
                  <c:v>41285</c:v>
                </c:pt>
                <c:pt idx="1385">
                  <c:v>41288</c:v>
                </c:pt>
                <c:pt idx="1386">
                  <c:v>41289</c:v>
                </c:pt>
                <c:pt idx="1387">
                  <c:v>41290</c:v>
                </c:pt>
                <c:pt idx="1388">
                  <c:v>41291</c:v>
                </c:pt>
                <c:pt idx="1389">
                  <c:v>41292</c:v>
                </c:pt>
                <c:pt idx="1390">
                  <c:v>41295</c:v>
                </c:pt>
                <c:pt idx="1391">
                  <c:v>41296</c:v>
                </c:pt>
                <c:pt idx="1392">
                  <c:v>41297</c:v>
                </c:pt>
                <c:pt idx="1393">
                  <c:v>41298</c:v>
                </c:pt>
                <c:pt idx="1394">
                  <c:v>41299</c:v>
                </c:pt>
                <c:pt idx="1395">
                  <c:v>41302</c:v>
                </c:pt>
                <c:pt idx="1396">
                  <c:v>41303</c:v>
                </c:pt>
                <c:pt idx="1397">
                  <c:v>41304</c:v>
                </c:pt>
                <c:pt idx="1398">
                  <c:v>41305</c:v>
                </c:pt>
                <c:pt idx="1399">
                  <c:v>41306</c:v>
                </c:pt>
                <c:pt idx="1400">
                  <c:v>41309</c:v>
                </c:pt>
                <c:pt idx="1401">
                  <c:v>41310</c:v>
                </c:pt>
                <c:pt idx="1402">
                  <c:v>41311</c:v>
                </c:pt>
                <c:pt idx="1403">
                  <c:v>41312</c:v>
                </c:pt>
                <c:pt idx="1404">
                  <c:v>41313</c:v>
                </c:pt>
                <c:pt idx="1405">
                  <c:v>41316</c:v>
                </c:pt>
                <c:pt idx="1406">
                  <c:v>41317</c:v>
                </c:pt>
                <c:pt idx="1407">
                  <c:v>41318</c:v>
                </c:pt>
                <c:pt idx="1408">
                  <c:v>41319</c:v>
                </c:pt>
                <c:pt idx="1409">
                  <c:v>41320</c:v>
                </c:pt>
                <c:pt idx="1410">
                  <c:v>41323</c:v>
                </c:pt>
                <c:pt idx="1411">
                  <c:v>41324</c:v>
                </c:pt>
                <c:pt idx="1412">
                  <c:v>41325</c:v>
                </c:pt>
                <c:pt idx="1413">
                  <c:v>41326</c:v>
                </c:pt>
                <c:pt idx="1414">
                  <c:v>41327</c:v>
                </c:pt>
                <c:pt idx="1415">
                  <c:v>41330</c:v>
                </c:pt>
                <c:pt idx="1416">
                  <c:v>41331</c:v>
                </c:pt>
                <c:pt idx="1417">
                  <c:v>41332</c:v>
                </c:pt>
                <c:pt idx="1418">
                  <c:v>41333</c:v>
                </c:pt>
                <c:pt idx="1419">
                  <c:v>41334</c:v>
                </c:pt>
                <c:pt idx="1420">
                  <c:v>41337</c:v>
                </c:pt>
                <c:pt idx="1421">
                  <c:v>41338</c:v>
                </c:pt>
                <c:pt idx="1422">
                  <c:v>41339</c:v>
                </c:pt>
                <c:pt idx="1423">
                  <c:v>41340</c:v>
                </c:pt>
                <c:pt idx="1424">
                  <c:v>41341</c:v>
                </c:pt>
                <c:pt idx="1425">
                  <c:v>41344</c:v>
                </c:pt>
                <c:pt idx="1426">
                  <c:v>41345</c:v>
                </c:pt>
                <c:pt idx="1427">
                  <c:v>41346</c:v>
                </c:pt>
                <c:pt idx="1428">
                  <c:v>41347</c:v>
                </c:pt>
                <c:pt idx="1429">
                  <c:v>41348</c:v>
                </c:pt>
                <c:pt idx="1430">
                  <c:v>41351</c:v>
                </c:pt>
                <c:pt idx="1431">
                  <c:v>41352</c:v>
                </c:pt>
                <c:pt idx="1432">
                  <c:v>41353</c:v>
                </c:pt>
                <c:pt idx="1433">
                  <c:v>41354</c:v>
                </c:pt>
                <c:pt idx="1434">
                  <c:v>41355</c:v>
                </c:pt>
                <c:pt idx="1435">
                  <c:v>41358</c:v>
                </c:pt>
                <c:pt idx="1436">
                  <c:v>41359</c:v>
                </c:pt>
                <c:pt idx="1437">
                  <c:v>41360</c:v>
                </c:pt>
                <c:pt idx="1438">
                  <c:v>41361</c:v>
                </c:pt>
                <c:pt idx="1439">
                  <c:v>41362</c:v>
                </c:pt>
                <c:pt idx="1440">
                  <c:v>41365</c:v>
                </c:pt>
                <c:pt idx="1441">
                  <c:v>41366</c:v>
                </c:pt>
                <c:pt idx="1442">
                  <c:v>41367</c:v>
                </c:pt>
                <c:pt idx="1443">
                  <c:v>41368</c:v>
                </c:pt>
                <c:pt idx="1444">
                  <c:v>41369</c:v>
                </c:pt>
                <c:pt idx="1445">
                  <c:v>41372</c:v>
                </c:pt>
                <c:pt idx="1446">
                  <c:v>41373</c:v>
                </c:pt>
                <c:pt idx="1447">
                  <c:v>41374</c:v>
                </c:pt>
                <c:pt idx="1448">
                  <c:v>41375</c:v>
                </c:pt>
                <c:pt idx="1449">
                  <c:v>41376</c:v>
                </c:pt>
                <c:pt idx="1450">
                  <c:v>41379</c:v>
                </c:pt>
                <c:pt idx="1451">
                  <c:v>41380</c:v>
                </c:pt>
                <c:pt idx="1452">
                  <c:v>41381</c:v>
                </c:pt>
                <c:pt idx="1453">
                  <c:v>41382</c:v>
                </c:pt>
                <c:pt idx="1454">
                  <c:v>41383</c:v>
                </c:pt>
                <c:pt idx="1455">
                  <c:v>41386</c:v>
                </c:pt>
                <c:pt idx="1456">
                  <c:v>41387</c:v>
                </c:pt>
                <c:pt idx="1457">
                  <c:v>41388</c:v>
                </c:pt>
                <c:pt idx="1458">
                  <c:v>41389</c:v>
                </c:pt>
                <c:pt idx="1459">
                  <c:v>41390</c:v>
                </c:pt>
                <c:pt idx="1460">
                  <c:v>41393</c:v>
                </c:pt>
                <c:pt idx="1461">
                  <c:v>41394</c:v>
                </c:pt>
                <c:pt idx="1462">
                  <c:v>41395</c:v>
                </c:pt>
                <c:pt idx="1463">
                  <c:v>41396</c:v>
                </c:pt>
                <c:pt idx="1464">
                  <c:v>41397</c:v>
                </c:pt>
                <c:pt idx="1465">
                  <c:v>41400</c:v>
                </c:pt>
                <c:pt idx="1466">
                  <c:v>41401</c:v>
                </c:pt>
                <c:pt idx="1467">
                  <c:v>41402</c:v>
                </c:pt>
                <c:pt idx="1468">
                  <c:v>41403</c:v>
                </c:pt>
                <c:pt idx="1469">
                  <c:v>41404</c:v>
                </c:pt>
                <c:pt idx="1470">
                  <c:v>41407</c:v>
                </c:pt>
                <c:pt idx="1471">
                  <c:v>41408</c:v>
                </c:pt>
                <c:pt idx="1472">
                  <c:v>41409</c:v>
                </c:pt>
                <c:pt idx="1473">
                  <c:v>41410</c:v>
                </c:pt>
                <c:pt idx="1474">
                  <c:v>41411</c:v>
                </c:pt>
                <c:pt idx="1475">
                  <c:v>41414</c:v>
                </c:pt>
                <c:pt idx="1476">
                  <c:v>41415</c:v>
                </c:pt>
                <c:pt idx="1477">
                  <c:v>41416</c:v>
                </c:pt>
                <c:pt idx="1478">
                  <c:v>41417</c:v>
                </c:pt>
                <c:pt idx="1479">
                  <c:v>41418</c:v>
                </c:pt>
                <c:pt idx="1480">
                  <c:v>41421</c:v>
                </c:pt>
                <c:pt idx="1481">
                  <c:v>41422</c:v>
                </c:pt>
                <c:pt idx="1482">
                  <c:v>41423</c:v>
                </c:pt>
                <c:pt idx="1483">
                  <c:v>41424</c:v>
                </c:pt>
                <c:pt idx="1484">
                  <c:v>41425</c:v>
                </c:pt>
                <c:pt idx="1485">
                  <c:v>41428</c:v>
                </c:pt>
                <c:pt idx="1486">
                  <c:v>41429</c:v>
                </c:pt>
                <c:pt idx="1487">
                  <c:v>41430</c:v>
                </c:pt>
                <c:pt idx="1488">
                  <c:v>41431</c:v>
                </c:pt>
                <c:pt idx="1489">
                  <c:v>41432</c:v>
                </c:pt>
              </c:numCache>
            </c:numRef>
          </c:cat>
          <c:val>
            <c:numRef>
              <c:f>'EURUSD Spot'!$D$58:$D$1547</c:f>
              <c:numCache>
                <c:formatCode>General</c:formatCode>
                <c:ptCount val="1490"/>
                <c:pt idx="0">
                  <c:v>5.9661663509652696</c:v>
                </c:pt>
                <c:pt idx="1">
                  <c:v>5.6313071551940803</c:v>
                </c:pt>
                <c:pt idx="2">
                  <c:v>5.473918825629843</c:v>
                </c:pt>
                <c:pt idx="3">
                  <c:v>5.308175800039896</c:v>
                </c:pt>
                <c:pt idx="4">
                  <c:v>5.3948588531499491</c:v>
                </c:pt>
                <c:pt idx="5">
                  <c:v>5.366252184098407</c:v>
                </c:pt>
                <c:pt idx="6">
                  <c:v>5.1957136013667533</c:v>
                </c:pt>
                <c:pt idx="7">
                  <c:v>5.164161845702786</c:v>
                </c:pt>
                <c:pt idx="8">
                  <c:v>5.1956476030542973</c:v>
                </c:pt>
                <c:pt idx="9">
                  <c:v>5.2040306439905004</c:v>
                </c:pt>
                <c:pt idx="10">
                  <c:v>5.2023008235887653</c:v>
                </c:pt>
                <c:pt idx="11">
                  <c:v>5.1113833912596229</c:v>
                </c:pt>
                <c:pt idx="12">
                  <c:v>4.9686298963358366</c:v>
                </c:pt>
                <c:pt idx="13">
                  <c:v>4.982612029061305</c:v>
                </c:pt>
                <c:pt idx="14">
                  <c:v>4.9896450956580596</c:v>
                </c:pt>
                <c:pt idx="15">
                  <c:v>5.0114338587096388</c:v>
                </c:pt>
                <c:pt idx="16">
                  <c:v>4.8873345308780811</c:v>
                </c:pt>
                <c:pt idx="17">
                  <c:v>4.8429679926544038</c:v>
                </c:pt>
                <c:pt idx="18">
                  <c:v>4.9521894264009267</c:v>
                </c:pt>
                <c:pt idx="19">
                  <c:v>4.9203745668763368</c:v>
                </c:pt>
                <c:pt idx="20">
                  <c:v>4.9346837507836359</c:v>
                </c:pt>
                <c:pt idx="21">
                  <c:v>5.0112635173365181</c:v>
                </c:pt>
                <c:pt idx="22">
                  <c:v>4.941473371572437</c:v>
                </c:pt>
                <c:pt idx="23">
                  <c:v>4.2298139157015857</c:v>
                </c:pt>
                <c:pt idx="24">
                  <c:v>4.2414522189052661</c:v>
                </c:pt>
                <c:pt idx="25">
                  <c:v>4.4913557332411802</c:v>
                </c:pt>
                <c:pt idx="26">
                  <c:v>4.5124071579918406</c:v>
                </c:pt>
                <c:pt idx="27">
                  <c:v>4.5179017175083436</c:v>
                </c:pt>
                <c:pt idx="28">
                  <c:v>4.5349515629100168</c:v>
                </c:pt>
                <c:pt idx="29">
                  <c:v>4.5683777443061047</c:v>
                </c:pt>
                <c:pt idx="30">
                  <c:v>4.5686230326584703</c:v>
                </c:pt>
                <c:pt idx="31">
                  <c:v>4.7260655922611301</c:v>
                </c:pt>
                <c:pt idx="32">
                  <c:v>4.8101983309255996</c:v>
                </c:pt>
                <c:pt idx="33">
                  <c:v>4.8008767565383348</c:v>
                </c:pt>
                <c:pt idx="34">
                  <c:v>4.7361051474327116</c:v>
                </c:pt>
                <c:pt idx="35">
                  <c:v>4.7437108677071036</c:v>
                </c:pt>
                <c:pt idx="36">
                  <c:v>4.5603415998945867</c:v>
                </c:pt>
                <c:pt idx="37">
                  <c:v>4.5870738427714786</c:v>
                </c:pt>
                <c:pt idx="38">
                  <c:v>4.5806638042848</c:v>
                </c:pt>
                <c:pt idx="39">
                  <c:v>4.5723897161996971</c:v>
                </c:pt>
                <c:pt idx="40">
                  <c:v>4.5035569384336283</c:v>
                </c:pt>
                <c:pt idx="41">
                  <c:v>4.5520677670968714</c:v>
                </c:pt>
                <c:pt idx="42">
                  <c:v>4.5480050267984593</c:v>
                </c:pt>
                <c:pt idx="43">
                  <c:v>4.5913171787876186</c:v>
                </c:pt>
                <c:pt idx="44">
                  <c:v>4.6041179302700241</c:v>
                </c:pt>
                <c:pt idx="45">
                  <c:v>4.8733117656315068</c:v>
                </c:pt>
                <c:pt idx="46">
                  <c:v>4.875255301453354</c:v>
                </c:pt>
                <c:pt idx="47">
                  <c:v>5.0573968620042953</c:v>
                </c:pt>
                <c:pt idx="48">
                  <c:v>5.0763136703941596</c:v>
                </c:pt>
                <c:pt idx="49">
                  <c:v>5.031005287444648</c:v>
                </c:pt>
                <c:pt idx="50">
                  <c:v>5.0058272748835622</c:v>
                </c:pt>
                <c:pt idx="51">
                  <c:v>5.0037804213923831</c:v>
                </c:pt>
                <c:pt idx="52">
                  <c:v>4.9758260600951836</c:v>
                </c:pt>
                <c:pt idx="53">
                  <c:v>4.9834286824018603</c:v>
                </c:pt>
                <c:pt idx="54">
                  <c:v>4.961838137783702</c:v>
                </c:pt>
                <c:pt idx="55">
                  <c:v>4.9646321002851339</c:v>
                </c:pt>
                <c:pt idx="56">
                  <c:v>4.9674435268706789</c:v>
                </c:pt>
                <c:pt idx="57">
                  <c:v>4.96610146596311</c:v>
                </c:pt>
                <c:pt idx="58">
                  <c:v>5.2489217641120671</c:v>
                </c:pt>
                <c:pt idx="59">
                  <c:v>5.1642582777095551</c:v>
                </c:pt>
                <c:pt idx="60">
                  <c:v>5.1732718846216796</c:v>
                </c:pt>
                <c:pt idx="61">
                  <c:v>5.0721076099469951</c:v>
                </c:pt>
                <c:pt idx="62">
                  <c:v>5.0804058709796216</c:v>
                </c:pt>
                <c:pt idx="63">
                  <c:v>5.1408791507376064</c:v>
                </c:pt>
                <c:pt idx="64">
                  <c:v>5.1611910648204287</c:v>
                </c:pt>
                <c:pt idx="65">
                  <c:v>5.3974636357144217</c:v>
                </c:pt>
                <c:pt idx="66">
                  <c:v>5.5235102294892791</c:v>
                </c:pt>
                <c:pt idx="67">
                  <c:v>5.7153040216867756</c:v>
                </c:pt>
                <c:pt idx="68">
                  <c:v>5.6932370213998729</c:v>
                </c:pt>
                <c:pt idx="69">
                  <c:v>5.6989638342856619</c:v>
                </c:pt>
                <c:pt idx="70">
                  <c:v>5.7562378332894877</c:v>
                </c:pt>
                <c:pt idx="71">
                  <c:v>5.7309996446395282</c:v>
                </c:pt>
                <c:pt idx="72">
                  <c:v>5.8778929598636633</c:v>
                </c:pt>
                <c:pt idx="73">
                  <c:v>5.8044378534178707</c:v>
                </c:pt>
                <c:pt idx="74">
                  <c:v>5.7862930974863129</c:v>
                </c:pt>
                <c:pt idx="75">
                  <c:v>5.8081162415540337</c:v>
                </c:pt>
                <c:pt idx="76">
                  <c:v>5.7431071866012324</c:v>
                </c:pt>
                <c:pt idx="77">
                  <c:v>5.7446786206197</c:v>
                </c:pt>
                <c:pt idx="78">
                  <c:v>5.7613805860134617</c:v>
                </c:pt>
                <c:pt idx="79">
                  <c:v>5.7433564537813302</c:v>
                </c:pt>
                <c:pt idx="80">
                  <c:v>5.6641856892944853</c:v>
                </c:pt>
                <c:pt idx="81">
                  <c:v>5.6674174184248409</c:v>
                </c:pt>
                <c:pt idx="82">
                  <c:v>6.2408495470646512</c:v>
                </c:pt>
                <c:pt idx="83">
                  <c:v>6.3350301689248516</c:v>
                </c:pt>
                <c:pt idx="84">
                  <c:v>6.6397987785612012</c:v>
                </c:pt>
                <c:pt idx="85">
                  <c:v>6.6442228750798042</c:v>
                </c:pt>
                <c:pt idx="86">
                  <c:v>6.5172491362399239</c:v>
                </c:pt>
                <c:pt idx="87">
                  <c:v>6.2827583109275071</c:v>
                </c:pt>
                <c:pt idx="88">
                  <c:v>6.3898091567643451</c:v>
                </c:pt>
                <c:pt idx="89">
                  <c:v>6.3384832105584143</c:v>
                </c:pt>
                <c:pt idx="90">
                  <c:v>6.5489837011986003</c:v>
                </c:pt>
                <c:pt idx="91">
                  <c:v>6.516508930317209</c:v>
                </c:pt>
                <c:pt idx="92">
                  <c:v>6.7396159236586701</c:v>
                </c:pt>
                <c:pt idx="93">
                  <c:v>6.7513606591053543</c:v>
                </c:pt>
                <c:pt idx="94">
                  <c:v>6.7992810833765507</c:v>
                </c:pt>
                <c:pt idx="95">
                  <c:v>6.8208657634046697</c:v>
                </c:pt>
                <c:pt idx="96">
                  <c:v>6.8888093833415072</c:v>
                </c:pt>
                <c:pt idx="97">
                  <c:v>6.9099426861432018</c:v>
                </c:pt>
                <c:pt idx="98">
                  <c:v>6.9380256123942461</c:v>
                </c:pt>
                <c:pt idx="99">
                  <c:v>6.846882677887745</c:v>
                </c:pt>
                <c:pt idx="100">
                  <c:v>6.7574628965085939</c:v>
                </c:pt>
                <c:pt idx="101">
                  <c:v>6.7795294704497566</c:v>
                </c:pt>
                <c:pt idx="102">
                  <c:v>6.6669982931073752</c:v>
                </c:pt>
                <c:pt idx="103">
                  <c:v>6.6523233552013696</c:v>
                </c:pt>
                <c:pt idx="104">
                  <c:v>6.6999811812092407</c:v>
                </c:pt>
                <c:pt idx="105">
                  <c:v>6.8095502631430156</c:v>
                </c:pt>
                <c:pt idx="106">
                  <c:v>6.8095672220292887</c:v>
                </c:pt>
                <c:pt idx="107">
                  <c:v>6.8057541996220303</c:v>
                </c:pt>
                <c:pt idx="108">
                  <c:v>6.8079452490431906</c:v>
                </c:pt>
                <c:pt idx="109">
                  <c:v>6.8071043571873826</c:v>
                </c:pt>
                <c:pt idx="110">
                  <c:v>6.8403864119769864</c:v>
                </c:pt>
                <c:pt idx="111">
                  <c:v>6.8953164926652466</c:v>
                </c:pt>
                <c:pt idx="112">
                  <c:v>6.9828881151574613</c:v>
                </c:pt>
                <c:pt idx="113">
                  <c:v>6.8253260470220747</c:v>
                </c:pt>
                <c:pt idx="114">
                  <c:v>6.8316277663364886</c:v>
                </c:pt>
                <c:pt idx="115">
                  <c:v>7.1184375732145098</c:v>
                </c:pt>
                <c:pt idx="116">
                  <c:v>7.1290468716335216</c:v>
                </c:pt>
                <c:pt idx="117">
                  <c:v>7.1587029144430101</c:v>
                </c:pt>
                <c:pt idx="118">
                  <c:v>7.0801361963742702</c:v>
                </c:pt>
                <c:pt idx="119">
                  <c:v>7.0137515308802074</c:v>
                </c:pt>
                <c:pt idx="120">
                  <c:v>6.7344424608588209</c:v>
                </c:pt>
                <c:pt idx="121">
                  <c:v>6.716583878299387</c:v>
                </c:pt>
                <c:pt idx="122">
                  <c:v>6.6380391541336952</c:v>
                </c:pt>
                <c:pt idx="123">
                  <c:v>6.5968955589541318</c:v>
                </c:pt>
                <c:pt idx="124">
                  <c:v>6.636331219740331</c:v>
                </c:pt>
                <c:pt idx="125">
                  <c:v>6.621602047032134</c:v>
                </c:pt>
                <c:pt idx="126">
                  <c:v>6.7007881361880628</c:v>
                </c:pt>
                <c:pt idx="127">
                  <c:v>6.7537964914143496</c:v>
                </c:pt>
                <c:pt idx="128">
                  <c:v>6.7475409631144636</c:v>
                </c:pt>
                <c:pt idx="129">
                  <c:v>6.8816103006898848</c:v>
                </c:pt>
                <c:pt idx="130">
                  <c:v>6.9067404943767698</c:v>
                </c:pt>
                <c:pt idx="131">
                  <c:v>6.980330883816964</c:v>
                </c:pt>
                <c:pt idx="132">
                  <c:v>7.1686102434934362</c:v>
                </c:pt>
                <c:pt idx="133">
                  <c:v>7.1622676908137004</c:v>
                </c:pt>
                <c:pt idx="134">
                  <c:v>7.1520204342335303</c:v>
                </c:pt>
                <c:pt idx="135">
                  <c:v>7.130202965424048</c:v>
                </c:pt>
                <c:pt idx="136">
                  <c:v>7.1423461260440799</c:v>
                </c:pt>
                <c:pt idx="137">
                  <c:v>6.7090835529396946</c:v>
                </c:pt>
                <c:pt idx="138">
                  <c:v>6.8790510018375226</c:v>
                </c:pt>
                <c:pt idx="139">
                  <c:v>7.0253063257105746</c:v>
                </c:pt>
                <c:pt idx="140">
                  <c:v>7.095091492897474</c:v>
                </c:pt>
                <c:pt idx="141">
                  <c:v>7.0993326777997856</c:v>
                </c:pt>
                <c:pt idx="142">
                  <c:v>7.1213716763413393</c:v>
                </c:pt>
                <c:pt idx="143">
                  <c:v>6.9872752080336582</c:v>
                </c:pt>
                <c:pt idx="144">
                  <c:v>6.9903779892732896</c:v>
                </c:pt>
                <c:pt idx="145">
                  <c:v>6.8550489119189626</c:v>
                </c:pt>
                <c:pt idx="146">
                  <c:v>7.4096221338780976</c:v>
                </c:pt>
                <c:pt idx="147">
                  <c:v>7.3780029423692479</c:v>
                </c:pt>
                <c:pt idx="148">
                  <c:v>7.5990348447034686</c:v>
                </c:pt>
                <c:pt idx="149">
                  <c:v>7.5539250452117717</c:v>
                </c:pt>
                <c:pt idx="150">
                  <c:v>7.7682443396972767</c:v>
                </c:pt>
                <c:pt idx="151">
                  <c:v>7.6954295542603957</c:v>
                </c:pt>
                <c:pt idx="152">
                  <c:v>7.6954706264476247</c:v>
                </c:pt>
                <c:pt idx="153">
                  <c:v>7.8182443193261886</c:v>
                </c:pt>
                <c:pt idx="154">
                  <c:v>7.8085988981493166</c:v>
                </c:pt>
                <c:pt idx="155">
                  <c:v>7.780333973273847</c:v>
                </c:pt>
                <c:pt idx="156">
                  <c:v>7.828537480443436</c:v>
                </c:pt>
                <c:pt idx="157">
                  <c:v>7.8407980104529482</c:v>
                </c:pt>
                <c:pt idx="158">
                  <c:v>7.9185019219481303</c:v>
                </c:pt>
                <c:pt idx="159">
                  <c:v>7.9067701188133404</c:v>
                </c:pt>
                <c:pt idx="160">
                  <c:v>8.3924851813589694</c:v>
                </c:pt>
                <c:pt idx="161">
                  <c:v>8.4105004960340697</c:v>
                </c:pt>
                <c:pt idx="162">
                  <c:v>8.4888790835817307</c:v>
                </c:pt>
                <c:pt idx="163">
                  <c:v>8.8912523568570005</c:v>
                </c:pt>
                <c:pt idx="164">
                  <c:v>9.2414128766452066</c:v>
                </c:pt>
                <c:pt idx="165">
                  <c:v>9.2187933367439872</c:v>
                </c:pt>
                <c:pt idx="166">
                  <c:v>9.4903059553963072</c:v>
                </c:pt>
                <c:pt idx="167">
                  <c:v>9.4616972241533244</c:v>
                </c:pt>
                <c:pt idx="168">
                  <c:v>9.4750846666093498</c:v>
                </c:pt>
                <c:pt idx="169">
                  <c:v>9.4821922357101602</c:v>
                </c:pt>
                <c:pt idx="170">
                  <c:v>9.2987880773454652</c:v>
                </c:pt>
                <c:pt idx="171">
                  <c:v>9.3039586882355607</c:v>
                </c:pt>
                <c:pt idx="172">
                  <c:v>9.2479306426316619</c:v>
                </c:pt>
                <c:pt idx="173">
                  <c:v>9.2390262869764683</c:v>
                </c:pt>
                <c:pt idx="174">
                  <c:v>9.6859370390362596</c:v>
                </c:pt>
                <c:pt idx="175">
                  <c:v>9.6860942501338538</c:v>
                </c:pt>
                <c:pt idx="176">
                  <c:v>9.7436534300779503</c:v>
                </c:pt>
                <c:pt idx="177">
                  <c:v>9.7205213519860596</c:v>
                </c:pt>
                <c:pt idx="178">
                  <c:v>9.7128093619261548</c:v>
                </c:pt>
                <c:pt idx="179">
                  <c:v>9.8058454287712191</c:v>
                </c:pt>
                <c:pt idx="180">
                  <c:v>9.7911013423950664</c:v>
                </c:pt>
                <c:pt idx="181">
                  <c:v>9.8311480554767137</c:v>
                </c:pt>
                <c:pt idx="182">
                  <c:v>9.8028084284010575</c:v>
                </c:pt>
                <c:pt idx="183">
                  <c:v>9.8050079269121806</c:v>
                </c:pt>
                <c:pt idx="184">
                  <c:v>9.8370146843736315</c:v>
                </c:pt>
                <c:pt idx="185">
                  <c:v>9.8971740672184687</c:v>
                </c:pt>
                <c:pt idx="186">
                  <c:v>10.03064147827674</c:v>
                </c:pt>
                <c:pt idx="187">
                  <c:v>9.9310865571275393</c:v>
                </c:pt>
                <c:pt idx="188">
                  <c:v>9.921141441295072</c:v>
                </c:pt>
                <c:pt idx="189">
                  <c:v>9.9585579599430396</c:v>
                </c:pt>
                <c:pt idx="190">
                  <c:v>10.528602474810359</c:v>
                </c:pt>
                <c:pt idx="191">
                  <c:v>10.53486980565213</c:v>
                </c:pt>
                <c:pt idx="192">
                  <c:v>10.5342824578077</c:v>
                </c:pt>
                <c:pt idx="193">
                  <c:v>10.377914268559451</c:v>
                </c:pt>
                <c:pt idx="194">
                  <c:v>10.053519083394511</c:v>
                </c:pt>
                <c:pt idx="195">
                  <c:v>10.0147036114854</c:v>
                </c:pt>
                <c:pt idx="196">
                  <c:v>10.048043239423359</c:v>
                </c:pt>
                <c:pt idx="197">
                  <c:v>10.01780855907691</c:v>
                </c:pt>
                <c:pt idx="198">
                  <c:v>10.01427514287461</c:v>
                </c:pt>
                <c:pt idx="199">
                  <c:v>10.02095251747305</c:v>
                </c:pt>
                <c:pt idx="200">
                  <c:v>10.176867899048061</c:v>
                </c:pt>
                <c:pt idx="201">
                  <c:v>9.9594490463568306</c:v>
                </c:pt>
                <c:pt idx="202">
                  <c:v>9.9920131280127684</c:v>
                </c:pt>
                <c:pt idx="203">
                  <c:v>9.7915242644559353</c:v>
                </c:pt>
                <c:pt idx="204">
                  <c:v>10.061659467792911</c:v>
                </c:pt>
                <c:pt idx="205">
                  <c:v>10.383398720988501</c:v>
                </c:pt>
                <c:pt idx="206">
                  <c:v>10.381922863097151</c:v>
                </c:pt>
                <c:pt idx="207">
                  <c:v>10.383369503237679</c:v>
                </c:pt>
                <c:pt idx="208">
                  <c:v>10.528903073025919</c:v>
                </c:pt>
                <c:pt idx="209">
                  <c:v>10.715725092084311</c:v>
                </c:pt>
                <c:pt idx="210">
                  <c:v>10.660005834258961</c:v>
                </c:pt>
                <c:pt idx="211">
                  <c:v>10.658825974564211</c:v>
                </c:pt>
                <c:pt idx="212">
                  <c:v>10.656993887303409</c:v>
                </c:pt>
                <c:pt idx="213">
                  <c:v>10.98281976185965</c:v>
                </c:pt>
                <c:pt idx="214">
                  <c:v>10.9615732970652</c:v>
                </c:pt>
                <c:pt idx="215">
                  <c:v>10.4890746862658</c:v>
                </c:pt>
                <c:pt idx="216">
                  <c:v>10.502141445424</c:v>
                </c:pt>
                <c:pt idx="217">
                  <c:v>10.42685433439155</c:v>
                </c:pt>
                <c:pt idx="218">
                  <c:v>10.005063354126881</c:v>
                </c:pt>
                <c:pt idx="219">
                  <c:v>9.8153999456293892</c:v>
                </c:pt>
                <c:pt idx="220">
                  <c:v>9.8481233452089469</c:v>
                </c:pt>
                <c:pt idx="221">
                  <c:v>9.6212911784423447</c:v>
                </c:pt>
                <c:pt idx="222">
                  <c:v>9.5414607232335449</c:v>
                </c:pt>
                <c:pt idx="223">
                  <c:v>9.4511134203694702</c:v>
                </c:pt>
                <c:pt idx="224">
                  <c:v>9.6701018472475173</c:v>
                </c:pt>
                <c:pt idx="225">
                  <c:v>9.724970200393269</c:v>
                </c:pt>
                <c:pt idx="226">
                  <c:v>10.10148223142947</c:v>
                </c:pt>
                <c:pt idx="227">
                  <c:v>10.241458962555109</c:v>
                </c:pt>
                <c:pt idx="228">
                  <c:v>10.332412448410199</c:v>
                </c:pt>
                <c:pt idx="229">
                  <c:v>9.9965445367901307</c:v>
                </c:pt>
                <c:pt idx="230">
                  <c:v>10.58878970659925</c:v>
                </c:pt>
                <c:pt idx="231">
                  <c:v>10.306760632624909</c:v>
                </c:pt>
                <c:pt idx="232">
                  <c:v>10.305967355887841</c:v>
                </c:pt>
                <c:pt idx="233">
                  <c:v>10.341423148990049</c:v>
                </c:pt>
                <c:pt idx="234">
                  <c:v>10.321492011029839</c:v>
                </c:pt>
                <c:pt idx="235">
                  <c:v>10.4586014518935</c:v>
                </c:pt>
                <c:pt idx="236">
                  <c:v>10.447756015731819</c:v>
                </c:pt>
                <c:pt idx="237">
                  <c:v>10.46205145309826</c:v>
                </c:pt>
                <c:pt idx="238">
                  <c:v>10.460019982185621</c:v>
                </c:pt>
                <c:pt idx="239">
                  <c:v>10.739493846812151</c:v>
                </c:pt>
                <c:pt idx="240">
                  <c:v>10.65896442250108</c:v>
                </c:pt>
                <c:pt idx="241">
                  <c:v>10.46591387767241</c:v>
                </c:pt>
                <c:pt idx="242">
                  <c:v>10.521870129519961</c:v>
                </c:pt>
                <c:pt idx="243">
                  <c:v>10.534891015007799</c:v>
                </c:pt>
                <c:pt idx="244">
                  <c:v>10.53136082139403</c:v>
                </c:pt>
                <c:pt idx="245">
                  <c:v>9.9552829657701007</c:v>
                </c:pt>
                <c:pt idx="246">
                  <c:v>10.02796652259987</c:v>
                </c:pt>
                <c:pt idx="247">
                  <c:v>10.093573881926339</c:v>
                </c:pt>
                <c:pt idx="248">
                  <c:v>10.291239160309599</c:v>
                </c:pt>
                <c:pt idx="249">
                  <c:v>10.376687305864021</c:v>
                </c:pt>
                <c:pt idx="250">
                  <c:v>10.3389083547775</c:v>
                </c:pt>
                <c:pt idx="251">
                  <c:v>10.296871049059529</c:v>
                </c:pt>
                <c:pt idx="252">
                  <c:v>10.31347678491848</c:v>
                </c:pt>
                <c:pt idx="253">
                  <c:v>10.421873525172201</c:v>
                </c:pt>
                <c:pt idx="254">
                  <c:v>10.52777977027068</c:v>
                </c:pt>
                <c:pt idx="255">
                  <c:v>10.330085446476</c:v>
                </c:pt>
                <c:pt idx="256">
                  <c:v>10.15655164589664</c:v>
                </c:pt>
                <c:pt idx="257">
                  <c:v>10.0481162390895</c:v>
                </c:pt>
                <c:pt idx="258">
                  <c:v>10.033697014208959</c:v>
                </c:pt>
                <c:pt idx="259">
                  <c:v>9.9539303846407652</c:v>
                </c:pt>
                <c:pt idx="260">
                  <c:v>9.7789921289966379</c:v>
                </c:pt>
                <c:pt idx="261">
                  <c:v>9.7797232630594682</c:v>
                </c:pt>
                <c:pt idx="262">
                  <c:v>10.367899488828799</c:v>
                </c:pt>
                <c:pt idx="263">
                  <c:v>10.099972432322399</c:v>
                </c:pt>
                <c:pt idx="264">
                  <c:v>10.029800559049029</c:v>
                </c:pt>
                <c:pt idx="265">
                  <c:v>10.038533538094301</c:v>
                </c:pt>
                <c:pt idx="266">
                  <c:v>10.1500608365709</c:v>
                </c:pt>
                <c:pt idx="267">
                  <c:v>10.14890335122888</c:v>
                </c:pt>
                <c:pt idx="268">
                  <c:v>9.8149760208932904</c:v>
                </c:pt>
                <c:pt idx="269">
                  <c:v>9.9717310743159597</c:v>
                </c:pt>
                <c:pt idx="270">
                  <c:v>10.121438993439581</c:v>
                </c:pt>
                <c:pt idx="271">
                  <c:v>10.17500641899173</c:v>
                </c:pt>
                <c:pt idx="272">
                  <c:v>10.17506819804832</c:v>
                </c:pt>
                <c:pt idx="273">
                  <c:v>10.44332588167514</c:v>
                </c:pt>
                <c:pt idx="274">
                  <c:v>10.351050786103681</c:v>
                </c:pt>
                <c:pt idx="275">
                  <c:v>10.316759484089831</c:v>
                </c:pt>
                <c:pt idx="276">
                  <c:v>10.29935942994465</c:v>
                </c:pt>
                <c:pt idx="277">
                  <c:v>10.367214801848601</c:v>
                </c:pt>
                <c:pt idx="278">
                  <c:v>10.59865086927279</c:v>
                </c:pt>
                <c:pt idx="279">
                  <c:v>10.30564520806241</c:v>
                </c:pt>
                <c:pt idx="280">
                  <c:v>10.31766230356755</c:v>
                </c:pt>
                <c:pt idx="281">
                  <c:v>10.01374711211445</c:v>
                </c:pt>
                <c:pt idx="282">
                  <c:v>9.9035230582219391</c:v>
                </c:pt>
                <c:pt idx="283">
                  <c:v>9.7455477776009563</c:v>
                </c:pt>
                <c:pt idx="284">
                  <c:v>9.7952553933235578</c:v>
                </c:pt>
                <c:pt idx="285">
                  <c:v>9.2493715351853147</c:v>
                </c:pt>
                <c:pt idx="286">
                  <c:v>9.2338323609566686</c:v>
                </c:pt>
                <c:pt idx="287">
                  <c:v>9.3063239765846095</c:v>
                </c:pt>
                <c:pt idx="288">
                  <c:v>9.2838027925274798</c:v>
                </c:pt>
                <c:pt idx="289">
                  <c:v>9.2658805487282692</c:v>
                </c:pt>
                <c:pt idx="290">
                  <c:v>9.5557807740947567</c:v>
                </c:pt>
                <c:pt idx="291">
                  <c:v>9.5522783562394906</c:v>
                </c:pt>
                <c:pt idx="292">
                  <c:v>9.5477523470177577</c:v>
                </c:pt>
                <c:pt idx="293">
                  <c:v>10.63477891575417</c:v>
                </c:pt>
                <c:pt idx="294">
                  <c:v>10.383740538243361</c:v>
                </c:pt>
                <c:pt idx="295">
                  <c:v>11.177965251423309</c:v>
                </c:pt>
                <c:pt idx="296">
                  <c:v>11.223800246493861</c:v>
                </c:pt>
                <c:pt idx="297">
                  <c:v>11.1531077707644</c:v>
                </c:pt>
                <c:pt idx="298">
                  <c:v>11.15100868176396</c:v>
                </c:pt>
                <c:pt idx="299">
                  <c:v>11.149715558477009</c:v>
                </c:pt>
                <c:pt idx="300">
                  <c:v>11.35801580664274</c:v>
                </c:pt>
                <c:pt idx="301">
                  <c:v>11.2667576076541</c:v>
                </c:pt>
                <c:pt idx="302">
                  <c:v>11.24491543916551</c:v>
                </c:pt>
                <c:pt idx="303">
                  <c:v>11.007753628090541</c:v>
                </c:pt>
                <c:pt idx="304">
                  <c:v>11.235288892169841</c:v>
                </c:pt>
                <c:pt idx="305">
                  <c:v>11.26094729166433</c:v>
                </c:pt>
                <c:pt idx="306">
                  <c:v>11.263445517254411</c:v>
                </c:pt>
                <c:pt idx="307">
                  <c:v>11.410282004280839</c:v>
                </c:pt>
                <c:pt idx="308">
                  <c:v>11.36950638754247</c:v>
                </c:pt>
                <c:pt idx="309">
                  <c:v>11.30901851369325</c:v>
                </c:pt>
                <c:pt idx="310">
                  <c:v>11.28854780859602</c:v>
                </c:pt>
                <c:pt idx="311">
                  <c:v>11.31163249265626</c:v>
                </c:pt>
                <c:pt idx="312">
                  <c:v>11.298901794661591</c:v>
                </c:pt>
                <c:pt idx="313">
                  <c:v>11.299709805485801</c:v>
                </c:pt>
                <c:pt idx="314">
                  <c:v>11.28209326507756</c:v>
                </c:pt>
                <c:pt idx="315">
                  <c:v>10.979958243063249</c:v>
                </c:pt>
                <c:pt idx="316">
                  <c:v>11.142957949140481</c:v>
                </c:pt>
                <c:pt idx="317">
                  <c:v>10.783622775751089</c:v>
                </c:pt>
                <c:pt idx="318">
                  <c:v>10.843658906584039</c:v>
                </c:pt>
                <c:pt idx="319">
                  <c:v>10.75625464067523</c:v>
                </c:pt>
                <c:pt idx="320">
                  <c:v>11.476264950995761</c:v>
                </c:pt>
                <c:pt idx="321">
                  <c:v>11.340429234534451</c:v>
                </c:pt>
                <c:pt idx="322">
                  <c:v>11.295767297791301</c:v>
                </c:pt>
                <c:pt idx="323">
                  <c:v>11.2953942445283</c:v>
                </c:pt>
                <c:pt idx="324">
                  <c:v>14.210340575042419</c:v>
                </c:pt>
                <c:pt idx="325">
                  <c:v>14.13762771329305</c:v>
                </c:pt>
                <c:pt idx="326">
                  <c:v>14.081078234904099</c:v>
                </c:pt>
                <c:pt idx="327">
                  <c:v>14.08136252282906</c:v>
                </c:pt>
                <c:pt idx="328">
                  <c:v>13.8439065346244</c:v>
                </c:pt>
                <c:pt idx="329">
                  <c:v>15.73989514732294</c:v>
                </c:pt>
                <c:pt idx="330">
                  <c:v>15.734600780793309</c:v>
                </c:pt>
                <c:pt idx="331">
                  <c:v>15.94458215605462</c:v>
                </c:pt>
                <c:pt idx="332">
                  <c:v>15.84298339966667</c:v>
                </c:pt>
                <c:pt idx="333">
                  <c:v>16.354794638515301</c:v>
                </c:pt>
                <c:pt idx="334">
                  <c:v>16.591872259513419</c:v>
                </c:pt>
                <c:pt idx="335">
                  <c:v>16.622226356805239</c:v>
                </c:pt>
                <c:pt idx="336">
                  <c:v>16.609918308765959</c:v>
                </c:pt>
                <c:pt idx="337">
                  <c:v>16.65807763228397</c:v>
                </c:pt>
                <c:pt idx="338">
                  <c:v>17.023944360416319</c:v>
                </c:pt>
                <c:pt idx="339">
                  <c:v>16.879307521667869</c:v>
                </c:pt>
                <c:pt idx="340">
                  <c:v>16.952932710418629</c:v>
                </c:pt>
                <c:pt idx="341">
                  <c:v>16.98672669735662</c:v>
                </c:pt>
                <c:pt idx="342">
                  <c:v>17.06414245381368</c:v>
                </c:pt>
                <c:pt idx="343">
                  <c:v>17.266765841858831</c:v>
                </c:pt>
                <c:pt idx="344">
                  <c:v>17.649720533285059</c:v>
                </c:pt>
                <c:pt idx="345">
                  <c:v>17.609972612651109</c:v>
                </c:pt>
                <c:pt idx="346">
                  <c:v>17.819365415361101</c:v>
                </c:pt>
                <c:pt idx="347">
                  <c:v>17.77642383536805</c:v>
                </c:pt>
                <c:pt idx="348">
                  <c:v>17.356958698778922</c:v>
                </c:pt>
                <c:pt idx="349">
                  <c:v>19.120280469222941</c:v>
                </c:pt>
                <c:pt idx="350">
                  <c:v>18.798200911148061</c:v>
                </c:pt>
                <c:pt idx="351">
                  <c:v>18.911625904386039</c:v>
                </c:pt>
                <c:pt idx="352">
                  <c:v>18.916021879226381</c:v>
                </c:pt>
                <c:pt idx="353">
                  <c:v>19.765981557775589</c:v>
                </c:pt>
                <c:pt idx="354">
                  <c:v>19.78346105640912</c:v>
                </c:pt>
                <c:pt idx="355">
                  <c:v>20.159527590265512</c:v>
                </c:pt>
                <c:pt idx="356">
                  <c:v>20.15227280310804</c:v>
                </c:pt>
                <c:pt idx="357">
                  <c:v>20.137547877835281</c:v>
                </c:pt>
                <c:pt idx="358">
                  <c:v>20.33043471294328</c:v>
                </c:pt>
                <c:pt idx="359">
                  <c:v>20.078632615025679</c:v>
                </c:pt>
                <c:pt idx="360">
                  <c:v>20.074378841739051</c:v>
                </c:pt>
                <c:pt idx="361">
                  <c:v>20.493900073521289</c:v>
                </c:pt>
                <c:pt idx="362">
                  <c:v>20.441459316890271</c:v>
                </c:pt>
                <c:pt idx="363">
                  <c:v>20.420243167908481</c:v>
                </c:pt>
                <c:pt idx="364">
                  <c:v>20.437664589562729</c:v>
                </c:pt>
                <c:pt idx="365">
                  <c:v>20.44320845900695</c:v>
                </c:pt>
                <c:pt idx="366">
                  <c:v>20.452418433403839</c:v>
                </c:pt>
                <c:pt idx="367">
                  <c:v>21.53513859000617</c:v>
                </c:pt>
                <c:pt idx="368">
                  <c:v>21.721035455380349</c:v>
                </c:pt>
                <c:pt idx="369">
                  <c:v>21.876555560915008</c:v>
                </c:pt>
                <c:pt idx="370">
                  <c:v>21.911219106257001</c:v>
                </c:pt>
                <c:pt idx="371">
                  <c:v>22.028695934353699</c:v>
                </c:pt>
                <c:pt idx="372">
                  <c:v>22.002748518191879</c:v>
                </c:pt>
                <c:pt idx="373">
                  <c:v>22.00627186404688</c:v>
                </c:pt>
                <c:pt idx="374">
                  <c:v>21.994585419506372</c:v>
                </c:pt>
                <c:pt idx="375">
                  <c:v>21.86729238504283</c:v>
                </c:pt>
                <c:pt idx="376">
                  <c:v>22.032286063816031</c:v>
                </c:pt>
                <c:pt idx="377">
                  <c:v>22.67086558172003</c:v>
                </c:pt>
                <c:pt idx="378">
                  <c:v>22.672343026678639</c:v>
                </c:pt>
                <c:pt idx="379">
                  <c:v>20.904541289328719</c:v>
                </c:pt>
                <c:pt idx="380">
                  <c:v>21.459398441648052</c:v>
                </c:pt>
                <c:pt idx="381">
                  <c:v>21.481841825345249</c:v>
                </c:pt>
                <c:pt idx="382">
                  <c:v>22.826781280686362</c:v>
                </c:pt>
                <c:pt idx="383">
                  <c:v>24.412944340256619</c:v>
                </c:pt>
                <c:pt idx="384">
                  <c:v>23.123812524528429</c:v>
                </c:pt>
                <c:pt idx="385">
                  <c:v>24.056189643262851</c:v>
                </c:pt>
                <c:pt idx="386">
                  <c:v>23.975345230193842</c:v>
                </c:pt>
                <c:pt idx="387">
                  <c:v>25.733162015616522</c:v>
                </c:pt>
                <c:pt idx="388">
                  <c:v>25.638342696538921</c:v>
                </c:pt>
                <c:pt idx="389">
                  <c:v>25.540678102750629</c:v>
                </c:pt>
                <c:pt idx="390">
                  <c:v>25.771510050008001</c:v>
                </c:pt>
                <c:pt idx="391">
                  <c:v>25.872161534167219</c:v>
                </c:pt>
                <c:pt idx="392">
                  <c:v>25.837113448648982</c:v>
                </c:pt>
                <c:pt idx="393">
                  <c:v>25.645132668132739</c:v>
                </c:pt>
                <c:pt idx="394">
                  <c:v>25.640311116822389</c:v>
                </c:pt>
                <c:pt idx="395">
                  <c:v>25.661593191332219</c:v>
                </c:pt>
                <c:pt idx="396">
                  <c:v>25.693661981350349</c:v>
                </c:pt>
                <c:pt idx="397">
                  <c:v>25.807625057336089</c:v>
                </c:pt>
                <c:pt idx="398">
                  <c:v>25.608436480885739</c:v>
                </c:pt>
                <c:pt idx="399">
                  <c:v>25.2521929492849</c:v>
                </c:pt>
                <c:pt idx="400">
                  <c:v>25.307971849701001</c:v>
                </c:pt>
                <c:pt idx="401">
                  <c:v>25.527357747403411</c:v>
                </c:pt>
                <c:pt idx="402">
                  <c:v>25.431780661020831</c:v>
                </c:pt>
                <c:pt idx="403">
                  <c:v>25.417876722563602</c:v>
                </c:pt>
                <c:pt idx="404">
                  <c:v>24.79802322422692</c:v>
                </c:pt>
                <c:pt idx="405">
                  <c:v>24.994889701025869</c:v>
                </c:pt>
                <c:pt idx="406">
                  <c:v>24.836844403848769</c:v>
                </c:pt>
                <c:pt idx="407">
                  <c:v>25.063905717597571</c:v>
                </c:pt>
                <c:pt idx="408">
                  <c:v>24.670631524436661</c:v>
                </c:pt>
                <c:pt idx="409">
                  <c:v>24.669288180323051</c:v>
                </c:pt>
                <c:pt idx="410">
                  <c:v>24.198891748288521</c:v>
                </c:pt>
                <c:pt idx="411">
                  <c:v>24.399038548851792</c:v>
                </c:pt>
                <c:pt idx="412">
                  <c:v>24.45768398424546</c:v>
                </c:pt>
                <c:pt idx="413">
                  <c:v>24.24393546859508</c:v>
                </c:pt>
                <c:pt idx="414">
                  <c:v>24.279004928659301</c:v>
                </c:pt>
                <c:pt idx="415">
                  <c:v>24.28685872782501</c:v>
                </c:pt>
                <c:pt idx="416">
                  <c:v>24.112832038533561</c:v>
                </c:pt>
                <c:pt idx="417">
                  <c:v>24.355226815670431</c:v>
                </c:pt>
                <c:pt idx="418">
                  <c:v>24.351031356886381</c:v>
                </c:pt>
                <c:pt idx="419">
                  <c:v>24.396984033914151</c:v>
                </c:pt>
                <c:pt idx="420">
                  <c:v>24.365488009357811</c:v>
                </c:pt>
                <c:pt idx="421">
                  <c:v>24.38167103311822</c:v>
                </c:pt>
                <c:pt idx="422">
                  <c:v>23.5745027824753</c:v>
                </c:pt>
                <c:pt idx="423">
                  <c:v>23.446530100569529</c:v>
                </c:pt>
                <c:pt idx="424">
                  <c:v>23.2067171545708</c:v>
                </c:pt>
                <c:pt idx="425">
                  <c:v>23.24343612745492</c:v>
                </c:pt>
                <c:pt idx="426">
                  <c:v>23.045229236213121</c:v>
                </c:pt>
                <c:pt idx="427">
                  <c:v>23.02766684782954</c:v>
                </c:pt>
                <c:pt idx="428">
                  <c:v>22.994452326810212</c:v>
                </c:pt>
                <c:pt idx="429">
                  <c:v>22.988021010304021</c:v>
                </c:pt>
                <c:pt idx="430">
                  <c:v>22.882365005435581</c:v>
                </c:pt>
                <c:pt idx="431">
                  <c:v>22.674849397592531</c:v>
                </c:pt>
                <c:pt idx="432">
                  <c:v>22.206064160372119</c:v>
                </c:pt>
                <c:pt idx="433">
                  <c:v>22.236698671467181</c:v>
                </c:pt>
                <c:pt idx="434">
                  <c:v>26.63410677967304</c:v>
                </c:pt>
                <c:pt idx="435">
                  <c:v>26.365579391861509</c:v>
                </c:pt>
                <c:pt idx="436">
                  <c:v>26.352561679010901</c:v>
                </c:pt>
                <c:pt idx="437">
                  <c:v>25.287548289751719</c:v>
                </c:pt>
                <c:pt idx="438">
                  <c:v>23.754680229671809</c:v>
                </c:pt>
                <c:pt idx="439">
                  <c:v>23.746047170640121</c:v>
                </c:pt>
                <c:pt idx="440">
                  <c:v>23.19575537950082</c:v>
                </c:pt>
                <c:pt idx="441">
                  <c:v>23.129819491849911</c:v>
                </c:pt>
                <c:pt idx="442">
                  <c:v>21.308455601807459</c:v>
                </c:pt>
                <c:pt idx="443">
                  <c:v>20.835496169325289</c:v>
                </c:pt>
                <c:pt idx="444">
                  <c:v>21.21148262266896</c:v>
                </c:pt>
                <c:pt idx="445">
                  <c:v>20.928329576430858</c:v>
                </c:pt>
                <c:pt idx="446">
                  <c:v>20.83442319612768</c:v>
                </c:pt>
                <c:pt idx="447">
                  <c:v>20.73060181329145</c:v>
                </c:pt>
                <c:pt idx="448">
                  <c:v>20.727001318465781</c:v>
                </c:pt>
                <c:pt idx="449">
                  <c:v>20.811147900660181</c:v>
                </c:pt>
                <c:pt idx="450">
                  <c:v>20.662067435074</c:v>
                </c:pt>
                <c:pt idx="451">
                  <c:v>20.8962029090332</c:v>
                </c:pt>
                <c:pt idx="452">
                  <c:v>20.645961396516221</c:v>
                </c:pt>
                <c:pt idx="453">
                  <c:v>20.6660428914725</c:v>
                </c:pt>
                <c:pt idx="454">
                  <c:v>20.61862454425841</c:v>
                </c:pt>
                <c:pt idx="455">
                  <c:v>21.131515484173558</c:v>
                </c:pt>
                <c:pt idx="456">
                  <c:v>21.266477967884441</c:v>
                </c:pt>
                <c:pt idx="457">
                  <c:v>21.269379105449818</c:v>
                </c:pt>
                <c:pt idx="458">
                  <c:v>21.284655986727881</c:v>
                </c:pt>
                <c:pt idx="459">
                  <c:v>20.833406382989509</c:v>
                </c:pt>
                <c:pt idx="460">
                  <c:v>20.60803211721386</c:v>
                </c:pt>
                <c:pt idx="461">
                  <c:v>20.65690483275727</c:v>
                </c:pt>
                <c:pt idx="462">
                  <c:v>20.432144066204849</c:v>
                </c:pt>
                <c:pt idx="463">
                  <c:v>20.323740597561802</c:v>
                </c:pt>
                <c:pt idx="464">
                  <c:v>20.316551419330629</c:v>
                </c:pt>
                <c:pt idx="465">
                  <c:v>20.322523193823219</c:v>
                </c:pt>
                <c:pt idx="466">
                  <c:v>20.100742507151679</c:v>
                </c:pt>
                <c:pt idx="467">
                  <c:v>20.060294231709779</c:v>
                </c:pt>
                <c:pt idx="468">
                  <c:v>20.02588669337338</c:v>
                </c:pt>
                <c:pt idx="469">
                  <c:v>20.02950441474264</c:v>
                </c:pt>
                <c:pt idx="470">
                  <c:v>20.14432973843542</c:v>
                </c:pt>
                <c:pt idx="471">
                  <c:v>20.031688299883349</c:v>
                </c:pt>
                <c:pt idx="472">
                  <c:v>19.860970231425359</c:v>
                </c:pt>
                <c:pt idx="473">
                  <c:v>19.848111575657821</c:v>
                </c:pt>
                <c:pt idx="474">
                  <c:v>19.776137012891361</c:v>
                </c:pt>
                <c:pt idx="475">
                  <c:v>19.82903517152565</c:v>
                </c:pt>
                <c:pt idx="476">
                  <c:v>19.820431458628502</c:v>
                </c:pt>
                <c:pt idx="477">
                  <c:v>19.961964611797619</c:v>
                </c:pt>
                <c:pt idx="478">
                  <c:v>19.960181239254119</c:v>
                </c:pt>
                <c:pt idx="479">
                  <c:v>19.975453647447122</c:v>
                </c:pt>
                <c:pt idx="480">
                  <c:v>19.918219523339481</c:v>
                </c:pt>
                <c:pt idx="481">
                  <c:v>19.836382297688601</c:v>
                </c:pt>
                <c:pt idx="482">
                  <c:v>20.12328709479991</c:v>
                </c:pt>
                <c:pt idx="483">
                  <c:v>20.22024625277059</c:v>
                </c:pt>
                <c:pt idx="484">
                  <c:v>20.252971684193369</c:v>
                </c:pt>
                <c:pt idx="485">
                  <c:v>20.21948062242685</c:v>
                </c:pt>
                <c:pt idx="486">
                  <c:v>20.234135352138271</c:v>
                </c:pt>
                <c:pt idx="487">
                  <c:v>20.218347414629029</c:v>
                </c:pt>
                <c:pt idx="488">
                  <c:v>20.675615017088798</c:v>
                </c:pt>
                <c:pt idx="489">
                  <c:v>14.668896791381609</c:v>
                </c:pt>
                <c:pt idx="490">
                  <c:v>14.521819552041819</c:v>
                </c:pt>
                <c:pt idx="491">
                  <c:v>14.65037511062139</c:v>
                </c:pt>
                <c:pt idx="492">
                  <c:v>14.648112041985209</c:v>
                </c:pt>
                <c:pt idx="493">
                  <c:v>14.851800590536079</c:v>
                </c:pt>
                <c:pt idx="494">
                  <c:v>15.127114154692521</c:v>
                </c:pt>
                <c:pt idx="495">
                  <c:v>14.50093097472676</c:v>
                </c:pt>
                <c:pt idx="496">
                  <c:v>14.3191772130501</c:v>
                </c:pt>
                <c:pt idx="497">
                  <c:v>14.28394644669574</c:v>
                </c:pt>
                <c:pt idx="498">
                  <c:v>14.25882579130502</c:v>
                </c:pt>
                <c:pt idx="499">
                  <c:v>13.80373839977263</c:v>
                </c:pt>
                <c:pt idx="500">
                  <c:v>14.000239441212329</c:v>
                </c:pt>
                <c:pt idx="501">
                  <c:v>14.1920722167176</c:v>
                </c:pt>
                <c:pt idx="502">
                  <c:v>14.119120249798661</c:v>
                </c:pt>
                <c:pt idx="503">
                  <c:v>14.15652113642715</c:v>
                </c:pt>
                <c:pt idx="504">
                  <c:v>13.931547084547161</c:v>
                </c:pt>
                <c:pt idx="505">
                  <c:v>14.068684798015919</c:v>
                </c:pt>
                <c:pt idx="506">
                  <c:v>13.775257254542669</c:v>
                </c:pt>
                <c:pt idx="507">
                  <c:v>13.846106747853</c:v>
                </c:pt>
                <c:pt idx="508">
                  <c:v>13.724211328397461</c:v>
                </c:pt>
                <c:pt idx="509">
                  <c:v>13.725581418352739</c:v>
                </c:pt>
                <c:pt idx="510">
                  <c:v>12.71890151639918</c:v>
                </c:pt>
                <c:pt idx="511">
                  <c:v>11.533504613030329</c:v>
                </c:pt>
                <c:pt idx="512">
                  <c:v>11.53355396669015</c:v>
                </c:pt>
                <c:pt idx="513">
                  <c:v>11.458314211765551</c:v>
                </c:pt>
                <c:pt idx="514">
                  <c:v>11.460841740131061</c:v>
                </c:pt>
                <c:pt idx="515">
                  <c:v>11.443473168046349</c:v>
                </c:pt>
                <c:pt idx="516">
                  <c:v>11.56048191211225</c:v>
                </c:pt>
                <c:pt idx="517">
                  <c:v>11.503926833681479</c:v>
                </c:pt>
                <c:pt idx="518">
                  <c:v>11.765198162628</c:v>
                </c:pt>
                <c:pt idx="519">
                  <c:v>11.918279912244749</c:v>
                </c:pt>
                <c:pt idx="520">
                  <c:v>11.910407612251349</c:v>
                </c:pt>
                <c:pt idx="521">
                  <c:v>11.91286008395071</c:v>
                </c:pt>
                <c:pt idx="522">
                  <c:v>11.857583868518059</c:v>
                </c:pt>
                <c:pt idx="523">
                  <c:v>12.193425287209269</c:v>
                </c:pt>
                <c:pt idx="524">
                  <c:v>12.11982334794873</c:v>
                </c:pt>
                <c:pt idx="525">
                  <c:v>11.88367975356395</c:v>
                </c:pt>
                <c:pt idx="526">
                  <c:v>11.917631788692439</c:v>
                </c:pt>
                <c:pt idx="527">
                  <c:v>11.56702589099158</c:v>
                </c:pt>
                <c:pt idx="528">
                  <c:v>11.62990926202464</c:v>
                </c:pt>
                <c:pt idx="529">
                  <c:v>11.64470792716058</c:v>
                </c:pt>
                <c:pt idx="530">
                  <c:v>11.612749939981709</c:v>
                </c:pt>
                <c:pt idx="531">
                  <c:v>11.609806143347431</c:v>
                </c:pt>
                <c:pt idx="532">
                  <c:v>11.397974345668739</c:v>
                </c:pt>
                <c:pt idx="533">
                  <c:v>11.37392600990732</c:v>
                </c:pt>
                <c:pt idx="534">
                  <c:v>11.381514037506481</c:v>
                </c:pt>
                <c:pt idx="535">
                  <c:v>11.316158448121961</c:v>
                </c:pt>
                <c:pt idx="536">
                  <c:v>11.466520541823961</c:v>
                </c:pt>
                <c:pt idx="537">
                  <c:v>11.13981018500737</c:v>
                </c:pt>
                <c:pt idx="538">
                  <c:v>11.50931006904873</c:v>
                </c:pt>
                <c:pt idx="539">
                  <c:v>11.358889590166299</c:v>
                </c:pt>
                <c:pt idx="540">
                  <c:v>11.340050338124479</c:v>
                </c:pt>
                <c:pt idx="541">
                  <c:v>11.23274868414696</c:v>
                </c:pt>
                <c:pt idx="542">
                  <c:v>11.24238955355543</c:v>
                </c:pt>
                <c:pt idx="543">
                  <c:v>10.40216179424247</c:v>
                </c:pt>
                <c:pt idx="544">
                  <c:v>10.34920655980048</c:v>
                </c:pt>
                <c:pt idx="545">
                  <c:v>10.38322170668695</c:v>
                </c:pt>
                <c:pt idx="546">
                  <c:v>10.264418411690039</c:v>
                </c:pt>
                <c:pt idx="547">
                  <c:v>10.31645070600401</c:v>
                </c:pt>
                <c:pt idx="548">
                  <c:v>10.13923734091064</c:v>
                </c:pt>
                <c:pt idx="549">
                  <c:v>9.7673062425072725</c:v>
                </c:pt>
                <c:pt idx="550">
                  <c:v>9.8366645773612404</c:v>
                </c:pt>
                <c:pt idx="551">
                  <c:v>9.8417128756685326</c:v>
                </c:pt>
                <c:pt idx="552">
                  <c:v>9.8289074856560674</c:v>
                </c:pt>
                <c:pt idx="553">
                  <c:v>9.8907233575115185</c:v>
                </c:pt>
                <c:pt idx="554">
                  <c:v>9.9116607743891549</c:v>
                </c:pt>
                <c:pt idx="555">
                  <c:v>9.6373083891324924</c:v>
                </c:pt>
                <c:pt idx="556">
                  <c:v>9.2440851205605128</c:v>
                </c:pt>
                <c:pt idx="557">
                  <c:v>9.2283483066623635</c:v>
                </c:pt>
                <c:pt idx="558">
                  <c:v>9.1827221290321184</c:v>
                </c:pt>
                <c:pt idx="559">
                  <c:v>9.3431491920895731</c:v>
                </c:pt>
                <c:pt idx="560">
                  <c:v>9.3477984909273371</c:v>
                </c:pt>
                <c:pt idx="561">
                  <c:v>9.2804272492673032</c:v>
                </c:pt>
                <c:pt idx="562">
                  <c:v>9.1359697451862836</c:v>
                </c:pt>
                <c:pt idx="563">
                  <c:v>9.2025359667991573</c:v>
                </c:pt>
                <c:pt idx="564">
                  <c:v>9.2455029852192805</c:v>
                </c:pt>
                <c:pt idx="565">
                  <c:v>9.5514287147373018</c:v>
                </c:pt>
                <c:pt idx="566">
                  <c:v>9.8649900321928055</c:v>
                </c:pt>
                <c:pt idx="567">
                  <c:v>9.8638763506497806</c:v>
                </c:pt>
                <c:pt idx="568">
                  <c:v>9.8705530663958783</c:v>
                </c:pt>
                <c:pt idx="569">
                  <c:v>10.108285694510551</c:v>
                </c:pt>
                <c:pt idx="570">
                  <c:v>10.082558941908349</c:v>
                </c:pt>
                <c:pt idx="571">
                  <c:v>9.8473434685520989</c:v>
                </c:pt>
                <c:pt idx="572">
                  <c:v>9.9955157734536346</c:v>
                </c:pt>
                <c:pt idx="573">
                  <c:v>9.5117266697849345</c:v>
                </c:pt>
                <c:pt idx="574">
                  <c:v>9.3836387332464852</c:v>
                </c:pt>
                <c:pt idx="575">
                  <c:v>9.6543802324500749</c:v>
                </c:pt>
                <c:pt idx="576">
                  <c:v>9.9008881563297848</c:v>
                </c:pt>
                <c:pt idx="577">
                  <c:v>9.9781285935537696</c:v>
                </c:pt>
                <c:pt idx="578">
                  <c:v>9.5698901359099597</c:v>
                </c:pt>
                <c:pt idx="579">
                  <c:v>9.6186683346157995</c:v>
                </c:pt>
                <c:pt idx="580">
                  <c:v>9.6391430557152624</c:v>
                </c:pt>
                <c:pt idx="581">
                  <c:v>9.7887317381262662</c:v>
                </c:pt>
                <c:pt idx="582">
                  <c:v>9.87860123515485</c:v>
                </c:pt>
                <c:pt idx="583">
                  <c:v>9.8031632673730371</c:v>
                </c:pt>
                <c:pt idx="584">
                  <c:v>9.7929272221990136</c:v>
                </c:pt>
                <c:pt idx="585">
                  <c:v>9.86151617910072</c:v>
                </c:pt>
                <c:pt idx="586">
                  <c:v>9.8927921182293996</c:v>
                </c:pt>
                <c:pt idx="587">
                  <c:v>9.7370871764116504</c:v>
                </c:pt>
                <c:pt idx="588">
                  <c:v>10.208693353054541</c:v>
                </c:pt>
                <c:pt idx="589">
                  <c:v>10.20167020727332</c:v>
                </c:pt>
                <c:pt idx="590">
                  <c:v>10.279428002877641</c:v>
                </c:pt>
                <c:pt idx="591">
                  <c:v>10.100170985992239</c:v>
                </c:pt>
                <c:pt idx="592">
                  <c:v>9.9942981591705653</c:v>
                </c:pt>
                <c:pt idx="593">
                  <c:v>9.5354885654403194</c:v>
                </c:pt>
                <c:pt idx="594">
                  <c:v>9.5579600042836628</c:v>
                </c:pt>
                <c:pt idx="595">
                  <c:v>9.7556061555127798</c:v>
                </c:pt>
                <c:pt idx="596">
                  <c:v>9.7935651999857694</c:v>
                </c:pt>
                <c:pt idx="597">
                  <c:v>10.45615744972903</c:v>
                </c:pt>
                <c:pt idx="598">
                  <c:v>10.442471459955581</c:v>
                </c:pt>
                <c:pt idx="599">
                  <c:v>10.458539678252651</c:v>
                </c:pt>
                <c:pt idx="600">
                  <c:v>10.403424269297799</c:v>
                </c:pt>
                <c:pt idx="601">
                  <c:v>10.5144987589754</c:v>
                </c:pt>
                <c:pt idx="602">
                  <c:v>10.50227434702528</c:v>
                </c:pt>
                <c:pt idx="603">
                  <c:v>10.40149352547488</c:v>
                </c:pt>
                <c:pt idx="604">
                  <c:v>10.371686464065871</c:v>
                </c:pt>
                <c:pt idx="605">
                  <c:v>10.267744343351421</c:v>
                </c:pt>
                <c:pt idx="606">
                  <c:v>10.2334811556671</c:v>
                </c:pt>
                <c:pt idx="607">
                  <c:v>10.205165319787779</c:v>
                </c:pt>
                <c:pt idx="608">
                  <c:v>10.17266057888912</c:v>
                </c:pt>
                <c:pt idx="609">
                  <c:v>10.087972567120451</c:v>
                </c:pt>
                <c:pt idx="610">
                  <c:v>10.13758141555884</c:v>
                </c:pt>
                <c:pt idx="611">
                  <c:v>10.11547246769768</c:v>
                </c:pt>
                <c:pt idx="612">
                  <c:v>10.47498618801964</c:v>
                </c:pt>
                <c:pt idx="613">
                  <c:v>10.42446012904063</c:v>
                </c:pt>
                <c:pt idx="614">
                  <c:v>10.345017204272571</c:v>
                </c:pt>
                <c:pt idx="615">
                  <c:v>10.20671129712418</c:v>
                </c:pt>
                <c:pt idx="616">
                  <c:v>10.27134199846363</c:v>
                </c:pt>
                <c:pt idx="617">
                  <c:v>10.159720329801001</c:v>
                </c:pt>
                <c:pt idx="618">
                  <c:v>10.28152884428461</c:v>
                </c:pt>
                <c:pt idx="619">
                  <c:v>10.51259690053225</c:v>
                </c:pt>
                <c:pt idx="620">
                  <c:v>10.24910333325681</c:v>
                </c:pt>
                <c:pt idx="621">
                  <c:v>9.8962156504493493</c:v>
                </c:pt>
                <c:pt idx="622">
                  <c:v>9.8829337850953127</c:v>
                </c:pt>
                <c:pt idx="623">
                  <c:v>9.9106405278278995</c:v>
                </c:pt>
                <c:pt idx="624">
                  <c:v>9.5625914794423093</c:v>
                </c:pt>
                <c:pt idx="625">
                  <c:v>9.5937280615197231</c:v>
                </c:pt>
                <c:pt idx="626">
                  <c:v>9.7015003212113484</c:v>
                </c:pt>
                <c:pt idx="627">
                  <c:v>9.6615329165814892</c:v>
                </c:pt>
                <c:pt idx="628">
                  <c:v>9.7024164328017193</c:v>
                </c:pt>
                <c:pt idx="629">
                  <c:v>9.5792161465826169</c:v>
                </c:pt>
                <c:pt idx="630">
                  <c:v>9.6166408776892105</c:v>
                </c:pt>
                <c:pt idx="631">
                  <c:v>9.4618586695735676</c:v>
                </c:pt>
                <c:pt idx="632">
                  <c:v>9.5951655465711507</c:v>
                </c:pt>
                <c:pt idx="633">
                  <c:v>9.7729630430296872</c:v>
                </c:pt>
                <c:pt idx="634">
                  <c:v>9.6505227897737402</c:v>
                </c:pt>
                <c:pt idx="635">
                  <c:v>9.6992963715972706</c:v>
                </c:pt>
                <c:pt idx="636">
                  <c:v>9.3596849493477503</c:v>
                </c:pt>
                <c:pt idx="637">
                  <c:v>9.3047896803569028</c:v>
                </c:pt>
                <c:pt idx="638">
                  <c:v>9.6465694964514128</c:v>
                </c:pt>
                <c:pt idx="639">
                  <c:v>9.7370549485544995</c:v>
                </c:pt>
                <c:pt idx="640">
                  <c:v>9.5571367560390001</c:v>
                </c:pt>
                <c:pt idx="641">
                  <c:v>9.5558777951236067</c:v>
                </c:pt>
                <c:pt idx="642">
                  <c:v>9.6124509064522901</c:v>
                </c:pt>
                <c:pt idx="643">
                  <c:v>9.2914684295153585</c:v>
                </c:pt>
                <c:pt idx="644">
                  <c:v>9.3264768659231496</c:v>
                </c:pt>
                <c:pt idx="645">
                  <c:v>9.3801347501658991</c:v>
                </c:pt>
                <c:pt idx="646">
                  <c:v>9.9450195357884894</c:v>
                </c:pt>
                <c:pt idx="647">
                  <c:v>10.143336775319741</c:v>
                </c:pt>
                <c:pt idx="648">
                  <c:v>10.10081973101598</c:v>
                </c:pt>
                <c:pt idx="649">
                  <c:v>10.487259042490599</c:v>
                </c:pt>
                <c:pt idx="650">
                  <c:v>10.605155885536879</c:v>
                </c:pt>
                <c:pt idx="651">
                  <c:v>10.57031005394812</c:v>
                </c:pt>
                <c:pt idx="652">
                  <c:v>9.9354748762250704</c:v>
                </c:pt>
                <c:pt idx="653">
                  <c:v>9.9436010779347583</c:v>
                </c:pt>
                <c:pt idx="654">
                  <c:v>10.035771502866719</c:v>
                </c:pt>
                <c:pt idx="655">
                  <c:v>10.08983442728665</c:v>
                </c:pt>
                <c:pt idx="656">
                  <c:v>10.105728621928581</c:v>
                </c:pt>
                <c:pt idx="657">
                  <c:v>10.0929223465708</c:v>
                </c:pt>
                <c:pt idx="658">
                  <c:v>10.347954423137439</c:v>
                </c:pt>
                <c:pt idx="659">
                  <c:v>10.37433323079275</c:v>
                </c:pt>
                <c:pt idx="660">
                  <c:v>10.383899728134731</c:v>
                </c:pt>
                <c:pt idx="661">
                  <c:v>10.385530091532811</c:v>
                </c:pt>
                <c:pt idx="662">
                  <c:v>10.54307405087987</c:v>
                </c:pt>
                <c:pt idx="663">
                  <c:v>10.543913337473439</c:v>
                </c:pt>
                <c:pt idx="664">
                  <c:v>10.78373979113484</c:v>
                </c:pt>
                <c:pt idx="665">
                  <c:v>10.746037839185041</c:v>
                </c:pt>
                <c:pt idx="666">
                  <c:v>10.919255532085559</c:v>
                </c:pt>
                <c:pt idx="667">
                  <c:v>10.554963473490799</c:v>
                </c:pt>
                <c:pt idx="668">
                  <c:v>10.60611605647567</c:v>
                </c:pt>
                <c:pt idx="669">
                  <c:v>10.60817625807648</c:v>
                </c:pt>
                <c:pt idx="670">
                  <c:v>10.708277135932271</c:v>
                </c:pt>
                <c:pt idx="671">
                  <c:v>10.63721063654155</c:v>
                </c:pt>
                <c:pt idx="672">
                  <c:v>10.62717103524429</c:v>
                </c:pt>
                <c:pt idx="673">
                  <c:v>10.69192697069799</c:v>
                </c:pt>
                <c:pt idx="674">
                  <c:v>10.61137650103511</c:v>
                </c:pt>
                <c:pt idx="675">
                  <c:v>10.606300115008001</c:v>
                </c:pt>
                <c:pt idx="676">
                  <c:v>10.67448682528746</c:v>
                </c:pt>
                <c:pt idx="677">
                  <c:v>10.84072681359755</c:v>
                </c:pt>
                <c:pt idx="678">
                  <c:v>10.834817353731189</c:v>
                </c:pt>
                <c:pt idx="679">
                  <c:v>10.834044430501271</c:v>
                </c:pt>
                <c:pt idx="680">
                  <c:v>10.79398145019753</c:v>
                </c:pt>
                <c:pt idx="681">
                  <c:v>10.70634673188391</c:v>
                </c:pt>
                <c:pt idx="682">
                  <c:v>10.7540321640965</c:v>
                </c:pt>
                <c:pt idx="683">
                  <c:v>10.779251021535609</c:v>
                </c:pt>
                <c:pt idx="684">
                  <c:v>10.766400736850571</c:v>
                </c:pt>
                <c:pt idx="685">
                  <c:v>10.65640002883298</c:v>
                </c:pt>
                <c:pt idx="686">
                  <c:v>10.523470012246079</c:v>
                </c:pt>
                <c:pt idx="687">
                  <c:v>10.595123478959939</c:v>
                </c:pt>
                <c:pt idx="688">
                  <c:v>10.51903448904584</c:v>
                </c:pt>
                <c:pt idx="689">
                  <c:v>10.62563257093851</c:v>
                </c:pt>
                <c:pt idx="690">
                  <c:v>10.80045536127248</c:v>
                </c:pt>
                <c:pt idx="691">
                  <c:v>11.04006587491031</c:v>
                </c:pt>
                <c:pt idx="692">
                  <c:v>11.49419514762222</c:v>
                </c:pt>
                <c:pt idx="693">
                  <c:v>11.25119032717368</c:v>
                </c:pt>
                <c:pt idx="694">
                  <c:v>11.463485339763009</c:v>
                </c:pt>
                <c:pt idx="695">
                  <c:v>11.660940006961621</c:v>
                </c:pt>
                <c:pt idx="696">
                  <c:v>11.70256773327325</c:v>
                </c:pt>
                <c:pt idx="697">
                  <c:v>11.6884862907285</c:v>
                </c:pt>
                <c:pt idx="698">
                  <c:v>12.003745903354529</c:v>
                </c:pt>
                <c:pt idx="699">
                  <c:v>12.02983772353422</c:v>
                </c:pt>
                <c:pt idx="700">
                  <c:v>12.04677058680323</c:v>
                </c:pt>
                <c:pt idx="701">
                  <c:v>11.57491900473997</c:v>
                </c:pt>
                <c:pt idx="702">
                  <c:v>11.48740355234608</c:v>
                </c:pt>
                <c:pt idx="703">
                  <c:v>12.086332028492439</c:v>
                </c:pt>
                <c:pt idx="704">
                  <c:v>11.982834669395441</c:v>
                </c:pt>
                <c:pt idx="705">
                  <c:v>11.927048143431371</c:v>
                </c:pt>
                <c:pt idx="706">
                  <c:v>11.897857321770211</c:v>
                </c:pt>
                <c:pt idx="707">
                  <c:v>12.22733499994122</c:v>
                </c:pt>
                <c:pt idx="708">
                  <c:v>12.21020912349036</c:v>
                </c:pt>
                <c:pt idx="709">
                  <c:v>12.137005500518979</c:v>
                </c:pt>
                <c:pt idx="710">
                  <c:v>12.08431638602241</c:v>
                </c:pt>
                <c:pt idx="711">
                  <c:v>11.93222877800063</c:v>
                </c:pt>
                <c:pt idx="712">
                  <c:v>11.91884426750717</c:v>
                </c:pt>
                <c:pt idx="713">
                  <c:v>12.128522209652809</c:v>
                </c:pt>
                <c:pt idx="714">
                  <c:v>12.118272409096891</c:v>
                </c:pt>
                <c:pt idx="715">
                  <c:v>12.14156972450723</c:v>
                </c:pt>
                <c:pt idx="716">
                  <c:v>12.218018060251399</c:v>
                </c:pt>
                <c:pt idx="717">
                  <c:v>12.117750349333861</c:v>
                </c:pt>
                <c:pt idx="718">
                  <c:v>12.11731321792151</c:v>
                </c:pt>
                <c:pt idx="719">
                  <c:v>12.526736353009561</c:v>
                </c:pt>
                <c:pt idx="720">
                  <c:v>12.575830236000581</c:v>
                </c:pt>
                <c:pt idx="721">
                  <c:v>12.37769484017425</c:v>
                </c:pt>
                <c:pt idx="722">
                  <c:v>12.38070929087112</c:v>
                </c:pt>
                <c:pt idx="723">
                  <c:v>12.3455692461824</c:v>
                </c:pt>
                <c:pt idx="724">
                  <c:v>12.3651991542866</c:v>
                </c:pt>
                <c:pt idx="725">
                  <c:v>12.333580807809049</c:v>
                </c:pt>
                <c:pt idx="726">
                  <c:v>12.379382854497701</c:v>
                </c:pt>
                <c:pt idx="727">
                  <c:v>12.68812497055456</c:v>
                </c:pt>
                <c:pt idx="728">
                  <c:v>12.51790835006334</c:v>
                </c:pt>
                <c:pt idx="729">
                  <c:v>12.30180914265534</c:v>
                </c:pt>
                <c:pt idx="730">
                  <c:v>12.445736063715399</c:v>
                </c:pt>
                <c:pt idx="731">
                  <c:v>12.52922129790641</c:v>
                </c:pt>
                <c:pt idx="732">
                  <c:v>12.885973270297219</c:v>
                </c:pt>
                <c:pt idx="733">
                  <c:v>13.0751937522608</c:v>
                </c:pt>
                <c:pt idx="734">
                  <c:v>13.08355126046615</c:v>
                </c:pt>
                <c:pt idx="735">
                  <c:v>13.278661891875119</c:v>
                </c:pt>
                <c:pt idx="736">
                  <c:v>13.27264450862908</c:v>
                </c:pt>
                <c:pt idx="737">
                  <c:v>13.290602814834459</c:v>
                </c:pt>
                <c:pt idx="738">
                  <c:v>13.23279652492926</c:v>
                </c:pt>
                <c:pt idx="739">
                  <c:v>13.26330344197944</c:v>
                </c:pt>
                <c:pt idx="740">
                  <c:v>13.45188996647475</c:v>
                </c:pt>
                <c:pt idx="741">
                  <c:v>13.384279532558651</c:v>
                </c:pt>
                <c:pt idx="742">
                  <c:v>13.46114676436672</c:v>
                </c:pt>
                <c:pt idx="743">
                  <c:v>13.42930131195606</c:v>
                </c:pt>
                <c:pt idx="744">
                  <c:v>13.3234180842282</c:v>
                </c:pt>
                <c:pt idx="745">
                  <c:v>13.14212555035826</c:v>
                </c:pt>
                <c:pt idx="746">
                  <c:v>12.993877876840299</c:v>
                </c:pt>
                <c:pt idx="747">
                  <c:v>12.6030708633063</c:v>
                </c:pt>
                <c:pt idx="748">
                  <c:v>12.617359682870729</c:v>
                </c:pt>
                <c:pt idx="749">
                  <c:v>12.541190579093319</c:v>
                </c:pt>
                <c:pt idx="750">
                  <c:v>12.276055793903019</c:v>
                </c:pt>
                <c:pt idx="751">
                  <c:v>12.201444708526809</c:v>
                </c:pt>
                <c:pt idx="752">
                  <c:v>12.15658999731825</c:v>
                </c:pt>
                <c:pt idx="753">
                  <c:v>11.811430074656769</c:v>
                </c:pt>
                <c:pt idx="754">
                  <c:v>11.6821734988714</c:v>
                </c:pt>
                <c:pt idx="755">
                  <c:v>11.765850032019101</c:v>
                </c:pt>
                <c:pt idx="756">
                  <c:v>11.72912591749745</c:v>
                </c:pt>
                <c:pt idx="757">
                  <c:v>11.8453046320898</c:v>
                </c:pt>
                <c:pt idx="758">
                  <c:v>11.3995165255463</c:v>
                </c:pt>
                <c:pt idx="759">
                  <c:v>11.26168599423567</c:v>
                </c:pt>
                <c:pt idx="760">
                  <c:v>11.5425534702437</c:v>
                </c:pt>
                <c:pt idx="761">
                  <c:v>11.50567852017971</c:v>
                </c:pt>
                <c:pt idx="762">
                  <c:v>11.399603899953339</c:v>
                </c:pt>
                <c:pt idx="763">
                  <c:v>11.449574648850851</c:v>
                </c:pt>
                <c:pt idx="764">
                  <c:v>11.32826581449943</c:v>
                </c:pt>
                <c:pt idx="765">
                  <c:v>11.333184582049959</c:v>
                </c:pt>
                <c:pt idx="766">
                  <c:v>11.28535537763273</c:v>
                </c:pt>
                <c:pt idx="767">
                  <c:v>11.611029688201789</c:v>
                </c:pt>
                <c:pt idx="768">
                  <c:v>11.013858860016679</c:v>
                </c:pt>
                <c:pt idx="769">
                  <c:v>10.975389448491001</c:v>
                </c:pt>
                <c:pt idx="770">
                  <c:v>10.984970066434849</c:v>
                </c:pt>
                <c:pt idx="771">
                  <c:v>10.999028246262659</c:v>
                </c:pt>
                <c:pt idx="772">
                  <c:v>10.97289601230224</c:v>
                </c:pt>
                <c:pt idx="773">
                  <c:v>11.05494596276273</c:v>
                </c:pt>
                <c:pt idx="774">
                  <c:v>10.513463294106369</c:v>
                </c:pt>
                <c:pt idx="775">
                  <c:v>10.62857191296016</c:v>
                </c:pt>
                <c:pt idx="776">
                  <c:v>10.626608163472021</c:v>
                </c:pt>
                <c:pt idx="777">
                  <c:v>10.645505552186521</c:v>
                </c:pt>
                <c:pt idx="778">
                  <c:v>11.03532254657167</c:v>
                </c:pt>
                <c:pt idx="779">
                  <c:v>11.03094555995362</c:v>
                </c:pt>
                <c:pt idx="780">
                  <c:v>10.926819313137941</c:v>
                </c:pt>
                <c:pt idx="781">
                  <c:v>10.81828646721741</c:v>
                </c:pt>
                <c:pt idx="782">
                  <c:v>10.87251104905163</c:v>
                </c:pt>
                <c:pt idx="783">
                  <c:v>11.018152914749541</c:v>
                </c:pt>
                <c:pt idx="784">
                  <c:v>11.012619590946899</c:v>
                </c:pt>
                <c:pt idx="785">
                  <c:v>10.7481551072119</c:v>
                </c:pt>
                <c:pt idx="786">
                  <c:v>10.658807093696851</c:v>
                </c:pt>
                <c:pt idx="787">
                  <c:v>10.273559973292601</c:v>
                </c:pt>
                <c:pt idx="788">
                  <c:v>10.149695696300149</c:v>
                </c:pt>
                <c:pt idx="789">
                  <c:v>10.82761900406898</c:v>
                </c:pt>
                <c:pt idx="790">
                  <c:v>10.72142848377489</c:v>
                </c:pt>
                <c:pt idx="791">
                  <c:v>10.83215807127092</c:v>
                </c:pt>
                <c:pt idx="792">
                  <c:v>10.7992920961971</c:v>
                </c:pt>
                <c:pt idx="793">
                  <c:v>10.879014121752229</c:v>
                </c:pt>
                <c:pt idx="794">
                  <c:v>10.79706650136562</c:v>
                </c:pt>
                <c:pt idx="795">
                  <c:v>10.601230880689799</c:v>
                </c:pt>
                <c:pt idx="796">
                  <c:v>10.81585658946446</c:v>
                </c:pt>
                <c:pt idx="797">
                  <c:v>10.699519048663481</c:v>
                </c:pt>
                <c:pt idx="798">
                  <c:v>10.896444911380209</c:v>
                </c:pt>
                <c:pt idx="799">
                  <c:v>10.948009771283701</c:v>
                </c:pt>
                <c:pt idx="800">
                  <c:v>10.881012768116589</c:v>
                </c:pt>
                <c:pt idx="801">
                  <c:v>10.731506904184849</c:v>
                </c:pt>
                <c:pt idx="802">
                  <c:v>10.722529710715831</c:v>
                </c:pt>
                <c:pt idx="803">
                  <c:v>10.7057604975662</c:v>
                </c:pt>
                <c:pt idx="804">
                  <c:v>10.67623681226525</c:v>
                </c:pt>
                <c:pt idx="805">
                  <c:v>10.752146431658</c:v>
                </c:pt>
                <c:pt idx="806">
                  <c:v>10.84304491011442</c:v>
                </c:pt>
                <c:pt idx="807">
                  <c:v>10.8273532496487</c:v>
                </c:pt>
                <c:pt idx="808">
                  <c:v>11.02566227569015</c:v>
                </c:pt>
                <c:pt idx="809">
                  <c:v>11.12784056162087</c:v>
                </c:pt>
                <c:pt idx="810">
                  <c:v>11.0198170384247</c:v>
                </c:pt>
                <c:pt idx="811">
                  <c:v>11.09727710030506</c:v>
                </c:pt>
                <c:pt idx="812">
                  <c:v>10.997244341735019</c:v>
                </c:pt>
                <c:pt idx="813">
                  <c:v>11.14603311027302</c:v>
                </c:pt>
                <c:pt idx="814">
                  <c:v>10.93898703027442</c:v>
                </c:pt>
                <c:pt idx="815">
                  <c:v>10.523181985104539</c:v>
                </c:pt>
                <c:pt idx="816">
                  <c:v>10.50026270330833</c:v>
                </c:pt>
                <c:pt idx="817">
                  <c:v>10.339603484729601</c:v>
                </c:pt>
                <c:pt idx="818">
                  <c:v>10.52236964139383</c:v>
                </c:pt>
                <c:pt idx="819">
                  <c:v>10.51985937569227</c:v>
                </c:pt>
                <c:pt idx="820">
                  <c:v>10.783051487572759</c:v>
                </c:pt>
                <c:pt idx="821">
                  <c:v>11.19342098840135</c:v>
                </c:pt>
                <c:pt idx="822">
                  <c:v>10.988286636037429</c:v>
                </c:pt>
                <c:pt idx="823">
                  <c:v>11.046623419978459</c:v>
                </c:pt>
                <c:pt idx="824">
                  <c:v>11.32256593912418</c:v>
                </c:pt>
                <c:pt idx="825">
                  <c:v>11.375426367302801</c:v>
                </c:pt>
                <c:pt idx="826">
                  <c:v>11.3495115428665</c:v>
                </c:pt>
                <c:pt idx="827">
                  <c:v>11.453757717331539</c:v>
                </c:pt>
                <c:pt idx="828">
                  <c:v>11.48736993061731</c:v>
                </c:pt>
                <c:pt idx="829">
                  <c:v>11.49346974586671</c:v>
                </c:pt>
                <c:pt idx="830">
                  <c:v>11.40290645620661</c:v>
                </c:pt>
                <c:pt idx="831">
                  <c:v>11.407688888980241</c:v>
                </c:pt>
                <c:pt idx="832">
                  <c:v>11.41668146819006</c:v>
                </c:pt>
                <c:pt idx="833">
                  <c:v>11.672840251936339</c:v>
                </c:pt>
                <c:pt idx="834">
                  <c:v>11.68974232584133</c:v>
                </c:pt>
                <c:pt idx="835">
                  <c:v>11.67790283766748</c:v>
                </c:pt>
                <c:pt idx="836">
                  <c:v>11.914365751270349</c:v>
                </c:pt>
                <c:pt idx="837">
                  <c:v>11.91344464788693</c:v>
                </c:pt>
                <c:pt idx="838">
                  <c:v>11.771716080280489</c:v>
                </c:pt>
                <c:pt idx="839">
                  <c:v>11.918352680139069</c:v>
                </c:pt>
                <c:pt idx="840">
                  <c:v>11.93230721144741</c:v>
                </c:pt>
                <c:pt idx="841">
                  <c:v>12.11838345444915</c:v>
                </c:pt>
                <c:pt idx="842">
                  <c:v>12.213862992061699</c:v>
                </c:pt>
                <c:pt idx="843">
                  <c:v>12.1979249305843</c:v>
                </c:pt>
                <c:pt idx="844">
                  <c:v>11.563732103036459</c:v>
                </c:pt>
                <c:pt idx="845">
                  <c:v>11.802801766232211</c:v>
                </c:pt>
                <c:pt idx="846">
                  <c:v>11.59974221863766</c:v>
                </c:pt>
                <c:pt idx="847">
                  <c:v>11.68499183746964</c:v>
                </c:pt>
                <c:pt idx="848">
                  <c:v>11.65229652424822</c:v>
                </c:pt>
                <c:pt idx="849">
                  <c:v>11.630468258674361</c:v>
                </c:pt>
                <c:pt idx="850">
                  <c:v>11.62888590921561</c:v>
                </c:pt>
                <c:pt idx="851">
                  <c:v>11.333340517454021</c:v>
                </c:pt>
                <c:pt idx="852">
                  <c:v>11.30961777352258</c:v>
                </c:pt>
                <c:pt idx="853">
                  <c:v>11.0305448348279</c:v>
                </c:pt>
                <c:pt idx="854">
                  <c:v>10.91517299971059</c:v>
                </c:pt>
                <c:pt idx="855">
                  <c:v>10.93744377571872</c:v>
                </c:pt>
                <c:pt idx="856">
                  <c:v>10.935157970843241</c:v>
                </c:pt>
                <c:pt idx="857">
                  <c:v>10.99457555659987</c:v>
                </c:pt>
                <c:pt idx="858">
                  <c:v>11.10630449872802</c:v>
                </c:pt>
                <c:pt idx="859">
                  <c:v>11.14005535815812</c:v>
                </c:pt>
                <c:pt idx="860">
                  <c:v>10.995264348882801</c:v>
                </c:pt>
                <c:pt idx="861">
                  <c:v>10.991947504676959</c:v>
                </c:pt>
                <c:pt idx="862">
                  <c:v>11.17550495093978</c:v>
                </c:pt>
                <c:pt idx="863">
                  <c:v>11.17803906208068</c:v>
                </c:pt>
                <c:pt idx="864">
                  <c:v>11.01742012799525</c:v>
                </c:pt>
                <c:pt idx="865">
                  <c:v>11.00109162563305</c:v>
                </c:pt>
                <c:pt idx="866">
                  <c:v>11.005166763955041</c:v>
                </c:pt>
                <c:pt idx="867">
                  <c:v>11.031920080300001</c:v>
                </c:pt>
                <c:pt idx="868">
                  <c:v>12.05870861503397</c:v>
                </c:pt>
                <c:pt idx="869">
                  <c:v>12.007609300325949</c:v>
                </c:pt>
                <c:pt idx="870">
                  <c:v>11.771964620770531</c:v>
                </c:pt>
                <c:pt idx="871">
                  <c:v>11.915683473846631</c:v>
                </c:pt>
                <c:pt idx="872">
                  <c:v>12.028223976901179</c:v>
                </c:pt>
                <c:pt idx="873">
                  <c:v>11.759077549504999</c:v>
                </c:pt>
                <c:pt idx="874">
                  <c:v>12.00002401588014</c:v>
                </c:pt>
                <c:pt idx="875">
                  <c:v>11.70070617568145</c:v>
                </c:pt>
                <c:pt idx="876">
                  <c:v>11.3980593877668</c:v>
                </c:pt>
                <c:pt idx="877">
                  <c:v>11.32184127601578</c:v>
                </c:pt>
                <c:pt idx="878">
                  <c:v>11.281913052288161</c:v>
                </c:pt>
                <c:pt idx="879">
                  <c:v>11.15522609632346</c:v>
                </c:pt>
                <c:pt idx="880">
                  <c:v>11.25302896582118</c:v>
                </c:pt>
                <c:pt idx="881">
                  <c:v>11.3037833883141</c:v>
                </c:pt>
                <c:pt idx="882">
                  <c:v>11.21977410742055</c:v>
                </c:pt>
                <c:pt idx="883">
                  <c:v>11.28744596714672</c:v>
                </c:pt>
                <c:pt idx="884">
                  <c:v>11.329755918839799</c:v>
                </c:pt>
                <c:pt idx="885">
                  <c:v>11.292619021466701</c:v>
                </c:pt>
                <c:pt idx="886">
                  <c:v>11.471094523430841</c:v>
                </c:pt>
                <c:pt idx="887">
                  <c:v>11.450204393040179</c:v>
                </c:pt>
                <c:pt idx="888">
                  <c:v>10.872952095079331</c:v>
                </c:pt>
                <c:pt idx="889">
                  <c:v>11.03804538655316</c:v>
                </c:pt>
                <c:pt idx="890">
                  <c:v>11.063220200595021</c:v>
                </c:pt>
                <c:pt idx="891">
                  <c:v>10.83634036373596</c:v>
                </c:pt>
                <c:pt idx="892">
                  <c:v>10.548390323627819</c:v>
                </c:pt>
                <c:pt idx="893">
                  <c:v>10.52785619217577</c:v>
                </c:pt>
                <c:pt idx="894">
                  <c:v>10.416863169643671</c:v>
                </c:pt>
                <c:pt idx="895">
                  <c:v>10.34962265439885</c:v>
                </c:pt>
                <c:pt idx="896">
                  <c:v>10.1250970843597</c:v>
                </c:pt>
                <c:pt idx="897">
                  <c:v>10.096298823325</c:v>
                </c:pt>
                <c:pt idx="898">
                  <c:v>10.08455221537057</c:v>
                </c:pt>
                <c:pt idx="899">
                  <c:v>9.9994022186022207</c:v>
                </c:pt>
                <c:pt idx="900">
                  <c:v>9.7402691844784322</c:v>
                </c:pt>
                <c:pt idx="901">
                  <c:v>9.7421952311804958</c:v>
                </c:pt>
                <c:pt idx="902">
                  <c:v>9.6414838101467595</c:v>
                </c:pt>
                <c:pt idx="903">
                  <c:v>9.5181529037830703</c:v>
                </c:pt>
                <c:pt idx="904">
                  <c:v>9.4626911964356708</c:v>
                </c:pt>
                <c:pt idx="905">
                  <c:v>9.4379074236264184</c:v>
                </c:pt>
                <c:pt idx="906">
                  <c:v>9.5210885860168002</c:v>
                </c:pt>
                <c:pt idx="907">
                  <c:v>9.4815435764916103</c:v>
                </c:pt>
                <c:pt idx="908">
                  <c:v>9.6059430724919626</c:v>
                </c:pt>
                <c:pt idx="909">
                  <c:v>9.6278929675858134</c:v>
                </c:pt>
                <c:pt idx="910">
                  <c:v>9.7402269499073988</c:v>
                </c:pt>
                <c:pt idx="911">
                  <c:v>9.7224691352217008</c:v>
                </c:pt>
                <c:pt idx="912">
                  <c:v>9.7575853528717218</c:v>
                </c:pt>
                <c:pt idx="913">
                  <c:v>9.7486869180493994</c:v>
                </c:pt>
                <c:pt idx="914">
                  <c:v>9.8491769534307902</c:v>
                </c:pt>
                <c:pt idx="915">
                  <c:v>9.8342117633180113</c:v>
                </c:pt>
                <c:pt idx="916">
                  <c:v>9.7483890095570214</c:v>
                </c:pt>
                <c:pt idx="917">
                  <c:v>9.5478437588174305</c:v>
                </c:pt>
                <c:pt idx="918">
                  <c:v>9.1632499896533304</c:v>
                </c:pt>
                <c:pt idx="919">
                  <c:v>9.030962322825518</c:v>
                </c:pt>
                <c:pt idx="920">
                  <c:v>9.07517128641976</c:v>
                </c:pt>
                <c:pt idx="921">
                  <c:v>9.0907551081635987</c:v>
                </c:pt>
                <c:pt idx="922">
                  <c:v>9.0177710234331609</c:v>
                </c:pt>
                <c:pt idx="923">
                  <c:v>7.8042836742606738</c:v>
                </c:pt>
                <c:pt idx="924">
                  <c:v>7.7642621420781976</c:v>
                </c:pt>
                <c:pt idx="925">
                  <c:v>7.7268825155879366</c:v>
                </c:pt>
                <c:pt idx="926">
                  <c:v>7.5959028176399777</c:v>
                </c:pt>
                <c:pt idx="927">
                  <c:v>7.5987149150888218</c:v>
                </c:pt>
                <c:pt idx="928">
                  <c:v>7.5796942764657604</c:v>
                </c:pt>
                <c:pt idx="929">
                  <c:v>7.5932152992553066</c:v>
                </c:pt>
                <c:pt idx="930">
                  <c:v>7.5347343938449738</c:v>
                </c:pt>
                <c:pt idx="931">
                  <c:v>7.5246022039313978</c:v>
                </c:pt>
                <c:pt idx="932">
                  <c:v>7.5055084202315996</c:v>
                </c:pt>
                <c:pt idx="933">
                  <c:v>7.5134249876244761</c:v>
                </c:pt>
                <c:pt idx="934">
                  <c:v>7.3760750772678989</c:v>
                </c:pt>
                <c:pt idx="935">
                  <c:v>8.1126622082712352</c:v>
                </c:pt>
                <c:pt idx="936">
                  <c:v>8.1837898298868197</c:v>
                </c:pt>
                <c:pt idx="937">
                  <c:v>8.6311646743788426</c:v>
                </c:pt>
                <c:pt idx="938">
                  <c:v>8.3783765905373215</c:v>
                </c:pt>
                <c:pt idx="939">
                  <c:v>8.3069956409060737</c:v>
                </c:pt>
                <c:pt idx="940">
                  <c:v>8.2797487599951687</c:v>
                </c:pt>
                <c:pt idx="941">
                  <c:v>8.0900694623582687</c:v>
                </c:pt>
                <c:pt idx="942">
                  <c:v>8.0896936401537474</c:v>
                </c:pt>
                <c:pt idx="943">
                  <c:v>8.1687574458101366</c:v>
                </c:pt>
                <c:pt idx="944">
                  <c:v>7.854676789938317</c:v>
                </c:pt>
                <c:pt idx="945">
                  <c:v>7.7839173469932446</c:v>
                </c:pt>
                <c:pt idx="946">
                  <c:v>7.7901039457148622</c:v>
                </c:pt>
                <c:pt idx="947">
                  <c:v>7.8028437602238441</c:v>
                </c:pt>
                <c:pt idx="948">
                  <c:v>8.9387758938241806</c:v>
                </c:pt>
                <c:pt idx="949">
                  <c:v>9.0459337847477848</c:v>
                </c:pt>
                <c:pt idx="950">
                  <c:v>9.5863197685164003</c:v>
                </c:pt>
                <c:pt idx="951">
                  <c:v>9.6025167442173576</c:v>
                </c:pt>
                <c:pt idx="952">
                  <c:v>9.6284103997451087</c:v>
                </c:pt>
                <c:pt idx="953">
                  <c:v>9.6476600483927193</c:v>
                </c:pt>
                <c:pt idx="954">
                  <c:v>9.7323308242746673</c:v>
                </c:pt>
                <c:pt idx="955">
                  <c:v>9.7809064795567231</c:v>
                </c:pt>
                <c:pt idx="956">
                  <c:v>9.8402937368373848</c:v>
                </c:pt>
                <c:pt idx="957">
                  <c:v>9.9490490956486894</c:v>
                </c:pt>
                <c:pt idx="958">
                  <c:v>9.8929979046793406</c:v>
                </c:pt>
                <c:pt idx="959">
                  <c:v>9.9664411256207668</c:v>
                </c:pt>
                <c:pt idx="960">
                  <c:v>10.26883309952095</c:v>
                </c:pt>
                <c:pt idx="961">
                  <c:v>10.30808328207759</c:v>
                </c:pt>
                <c:pt idx="962">
                  <c:v>10.30787935087054</c:v>
                </c:pt>
                <c:pt idx="963">
                  <c:v>10.21910616740416</c:v>
                </c:pt>
                <c:pt idx="964">
                  <c:v>10.61274290909947</c:v>
                </c:pt>
                <c:pt idx="965">
                  <c:v>10.49219394048497</c:v>
                </c:pt>
                <c:pt idx="966">
                  <c:v>10.6045531200458</c:v>
                </c:pt>
                <c:pt idx="967">
                  <c:v>10.576696844826619</c:v>
                </c:pt>
                <c:pt idx="968">
                  <c:v>10.50963394189311</c:v>
                </c:pt>
                <c:pt idx="969">
                  <c:v>10.55675666193361</c:v>
                </c:pt>
                <c:pt idx="970">
                  <c:v>10.552753747023329</c:v>
                </c:pt>
                <c:pt idx="971">
                  <c:v>10.576047718885841</c:v>
                </c:pt>
                <c:pt idx="972">
                  <c:v>10.580682961686369</c:v>
                </c:pt>
                <c:pt idx="973">
                  <c:v>10.60160389840927</c:v>
                </c:pt>
                <c:pt idx="974">
                  <c:v>10.90823509335846</c:v>
                </c:pt>
                <c:pt idx="975">
                  <c:v>10.887629848249899</c:v>
                </c:pt>
                <c:pt idx="976">
                  <c:v>10.992617798800151</c:v>
                </c:pt>
                <c:pt idx="977">
                  <c:v>11.677685709191209</c:v>
                </c:pt>
                <c:pt idx="978">
                  <c:v>11.64697824119389</c:v>
                </c:pt>
                <c:pt idx="979">
                  <c:v>11.929617102287059</c:v>
                </c:pt>
                <c:pt idx="980">
                  <c:v>11.92986235799688</c:v>
                </c:pt>
                <c:pt idx="981">
                  <c:v>11.98827568680735</c:v>
                </c:pt>
                <c:pt idx="982">
                  <c:v>11.88779979869244</c:v>
                </c:pt>
                <c:pt idx="983">
                  <c:v>12.41562899050296</c:v>
                </c:pt>
                <c:pt idx="984">
                  <c:v>12.19873811483213</c:v>
                </c:pt>
                <c:pt idx="985">
                  <c:v>12.28746886883081</c:v>
                </c:pt>
                <c:pt idx="986">
                  <c:v>12.36327692645084</c:v>
                </c:pt>
                <c:pt idx="987">
                  <c:v>12.392721228658299</c:v>
                </c:pt>
                <c:pt idx="988">
                  <c:v>12.47438562585435</c:v>
                </c:pt>
                <c:pt idx="989">
                  <c:v>12.471958228139281</c:v>
                </c:pt>
                <c:pt idx="990">
                  <c:v>11.944902453470631</c:v>
                </c:pt>
                <c:pt idx="991">
                  <c:v>11.86815404454194</c:v>
                </c:pt>
                <c:pt idx="992">
                  <c:v>11.691945484850759</c:v>
                </c:pt>
                <c:pt idx="993">
                  <c:v>11.64350471649653</c:v>
                </c:pt>
                <c:pt idx="994">
                  <c:v>11.71911973794826</c:v>
                </c:pt>
                <c:pt idx="995">
                  <c:v>12.1510352713457</c:v>
                </c:pt>
                <c:pt idx="996">
                  <c:v>12.119742577361031</c:v>
                </c:pt>
                <c:pt idx="997">
                  <c:v>12.36125847150355</c:v>
                </c:pt>
                <c:pt idx="998">
                  <c:v>12.199079396615099</c:v>
                </c:pt>
                <c:pt idx="999">
                  <c:v>12.18034253956157</c:v>
                </c:pt>
                <c:pt idx="1000">
                  <c:v>12.244479623560331</c:v>
                </c:pt>
                <c:pt idx="1001">
                  <c:v>12.4014501174688</c:v>
                </c:pt>
                <c:pt idx="1002">
                  <c:v>12.42021304568528</c:v>
                </c:pt>
                <c:pt idx="1003">
                  <c:v>12.1296447710157</c:v>
                </c:pt>
                <c:pt idx="1004">
                  <c:v>12.06347514547307</c:v>
                </c:pt>
                <c:pt idx="1005">
                  <c:v>11.694932087019041</c:v>
                </c:pt>
                <c:pt idx="1006">
                  <c:v>11.8496086171155</c:v>
                </c:pt>
                <c:pt idx="1007">
                  <c:v>11.91739322726267</c:v>
                </c:pt>
                <c:pt idx="1008">
                  <c:v>11.951946089117479</c:v>
                </c:pt>
                <c:pt idx="1009">
                  <c:v>11.935416570368499</c:v>
                </c:pt>
                <c:pt idx="1010">
                  <c:v>12.217609417619411</c:v>
                </c:pt>
                <c:pt idx="1011">
                  <c:v>12.184649498163649</c:v>
                </c:pt>
                <c:pt idx="1012">
                  <c:v>12.1308564563214</c:v>
                </c:pt>
                <c:pt idx="1013">
                  <c:v>12.381201523955211</c:v>
                </c:pt>
                <c:pt idx="1014">
                  <c:v>12.32100060597401</c:v>
                </c:pt>
                <c:pt idx="1015">
                  <c:v>12.13328039106128</c:v>
                </c:pt>
                <c:pt idx="1016">
                  <c:v>12.05579117847215</c:v>
                </c:pt>
                <c:pt idx="1017">
                  <c:v>12.082173879244349</c:v>
                </c:pt>
                <c:pt idx="1018">
                  <c:v>12.090917318259461</c:v>
                </c:pt>
                <c:pt idx="1019">
                  <c:v>11.70089857727471</c:v>
                </c:pt>
                <c:pt idx="1020">
                  <c:v>12.13790015368212</c:v>
                </c:pt>
                <c:pt idx="1021">
                  <c:v>12.041421432312641</c:v>
                </c:pt>
                <c:pt idx="1022">
                  <c:v>12.015509800979981</c:v>
                </c:pt>
                <c:pt idx="1023">
                  <c:v>12.138671657122281</c:v>
                </c:pt>
                <c:pt idx="1024">
                  <c:v>11.902772276341519</c:v>
                </c:pt>
                <c:pt idx="1025">
                  <c:v>11.90292964843289</c:v>
                </c:pt>
                <c:pt idx="1026">
                  <c:v>11.87430181576455</c:v>
                </c:pt>
                <c:pt idx="1027">
                  <c:v>11.81101989125507</c:v>
                </c:pt>
                <c:pt idx="1028">
                  <c:v>11.85717245981537</c:v>
                </c:pt>
                <c:pt idx="1029">
                  <c:v>11.59845047893714</c:v>
                </c:pt>
                <c:pt idx="1030">
                  <c:v>11.656941333430741</c:v>
                </c:pt>
                <c:pt idx="1031">
                  <c:v>11.548960547600791</c:v>
                </c:pt>
                <c:pt idx="1032">
                  <c:v>11.04298600233782</c:v>
                </c:pt>
                <c:pt idx="1033">
                  <c:v>11.064865311132071</c:v>
                </c:pt>
                <c:pt idx="1034">
                  <c:v>10.84409857298456</c:v>
                </c:pt>
                <c:pt idx="1035">
                  <c:v>10.958458701528009</c:v>
                </c:pt>
                <c:pt idx="1036">
                  <c:v>10.928002657084811</c:v>
                </c:pt>
                <c:pt idx="1037">
                  <c:v>11.04716900185241</c:v>
                </c:pt>
                <c:pt idx="1038">
                  <c:v>11.331304199989351</c:v>
                </c:pt>
                <c:pt idx="1039">
                  <c:v>11.32648092894647</c:v>
                </c:pt>
                <c:pt idx="1040">
                  <c:v>11.24598641035772</c:v>
                </c:pt>
                <c:pt idx="1041">
                  <c:v>11.164356980983641</c:v>
                </c:pt>
                <c:pt idx="1042">
                  <c:v>11.393509589550369</c:v>
                </c:pt>
                <c:pt idx="1043">
                  <c:v>11.321837996542341</c:v>
                </c:pt>
                <c:pt idx="1044">
                  <c:v>11.519497162352851</c:v>
                </c:pt>
                <c:pt idx="1045">
                  <c:v>11.577359015706969</c:v>
                </c:pt>
                <c:pt idx="1046">
                  <c:v>11.582039401952651</c:v>
                </c:pt>
                <c:pt idx="1047">
                  <c:v>12.1959678053754</c:v>
                </c:pt>
                <c:pt idx="1048">
                  <c:v>12.265003426176451</c:v>
                </c:pt>
                <c:pt idx="1049">
                  <c:v>12.199917731339299</c:v>
                </c:pt>
                <c:pt idx="1050">
                  <c:v>11.87792794709925</c:v>
                </c:pt>
                <c:pt idx="1051">
                  <c:v>11.8859522221696</c:v>
                </c:pt>
                <c:pt idx="1052">
                  <c:v>11.62442296291608</c:v>
                </c:pt>
                <c:pt idx="1053">
                  <c:v>11.97334850770112</c:v>
                </c:pt>
                <c:pt idx="1054">
                  <c:v>12.193659803336921</c:v>
                </c:pt>
                <c:pt idx="1055">
                  <c:v>12.121164488507571</c:v>
                </c:pt>
                <c:pt idx="1056">
                  <c:v>12.05417143876238</c:v>
                </c:pt>
                <c:pt idx="1057">
                  <c:v>12.185556345842899</c:v>
                </c:pt>
                <c:pt idx="1058">
                  <c:v>12.17275344525307</c:v>
                </c:pt>
                <c:pt idx="1059">
                  <c:v>12.17454925149684</c:v>
                </c:pt>
                <c:pt idx="1060">
                  <c:v>12.4374412461577</c:v>
                </c:pt>
                <c:pt idx="1061">
                  <c:v>12.264404314442761</c:v>
                </c:pt>
                <c:pt idx="1062">
                  <c:v>12.35593010295411</c:v>
                </c:pt>
                <c:pt idx="1063">
                  <c:v>12.390021949367201</c:v>
                </c:pt>
                <c:pt idx="1064">
                  <c:v>12.320198948647979</c:v>
                </c:pt>
                <c:pt idx="1065">
                  <c:v>12.074762776461929</c:v>
                </c:pt>
                <c:pt idx="1066">
                  <c:v>12.154087433440139</c:v>
                </c:pt>
                <c:pt idx="1067">
                  <c:v>12.5128682496793</c:v>
                </c:pt>
                <c:pt idx="1068">
                  <c:v>12.324416204969349</c:v>
                </c:pt>
                <c:pt idx="1069">
                  <c:v>12.326965431106821</c:v>
                </c:pt>
                <c:pt idx="1070">
                  <c:v>12.297740977934311</c:v>
                </c:pt>
                <c:pt idx="1071">
                  <c:v>13.384874795706059</c:v>
                </c:pt>
                <c:pt idx="1072">
                  <c:v>13.364008401810629</c:v>
                </c:pt>
                <c:pt idx="1073">
                  <c:v>13.83374102853737</c:v>
                </c:pt>
                <c:pt idx="1074">
                  <c:v>14.34459079204618</c:v>
                </c:pt>
                <c:pt idx="1075">
                  <c:v>13.96532006544747</c:v>
                </c:pt>
                <c:pt idx="1076">
                  <c:v>14.00694817803741</c:v>
                </c:pt>
                <c:pt idx="1077">
                  <c:v>14.005471598159669</c:v>
                </c:pt>
                <c:pt idx="1078">
                  <c:v>13.918274791724</c:v>
                </c:pt>
                <c:pt idx="1079">
                  <c:v>13.86373267920777</c:v>
                </c:pt>
                <c:pt idx="1080">
                  <c:v>14.154902656955111</c:v>
                </c:pt>
                <c:pt idx="1081">
                  <c:v>14.149026792000051</c:v>
                </c:pt>
                <c:pt idx="1082">
                  <c:v>14.47737995266734</c:v>
                </c:pt>
                <c:pt idx="1083">
                  <c:v>14.57941026635917</c:v>
                </c:pt>
                <c:pt idx="1084">
                  <c:v>14.61169029097862</c:v>
                </c:pt>
                <c:pt idx="1085">
                  <c:v>14.58612952442928</c:v>
                </c:pt>
                <c:pt idx="1086">
                  <c:v>14.59479535290796</c:v>
                </c:pt>
                <c:pt idx="1087">
                  <c:v>14.503307954880951</c:v>
                </c:pt>
                <c:pt idx="1088">
                  <c:v>14.469826860599539</c:v>
                </c:pt>
                <c:pt idx="1089">
                  <c:v>14.41008892576173</c:v>
                </c:pt>
                <c:pt idx="1090">
                  <c:v>14.520926617599031</c:v>
                </c:pt>
                <c:pt idx="1091">
                  <c:v>14.476504236270459</c:v>
                </c:pt>
                <c:pt idx="1092">
                  <c:v>14.462548006281301</c:v>
                </c:pt>
                <c:pt idx="1093">
                  <c:v>13.903104502122099</c:v>
                </c:pt>
                <c:pt idx="1094">
                  <c:v>13.89849654367787</c:v>
                </c:pt>
                <c:pt idx="1095">
                  <c:v>14.002022727346411</c:v>
                </c:pt>
                <c:pt idx="1096">
                  <c:v>14.004438644961439</c:v>
                </c:pt>
                <c:pt idx="1097">
                  <c:v>13.87820996229466</c:v>
                </c:pt>
                <c:pt idx="1098">
                  <c:v>13.90630034059598</c:v>
                </c:pt>
                <c:pt idx="1099">
                  <c:v>13.754571191498851</c:v>
                </c:pt>
                <c:pt idx="1100">
                  <c:v>13.71274458326922</c:v>
                </c:pt>
                <c:pt idx="1101">
                  <c:v>13.732669358751121</c:v>
                </c:pt>
                <c:pt idx="1102">
                  <c:v>13.020583889644</c:v>
                </c:pt>
                <c:pt idx="1103">
                  <c:v>13.2856349412351</c:v>
                </c:pt>
                <c:pt idx="1104">
                  <c:v>13.36678185047735</c:v>
                </c:pt>
                <c:pt idx="1105">
                  <c:v>13.405521675774841</c:v>
                </c:pt>
                <c:pt idx="1106">
                  <c:v>13.42342978103966</c:v>
                </c:pt>
                <c:pt idx="1107">
                  <c:v>13.42462650408272</c:v>
                </c:pt>
                <c:pt idx="1108">
                  <c:v>13.10285672867853</c:v>
                </c:pt>
                <c:pt idx="1109">
                  <c:v>12.918700133709461</c:v>
                </c:pt>
                <c:pt idx="1110">
                  <c:v>12.9137976363045</c:v>
                </c:pt>
                <c:pt idx="1111">
                  <c:v>12.837978195973079</c:v>
                </c:pt>
                <c:pt idx="1112">
                  <c:v>12.70588953488136</c:v>
                </c:pt>
                <c:pt idx="1113">
                  <c:v>12.3814084843</c:v>
                </c:pt>
                <c:pt idx="1114">
                  <c:v>12.380593524261419</c:v>
                </c:pt>
                <c:pt idx="1115">
                  <c:v>12.32392547448978</c:v>
                </c:pt>
                <c:pt idx="1116">
                  <c:v>12.30768605773042</c:v>
                </c:pt>
                <c:pt idx="1117">
                  <c:v>12.10200798369593</c:v>
                </c:pt>
                <c:pt idx="1118">
                  <c:v>12.057325057248359</c:v>
                </c:pt>
                <c:pt idx="1119">
                  <c:v>12.318856351975111</c:v>
                </c:pt>
                <c:pt idx="1120">
                  <c:v>12.42655758147623</c:v>
                </c:pt>
                <c:pt idx="1121">
                  <c:v>12.558180973035061</c:v>
                </c:pt>
                <c:pt idx="1122">
                  <c:v>12.083198338511419</c:v>
                </c:pt>
                <c:pt idx="1123">
                  <c:v>12.03546996631658</c:v>
                </c:pt>
                <c:pt idx="1124">
                  <c:v>12.0783483359769</c:v>
                </c:pt>
                <c:pt idx="1125">
                  <c:v>12.124090677148629</c:v>
                </c:pt>
                <c:pt idx="1126">
                  <c:v>11.07817900404944</c:v>
                </c:pt>
                <c:pt idx="1127">
                  <c:v>11.24279412891468</c:v>
                </c:pt>
                <c:pt idx="1128">
                  <c:v>10.763050184420001</c:v>
                </c:pt>
                <c:pt idx="1129">
                  <c:v>10.245417811482771</c:v>
                </c:pt>
                <c:pt idx="1130">
                  <c:v>10.331606004300561</c:v>
                </c:pt>
                <c:pt idx="1131">
                  <c:v>10.49032014479431</c:v>
                </c:pt>
                <c:pt idx="1132">
                  <c:v>10.495021001653351</c:v>
                </c:pt>
                <c:pt idx="1133">
                  <c:v>10.631225564829091</c:v>
                </c:pt>
                <c:pt idx="1134">
                  <c:v>10.596650373125559</c:v>
                </c:pt>
                <c:pt idx="1135">
                  <c:v>10.208257181353339</c:v>
                </c:pt>
                <c:pt idx="1136">
                  <c:v>10.66586310407156</c:v>
                </c:pt>
                <c:pt idx="1137">
                  <c:v>10.26135219414221</c:v>
                </c:pt>
                <c:pt idx="1138">
                  <c:v>10.049623577413231</c:v>
                </c:pt>
                <c:pt idx="1139">
                  <c:v>9.9920092929143607</c:v>
                </c:pt>
                <c:pt idx="1140">
                  <c:v>10.33333582880986</c:v>
                </c:pt>
                <c:pt idx="1141">
                  <c:v>10.33870017562251</c:v>
                </c:pt>
                <c:pt idx="1142">
                  <c:v>10.377645567965549</c:v>
                </c:pt>
                <c:pt idx="1143">
                  <c:v>10.3880130406697</c:v>
                </c:pt>
                <c:pt idx="1144">
                  <c:v>10.579075226809721</c:v>
                </c:pt>
                <c:pt idx="1145">
                  <c:v>10.2933870007625</c:v>
                </c:pt>
                <c:pt idx="1146">
                  <c:v>10.318912723618229</c:v>
                </c:pt>
                <c:pt idx="1147">
                  <c:v>10.352392473459579</c:v>
                </c:pt>
                <c:pt idx="1148">
                  <c:v>10.24834436746371</c:v>
                </c:pt>
                <c:pt idx="1149">
                  <c:v>10.297217394278659</c:v>
                </c:pt>
                <c:pt idx="1150">
                  <c:v>10.166278748142901</c:v>
                </c:pt>
                <c:pt idx="1151">
                  <c:v>10.15583305173806</c:v>
                </c:pt>
                <c:pt idx="1152">
                  <c:v>10.06312922862954</c:v>
                </c:pt>
                <c:pt idx="1153">
                  <c:v>10.116453608704569</c:v>
                </c:pt>
                <c:pt idx="1154">
                  <c:v>10.0674479556784</c:v>
                </c:pt>
                <c:pt idx="1155">
                  <c:v>10.06657780234945</c:v>
                </c:pt>
                <c:pt idx="1156">
                  <c:v>10.06513091950886</c:v>
                </c:pt>
                <c:pt idx="1157">
                  <c:v>10.35360723667595</c:v>
                </c:pt>
                <c:pt idx="1158">
                  <c:v>9.9447325274387168</c:v>
                </c:pt>
                <c:pt idx="1159">
                  <c:v>9.8211698773943024</c:v>
                </c:pt>
                <c:pt idx="1160">
                  <c:v>9.7204499435271625</c:v>
                </c:pt>
                <c:pt idx="1161">
                  <c:v>9.7313827703950473</c:v>
                </c:pt>
                <c:pt idx="1162">
                  <c:v>9.9389691996667633</c:v>
                </c:pt>
                <c:pt idx="1163">
                  <c:v>9.9431339434566208</c:v>
                </c:pt>
                <c:pt idx="1164">
                  <c:v>10.0634208009847</c:v>
                </c:pt>
                <c:pt idx="1165">
                  <c:v>10.0543717229544</c:v>
                </c:pt>
                <c:pt idx="1166">
                  <c:v>10.204787527155361</c:v>
                </c:pt>
                <c:pt idx="1167">
                  <c:v>10.468897128667001</c:v>
                </c:pt>
                <c:pt idx="1168">
                  <c:v>10.46716415392831</c:v>
                </c:pt>
                <c:pt idx="1169">
                  <c:v>10.485437533774711</c:v>
                </c:pt>
                <c:pt idx="1170">
                  <c:v>10.25192764860712</c:v>
                </c:pt>
                <c:pt idx="1171">
                  <c:v>10.277314475984999</c:v>
                </c:pt>
                <c:pt idx="1172">
                  <c:v>10.37068353349135</c:v>
                </c:pt>
                <c:pt idx="1173">
                  <c:v>10.380579928331731</c:v>
                </c:pt>
                <c:pt idx="1174">
                  <c:v>10.1284098781842</c:v>
                </c:pt>
                <c:pt idx="1175">
                  <c:v>9.8866247966511072</c:v>
                </c:pt>
                <c:pt idx="1176">
                  <c:v>9.5302853761517365</c:v>
                </c:pt>
                <c:pt idx="1177">
                  <c:v>9.5171814445899123</c:v>
                </c:pt>
                <c:pt idx="1178">
                  <c:v>9.5559089376596393</c:v>
                </c:pt>
                <c:pt idx="1179">
                  <c:v>9.5430720009451182</c:v>
                </c:pt>
                <c:pt idx="1180">
                  <c:v>9.3938084911060251</c:v>
                </c:pt>
                <c:pt idx="1181">
                  <c:v>9.1839092060767271</c:v>
                </c:pt>
                <c:pt idx="1182">
                  <c:v>8.8845643618609493</c:v>
                </c:pt>
                <c:pt idx="1183">
                  <c:v>8.8868489538292099</c:v>
                </c:pt>
                <c:pt idx="1184">
                  <c:v>8.8397043092696403</c:v>
                </c:pt>
                <c:pt idx="1185">
                  <c:v>9.4455080258723747</c:v>
                </c:pt>
                <c:pt idx="1186">
                  <c:v>9.3299305884098107</c:v>
                </c:pt>
                <c:pt idx="1187">
                  <c:v>9.334235432374868</c:v>
                </c:pt>
                <c:pt idx="1188">
                  <c:v>9.2225830107384592</c:v>
                </c:pt>
                <c:pt idx="1189">
                  <c:v>9.2128958259065268</c:v>
                </c:pt>
                <c:pt idx="1190">
                  <c:v>9.218914156703848</c:v>
                </c:pt>
                <c:pt idx="1191">
                  <c:v>8.8137147987201203</c:v>
                </c:pt>
                <c:pt idx="1192">
                  <c:v>8.9074094898954872</c:v>
                </c:pt>
                <c:pt idx="1193">
                  <c:v>8.8367614050213312</c:v>
                </c:pt>
                <c:pt idx="1194">
                  <c:v>8.8062854443368828</c:v>
                </c:pt>
                <c:pt idx="1195">
                  <c:v>8.4363485236223674</c:v>
                </c:pt>
                <c:pt idx="1196">
                  <c:v>8.4183089488487113</c:v>
                </c:pt>
                <c:pt idx="1197">
                  <c:v>8.4564919292424694</c:v>
                </c:pt>
                <c:pt idx="1198">
                  <c:v>8.5607545997498296</c:v>
                </c:pt>
                <c:pt idx="1199">
                  <c:v>8.4379901335079293</c:v>
                </c:pt>
                <c:pt idx="1200">
                  <c:v>8.4369744570026945</c:v>
                </c:pt>
                <c:pt idx="1201">
                  <c:v>8.4142328717750576</c:v>
                </c:pt>
                <c:pt idx="1202">
                  <c:v>8.2225317874528479</c:v>
                </c:pt>
                <c:pt idx="1203">
                  <c:v>8.2190789126115931</c:v>
                </c:pt>
                <c:pt idx="1204">
                  <c:v>8.2447396624998426</c:v>
                </c:pt>
                <c:pt idx="1205">
                  <c:v>8.1808529314301826</c:v>
                </c:pt>
                <c:pt idx="1206">
                  <c:v>8.2289726276227402</c:v>
                </c:pt>
                <c:pt idx="1207">
                  <c:v>8.2223031537005031</c:v>
                </c:pt>
                <c:pt idx="1208">
                  <c:v>8.0692831643935108</c:v>
                </c:pt>
                <c:pt idx="1209">
                  <c:v>8.124553879939457</c:v>
                </c:pt>
                <c:pt idx="1210">
                  <c:v>8.1268162185978206</c:v>
                </c:pt>
                <c:pt idx="1211">
                  <c:v>8.0615717329569296</c:v>
                </c:pt>
                <c:pt idx="1212">
                  <c:v>7.7300715358761813</c:v>
                </c:pt>
                <c:pt idx="1213">
                  <c:v>7.7827786053574304</c:v>
                </c:pt>
                <c:pt idx="1214">
                  <c:v>7.7451500430786906</c:v>
                </c:pt>
                <c:pt idx="1215">
                  <c:v>7.6321442635372279</c:v>
                </c:pt>
                <c:pt idx="1216">
                  <c:v>7.6292597132567002</c:v>
                </c:pt>
                <c:pt idx="1217">
                  <c:v>7.4825762929909896</c:v>
                </c:pt>
                <c:pt idx="1218">
                  <c:v>7.4759880365897686</c:v>
                </c:pt>
                <c:pt idx="1219">
                  <c:v>7.7817465836158082</c:v>
                </c:pt>
                <c:pt idx="1220">
                  <c:v>7.7651365830896877</c:v>
                </c:pt>
                <c:pt idx="1221">
                  <c:v>7.5619431587446204</c:v>
                </c:pt>
                <c:pt idx="1222">
                  <c:v>7.2934327543202437</c:v>
                </c:pt>
                <c:pt idx="1223">
                  <c:v>7.3031308256142706</c:v>
                </c:pt>
                <c:pt idx="1224">
                  <c:v>7.3847716510601087</c:v>
                </c:pt>
                <c:pt idx="1225">
                  <c:v>7.3362367141295151</c:v>
                </c:pt>
                <c:pt idx="1226">
                  <c:v>7.3575565767029047</c:v>
                </c:pt>
                <c:pt idx="1227">
                  <c:v>7.3212600814507676</c:v>
                </c:pt>
                <c:pt idx="1228">
                  <c:v>7.2348051334772006</c:v>
                </c:pt>
                <c:pt idx="1229">
                  <c:v>7.4899564704766162</c:v>
                </c:pt>
                <c:pt idx="1230">
                  <c:v>7.523897152404051</c:v>
                </c:pt>
                <c:pt idx="1231">
                  <c:v>7.63207879706078</c:v>
                </c:pt>
                <c:pt idx="1232">
                  <c:v>7.5235095766343942</c:v>
                </c:pt>
                <c:pt idx="1233">
                  <c:v>7.4133576360920719</c:v>
                </c:pt>
                <c:pt idx="1234">
                  <c:v>7.7665042210612016</c:v>
                </c:pt>
                <c:pt idx="1235">
                  <c:v>7.7694004679350357</c:v>
                </c:pt>
                <c:pt idx="1236">
                  <c:v>7.7865742063272974</c:v>
                </c:pt>
                <c:pt idx="1237">
                  <c:v>7.7013468855513301</c:v>
                </c:pt>
                <c:pt idx="1238">
                  <c:v>8.0027187632596277</c:v>
                </c:pt>
                <c:pt idx="1239">
                  <c:v>8.0023586262501869</c:v>
                </c:pt>
                <c:pt idx="1240">
                  <c:v>7.5350958546615683</c:v>
                </c:pt>
                <c:pt idx="1241">
                  <c:v>7.5032784022953303</c:v>
                </c:pt>
                <c:pt idx="1242">
                  <c:v>7.5487130065219166</c:v>
                </c:pt>
                <c:pt idx="1243">
                  <c:v>7.5468708488174148</c:v>
                </c:pt>
                <c:pt idx="1244">
                  <c:v>7.545995851251555</c:v>
                </c:pt>
                <c:pt idx="1245">
                  <c:v>7.5069062882047239</c:v>
                </c:pt>
                <c:pt idx="1246">
                  <c:v>8.5571750732331466</c:v>
                </c:pt>
                <c:pt idx="1247">
                  <c:v>8.5554505112841994</c:v>
                </c:pt>
                <c:pt idx="1248">
                  <c:v>8.5897220090495754</c:v>
                </c:pt>
                <c:pt idx="1249">
                  <c:v>8.648366188762898</c:v>
                </c:pt>
                <c:pt idx="1250">
                  <c:v>8.9448962051775016</c:v>
                </c:pt>
                <c:pt idx="1251">
                  <c:v>9.0683426051946139</c:v>
                </c:pt>
                <c:pt idx="1252">
                  <c:v>8.9440181893506185</c:v>
                </c:pt>
                <c:pt idx="1253">
                  <c:v>8.8912668000581849</c:v>
                </c:pt>
                <c:pt idx="1254">
                  <c:v>8.7515747769898429</c:v>
                </c:pt>
                <c:pt idx="1255">
                  <c:v>8.7573667236434414</c:v>
                </c:pt>
                <c:pt idx="1256">
                  <c:v>8.7779864725501415</c:v>
                </c:pt>
                <c:pt idx="1257">
                  <c:v>8.8072104077051421</c:v>
                </c:pt>
                <c:pt idx="1258">
                  <c:v>8.8111612195450899</c:v>
                </c:pt>
                <c:pt idx="1259">
                  <c:v>8.7942378401322134</c:v>
                </c:pt>
                <c:pt idx="1260">
                  <c:v>8.7948671876516453</c:v>
                </c:pt>
                <c:pt idx="1261">
                  <c:v>8.8471656063091135</c:v>
                </c:pt>
                <c:pt idx="1262">
                  <c:v>8.8627709677587401</c:v>
                </c:pt>
                <c:pt idx="1263">
                  <c:v>8.8987365545572992</c:v>
                </c:pt>
                <c:pt idx="1264">
                  <c:v>9.0006796305915149</c:v>
                </c:pt>
                <c:pt idx="1265">
                  <c:v>9.4554126138723795</c:v>
                </c:pt>
                <c:pt idx="1266">
                  <c:v>9.6204925332014266</c:v>
                </c:pt>
                <c:pt idx="1267">
                  <c:v>9.7193801840769982</c:v>
                </c:pt>
                <c:pt idx="1268">
                  <c:v>9.7419042692767679</c:v>
                </c:pt>
                <c:pt idx="1269">
                  <c:v>9.7282901984128678</c:v>
                </c:pt>
                <c:pt idx="1270">
                  <c:v>10.050509427496999</c:v>
                </c:pt>
                <c:pt idx="1271">
                  <c:v>10.986994059803299</c:v>
                </c:pt>
                <c:pt idx="1272">
                  <c:v>10.96644856949816</c:v>
                </c:pt>
                <c:pt idx="1273">
                  <c:v>10.95564068174582</c:v>
                </c:pt>
                <c:pt idx="1274">
                  <c:v>10.63920944326126</c:v>
                </c:pt>
                <c:pt idx="1275">
                  <c:v>10.73259222872503</c:v>
                </c:pt>
                <c:pt idx="1276">
                  <c:v>10.69001760370511</c:v>
                </c:pt>
                <c:pt idx="1277">
                  <c:v>10.70999167929009</c:v>
                </c:pt>
                <c:pt idx="1278">
                  <c:v>10.670925206741529</c:v>
                </c:pt>
                <c:pt idx="1279">
                  <c:v>10.61106155265843</c:v>
                </c:pt>
                <c:pt idx="1280">
                  <c:v>10.656112790793561</c:v>
                </c:pt>
                <c:pt idx="1281">
                  <c:v>10.63146906109591</c:v>
                </c:pt>
                <c:pt idx="1282">
                  <c:v>10.56079211377584</c:v>
                </c:pt>
                <c:pt idx="1283">
                  <c:v>10.759705999450469</c:v>
                </c:pt>
                <c:pt idx="1284">
                  <c:v>10.62310912527281</c:v>
                </c:pt>
                <c:pt idx="1285">
                  <c:v>10.7819494747975</c:v>
                </c:pt>
                <c:pt idx="1286">
                  <c:v>10.712261427875919</c:v>
                </c:pt>
                <c:pt idx="1287">
                  <c:v>10.71111824605622</c:v>
                </c:pt>
                <c:pt idx="1288">
                  <c:v>10.733544464521019</c:v>
                </c:pt>
                <c:pt idx="1289">
                  <c:v>10.536994161893761</c:v>
                </c:pt>
                <c:pt idx="1290">
                  <c:v>10.5570512115252</c:v>
                </c:pt>
                <c:pt idx="1291">
                  <c:v>10.645369194541869</c:v>
                </c:pt>
                <c:pt idx="1292">
                  <c:v>10.60757333125793</c:v>
                </c:pt>
                <c:pt idx="1293">
                  <c:v>10.434372661837161</c:v>
                </c:pt>
                <c:pt idx="1294">
                  <c:v>10.455266473835181</c:v>
                </c:pt>
                <c:pt idx="1295">
                  <c:v>10.26682315154374</c:v>
                </c:pt>
                <c:pt idx="1296">
                  <c:v>10.6301289134983</c:v>
                </c:pt>
                <c:pt idx="1297">
                  <c:v>10.55714528093797</c:v>
                </c:pt>
                <c:pt idx="1298">
                  <c:v>10.599899565016599</c:v>
                </c:pt>
                <c:pt idx="1299">
                  <c:v>10.602761085428259</c:v>
                </c:pt>
                <c:pt idx="1300">
                  <c:v>10.58785937683527</c:v>
                </c:pt>
                <c:pt idx="1301">
                  <c:v>10.4038055494423</c:v>
                </c:pt>
                <c:pt idx="1302">
                  <c:v>10.3700564686905</c:v>
                </c:pt>
                <c:pt idx="1303">
                  <c:v>10.36025803755942</c:v>
                </c:pt>
                <c:pt idx="1304">
                  <c:v>10.313805732083271</c:v>
                </c:pt>
                <c:pt idx="1305">
                  <c:v>10.08466555928106</c:v>
                </c:pt>
                <c:pt idx="1306">
                  <c:v>9.8965561981066408</c:v>
                </c:pt>
                <c:pt idx="1307">
                  <c:v>10.05414259393914</c:v>
                </c:pt>
                <c:pt idx="1308">
                  <c:v>10.010493115065531</c:v>
                </c:pt>
                <c:pt idx="1309">
                  <c:v>10.014691841193549</c:v>
                </c:pt>
                <c:pt idx="1310">
                  <c:v>9.9785277519087057</c:v>
                </c:pt>
                <c:pt idx="1311">
                  <c:v>9.9923174466178999</c:v>
                </c:pt>
                <c:pt idx="1312">
                  <c:v>10.0260926162419</c:v>
                </c:pt>
                <c:pt idx="1313">
                  <c:v>10.083184553968261</c:v>
                </c:pt>
                <c:pt idx="1314">
                  <c:v>10.106779707916511</c:v>
                </c:pt>
                <c:pt idx="1315">
                  <c:v>10.234018149160351</c:v>
                </c:pt>
                <c:pt idx="1316">
                  <c:v>10.2830712965623</c:v>
                </c:pt>
                <c:pt idx="1317">
                  <c:v>10.21814308700653</c:v>
                </c:pt>
                <c:pt idx="1318">
                  <c:v>10.132960146881761</c:v>
                </c:pt>
                <c:pt idx="1319">
                  <c:v>10.08374481723633</c:v>
                </c:pt>
                <c:pt idx="1320">
                  <c:v>9.7846856313471697</c:v>
                </c:pt>
                <c:pt idx="1321">
                  <c:v>9.7670119301378548</c:v>
                </c:pt>
                <c:pt idx="1322">
                  <c:v>9.5724116471516432</c:v>
                </c:pt>
                <c:pt idx="1323">
                  <c:v>9.5533793140502912</c:v>
                </c:pt>
                <c:pt idx="1324">
                  <c:v>9.6872783019038309</c:v>
                </c:pt>
                <c:pt idx="1325">
                  <c:v>9.2368479917891904</c:v>
                </c:pt>
                <c:pt idx="1326">
                  <c:v>8.4802501768375187</c:v>
                </c:pt>
                <c:pt idx="1327">
                  <c:v>8.4910425073843232</c:v>
                </c:pt>
                <c:pt idx="1328">
                  <c:v>8.4894066423570695</c:v>
                </c:pt>
                <c:pt idx="1329">
                  <c:v>8.4277836274787141</c:v>
                </c:pt>
                <c:pt idx="1330">
                  <c:v>8.2860326491937233</c:v>
                </c:pt>
                <c:pt idx="1331">
                  <c:v>8.3510729970980364</c:v>
                </c:pt>
                <c:pt idx="1332">
                  <c:v>8.3352168738924508</c:v>
                </c:pt>
                <c:pt idx="1333">
                  <c:v>8.3648865668743202</c:v>
                </c:pt>
                <c:pt idx="1334">
                  <c:v>8.4880353762218448</c:v>
                </c:pt>
                <c:pt idx="1335">
                  <c:v>8.4938429181756607</c:v>
                </c:pt>
                <c:pt idx="1336">
                  <c:v>8.4529317162643096</c:v>
                </c:pt>
                <c:pt idx="1337">
                  <c:v>8.52391965980142</c:v>
                </c:pt>
                <c:pt idx="1338">
                  <c:v>8.2593623930823004</c:v>
                </c:pt>
                <c:pt idx="1339">
                  <c:v>8.2749628276248632</c:v>
                </c:pt>
                <c:pt idx="1340">
                  <c:v>8.0617684497503195</c:v>
                </c:pt>
                <c:pt idx="1341">
                  <c:v>8.0107211254365289</c:v>
                </c:pt>
                <c:pt idx="1342">
                  <c:v>8.0084656321705001</c:v>
                </c:pt>
                <c:pt idx="1343">
                  <c:v>7.9945541390393871</c:v>
                </c:pt>
                <c:pt idx="1344">
                  <c:v>8.0698934971131084</c:v>
                </c:pt>
                <c:pt idx="1345">
                  <c:v>8.1673170765689491</c:v>
                </c:pt>
                <c:pt idx="1346">
                  <c:v>8.0581580886201021</c:v>
                </c:pt>
                <c:pt idx="1347">
                  <c:v>8.0546050595617196</c:v>
                </c:pt>
                <c:pt idx="1348">
                  <c:v>8.0815686193732859</c:v>
                </c:pt>
                <c:pt idx="1349">
                  <c:v>8.1700913934040837</c:v>
                </c:pt>
                <c:pt idx="1350">
                  <c:v>8.1642836602943021</c:v>
                </c:pt>
                <c:pt idx="1351">
                  <c:v>7.6773517153945461</c:v>
                </c:pt>
                <c:pt idx="1352">
                  <c:v>7.6843584368063658</c:v>
                </c:pt>
                <c:pt idx="1353">
                  <c:v>7.6256077663748707</c:v>
                </c:pt>
                <c:pt idx="1354">
                  <c:v>7.6607082409637259</c:v>
                </c:pt>
                <c:pt idx="1355">
                  <c:v>7.7109416170873386</c:v>
                </c:pt>
                <c:pt idx="1356">
                  <c:v>6.8282488688687266</c:v>
                </c:pt>
                <c:pt idx="1357">
                  <c:v>6.7185097105765328</c:v>
                </c:pt>
                <c:pt idx="1358">
                  <c:v>6.9584141537630009</c:v>
                </c:pt>
                <c:pt idx="1359">
                  <c:v>6.8430620112129201</c:v>
                </c:pt>
                <c:pt idx="1360">
                  <c:v>6.7049255713914588</c:v>
                </c:pt>
                <c:pt idx="1361">
                  <c:v>6.760982934338247</c:v>
                </c:pt>
                <c:pt idx="1362">
                  <c:v>6.6042528076307159</c:v>
                </c:pt>
                <c:pt idx="1363">
                  <c:v>6.6250824263274097</c:v>
                </c:pt>
                <c:pt idx="1364">
                  <c:v>6.6724711455259351</c:v>
                </c:pt>
                <c:pt idx="1365">
                  <c:v>6.6596559204373849</c:v>
                </c:pt>
                <c:pt idx="1366">
                  <c:v>6.6635022847788772</c:v>
                </c:pt>
                <c:pt idx="1367">
                  <c:v>6.6243987701466933</c:v>
                </c:pt>
                <c:pt idx="1368">
                  <c:v>6.4755389358557709</c:v>
                </c:pt>
                <c:pt idx="1369">
                  <c:v>6.4914057119884543</c:v>
                </c:pt>
                <c:pt idx="1370">
                  <c:v>6.3301100537443418</c:v>
                </c:pt>
                <c:pt idx="1371">
                  <c:v>6.0707234876032681</c:v>
                </c:pt>
                <c:pt idx="1372">
                  <c:v>6.1310836561625326</c:v>
                </c:pt>
                <c:pt idx="1373">
                  <c:v>6.0915076430137338</c:v>
                </c:pt>
                <c:pt idx="1374">
                  <c:v>6.0940625673841424</c:v>
                </c:pt>
                <c:pt idx="1375">
                  <c:v>6.1296536006665896</c:v>
                </c:pt>
                <c:pt idx="1376">
                  <c:v>5.9927459985996618</c:v>
                </c:pt>
                <c:pt idx="1377">
                  <c:v>5.7959282720697356</c:v>
                </c:pt>
                <c:pt idx="1378">
                  <c:v>5.9550536111968748</c:v>
                </c:pt>
                <c:pt idx="1379">
                  <c:v>5.8728596278465446</c:v>
                </c:pt>
                <c:pt idx="1380">
                  <c:v>5.8968687434373397</c:v>
                </c:pt>
                <c:pt idx="1381">
                  <c:v>5.7109559532226957</c:v>
                </c:pt>
                <c:pt idx="1382">
                  <c:v>5.6948032694858499</c:v>
                </c:pt>
                <c:pt idx="1383">
                  <c:v>6.1573055103547336</c:v>
                </c:pt>
                <c:pt idx="1384">
                  <c:v>6.4789046355200766</c:v>
                </c:pt>
                <c:pt idx="1385">
                  <c:v>6.441071846226885</c:v>
                </c:pt>
                <c:pt idx="1386">
                  <c:v>6.3688539001253286</c:v>
                </c:pt>
                <c:pt idx="1387">
                  <c:v>6.4067619687351698</c:v>
                </c:pt>
                <c:pt idx="1388">
                  <c:v>6.4068851648264786</c:v>
                </c:pt>
                <c:pt idx="1389">
                  <c:v>6.2678899573001052</c:v>
                </c:pt>
                <c:pt idx="1390">
                  <c:v>6.1691753868411148</c:v>
                </c:pt>
                <c:pt idx="1391">
                  <c:v>6.1697048104512557</c:v>
                </c:pt>
                <c:pt idx="1392">
                  <c:v>6.0583917068080364</c:v>
                </c:pt>
                <c:pt idx="1393">
                  <c:v>6.1129793441885676</c:v>
                </c:pt>
                <c:pt idx="1394">
                  <c:v>6.1746448280191384</c:v>
                </c:pt>
                <c:pt idx="1395">
                  <c:v>6.1728751929354218</c:v>
                </c:pt>
                <c:pt idx="1396">
                  <c:v>6.1733004209996398</c:v>
                </c:pt>
                <c:pt idx="1397">
                  <c:v>6.2606137972096398</c:v>
                </c:pt>
                <c:pt idx="1398">
                  <c:v>6.2427943743834584</c:v>
                </c:pt>
                <c:pt idx="1399">
                  <c:v>6.2536764559641496</c:v>
                </c:pt>
                <c:pt idx="1400">
                  <c:v>6.7685971060786718</c:v>
                </c:pt>
                <c:pt idx="1401">
                  <c:v>6.7834419843946696</c:v>
                </c:pt>
                <c:pt idx="1402">
                  <c:v>6.8384898655722797</c:v>
                </c:pt>
                <c:pt idx="1403">
                  <c:v>7.2595078153952386</c:v>
                </c:pt>
                <c:pt idx="1404">
                  <c:v>7.1556061116552554</c:v>
                </c:pt>
                <c:pt idx="1405">
                  <c:v>7.1842374768657216</c:v>
                </c:pt>
                <c:pt idx="1406">
                  <c:v>7.1751101976061076</c:v>
                </c:pt>
                <c:pt idx="1407">
                  <c:v>7.1637951745488042</c:v>
                </c:pt>
                <c:pt idx="1408">
                  <c:v>7.4298814247893619</c:v>
                </c:pt>
                <c:pt idx="1409">
                  <c:v>7.3910168218337509</c:v>
                </c:pt>
                <c:pt idx="1410">
                  <c:v>7.3445830074523046</c:v>
                </c:pt>
                <c:pt idx="1411">
                  <c:v>7.3577229178375534</c:v>
                </c:pt>
                <c:pt idx="1412">
                  <c:v>7.3903795311861886</c:v>
                </c:pt>
                <c:pt idx="1413">
                  <c:v>7.5504357511447298</c:v>
                </c:pt>
                <c:pt idx="1414">
                  <c:v>7.5685358627049828</c:v>
                </c:pt>
                <c:pt idx="1415">
                  <c:v>7.5631585251765676</c:v>
                </c:pt>
                <c:pt idx="1416">
                  <c:v>7.7662634937554396</c:v>
                </c:pt>
                <c:pt idx="1417">
                  <c:v>7.7725535113564836</c:v>
                </c:pt>
                <c:pt idx="1418">
                  <c:v>7.7553110801633531</c:v>
                </c:pt>
                <c:pt idx="1419">
                  <c:v>7.8436207799862236</c:v>
                </c:pt>
                <c:pt idx="1420">
                  <c:v>7.8202087544380561</c:v>
                </c:pt>
                <c:pt idx="1421">
                  <c:v>7.7753821489136801</c:v>
                </c:pt>
                <c:pt idx="1422">
                  <c:v>7.7715664920856096</c:v>
                </c:pt>
                <c:pt idx="1423">
                  <c:v>7.9880967453845129</c:v>
                </c:pt>
                <c:pt idx="1424">
                  <c:v>8.1283953146376575</c:v>
                </c:pt>
                <c:pt idx="1425">
                  <c:v>8.1403132356695806</c:v>
                </c:pt>
                <c:pt idx="1426">
                  <c:v>8.1424817152566629</c:v>
                </c:pt>
                <c:pt idx="1427">
                  <c:v>8.1546559678081927</c:v>
                </c:pt>
                <c:pt idx="1428">
                  <c:v>8.2355336459845656</c:v>
                </c:pt>
                <c:pt idx="1429">
                  <c:v>8.2660184768570808</c:v>
                </c:pt>
                <c:pt idx="1430">
                  <c:v>8.3633551350485007</c:v>
                </c:pt>
                <c:pt idx="1431">
                  <c:v>8.5503679504477148</c:v>
                </c:pt>
                <c:pt idx="1432">
                  <c:v>8.7003317279357386</c:v>
                </c:pt>
                <c:pt idx="1433">
                  <c:v>8.620455324491445</c:v>
                </c:pt>
                <c:pt idx="1434">
                  <c:v>8.6762001571903138</c:v>
                </c:pt>
                <c:pt idx="1435">
                  <c:v>8.9233337009269533</c:v>
                </c:pt>
                <c:pt idx="1436">
                  <c:v>8.91149748644205</c:v>
                </c:pt>
                <c:pt idx="1437">
                  <c:v>8.9993796851424186</c:v>
                </c:pt>
                <c:pt idx="1438">
                  <c:v>8.6863931938896144</c:v>
                </c:pt>
                <c:pt idx="1439">
                  <c:v>8.3664574434245402</c:v>
                </c:pt>
                <c:pt idx="1440">
                  <c:v>8.3991349417089403</c:v>
                </c:pt>
                <c:pt idx="1441">
                  <c:v>8.3964972205295307</c:v>
                </c:pt>
                <c:pt idx="1442">
                  <c:v>8.3920368870483699</c:v>
                </c:pt>
                <c:pt idx="1443">
                  <c:v>8.3381756610575479</c:v>
                </c:pt>
                <c:pt idx="1444">
                  <c:v>8.8527724518823696</c:v>
                </c:pt>
                <c:pt idx="1445">
                  <c:v>8.8526578455029696</c:v>
                </c:pt>
                <c:pt idx="1446">
                  <c:v>8.9795395507840094</c:v>
                </c:pt>
                <c:pt idx="1447">
                  <c:v>8.9915746679075639</c:v>
                </c:pt>
                <c:pt idx="1448">
                  <c:v>8.98119940388559</c:v>
                </c:pt>
                <c:pt idx="1449">
                  <c:v>8.8832295784709991</c:v>
                </c:pt>
                <c:pt idx="1450">
                  <c:v>8.8827020497268201</c:v>
                </c:pt>
                <c:pt idx="1451">
                  <c:v>8.9383822756024962</c:v>
                </c:pt>
                <c:pt idx="1452">
                  <c:v>8.9388438811636526</c:v>
                </c:pt>
                <c:pt idx="1453">
                  <c:v>8.9475838528217722</c:v>
                </c:pt>
                <c:pt idx="1454">
                  <c:v>8.7420145472823094</c:v>
                </c:pt>
                <c:pt idx="1455">
                  <c:v>8.3834248177349409</c:v>
                </c:pt>
                <c:pt idx="1456">
                  <c:v>8.3567744758163567</c:v>
                </c:pt>
                <c:pt idx="1457">
                  <c:v>8.3424581886268037</c:v>
                </c:pt>
                <c:pt idx="1458">
                  <c:v>8.0396473595253006</c:v>
                </c:pt>
                <c:pt idx="1459">
                  <c:v>8.0505471464691496</c:v>
                </c:pt>
                <c:pt idx="1460">
                  <c:v>8.0917304171611235</c:v>
                </c:pt>
                <c:pt idx="1461">
                  <c:v>8.1901928928884704</c:v>
                </c:pt>
                <c:pt idx="1462">
                  <c:v>8.2022184870094677</c:v>
                </c:pt>
                <c:pt idx="1463">
                  <c:v>8.2573627849267268</c:v>
                </c:pt>
                <c:pt idx="1464">
                  <c:v>8.2817510005151256</c:v>
                </c:pt>
                <c:pt idx="1465">
                  <c:v>8.3088037062141016</c:v>
                </c:pt>
                <c:pt idx="1466">
                  <c:v>8.2928006026310577</c:v>
                </c:pt>
                <c:pt idx="1467">
                  <c:v>8.4325841761037594</c:v>
                </c:pt>
                <c:pt idx="1468">
                  <c:v>8.1797487275367171</c:v>
                </c:pt>
                <c:pt idx="1469">
                  <c:v>8.5308161651566206</c:v>
                </c:pt>
                <c:pt idx="1470">
                  <c:v>8.5443316067349979</c:v>
                </c:pt>
                <c:pt idx="1471">
                  <c:v>8.3206463655349694</c:v>
                </c:pt>
                <c:pt idx="1472">
                  <c:v>8.4758631539195122</c:v>
                </c:pt>
                <c:pt idx="1473">
                  <c:v>8.5005895417643398</c:v>
                </c:pt>
                <c:pt idx="1474">
                  <c:v>8.4675981408575129</c:v>
                </c:pt>
                <c:pt idx="1475">
                  <c:v>8.5064774444217797</c:v>
                </c:pt>
                <c:pt idx="1476">
                  <c:v>8.5344998142939499</c:v>
                </c:pt>
                <c:pt idx="1477">
                  <c:v>8.5536731749256347</c:v>
                </c:pt>
                <c:pt idx="1478">
                  <c:v>8.4472308145795427</c:v>
                </c:pt>
                <c:pt idx="1479">
                  <c:v>8.2622583642200471</c:v>
                </c:pt>
                <c:pt idx="1480">
                  <c:v>8.2542584020401311</c:v>
                </c:pt>
                <c:pt idx="1481">
                  <c:v>8.3228333517643307</c:v>
                </c:pt>
                <c:pt idx="1482">
                  <c:v>8.3390536428609323</c:v>
                </c:pt>
                <c:pt idx="1483">
                  <c:v>8.4326402761716892</c:v>
                </c:pt>
                <c:pt idx="1484">
                  <c:v>8.4547216351795313</c:v>
                </c:pt>
                <c:pt idx="1485">
                  <c:v>8.5326095645354254</c:v>
                </c:pt>
                <c:pt idx="1486">
                  <c:v>8.2968217249540732</c:v>
                </c:pt>
                <c:pt idx="1487">
                  <c:v>8.1637970884918527</c:v>
                </c:pt>
                <c:pt idx="1488">
                  <c:v>8.5128913046795933</c:v>
                </c:pt>
                <c:pt idx="1489">
                  <c:v>8.4172398425642196</c:v>
                </c:pt>
              </c:numCache>
            </c:numRef>
          </c:val>
          <c:smooth val="0"/>
          <c:extLst>
            <c:ext xmlns:c16="http://schemas.microsoft.com/office/drawing/2014/chart" uri="{C3380CC4-5D6E-409C-BE32-E72D297353CC}">
              <c16:uniqueId val="{00000001-E7CA-4999-B8DC-C62BB69E7B17}"/>
            </c:ext>
          </c:extLst>
        </c:ser>
        <c:dLbls>
          <c:showLegendKey val="0"/>
          <c:showVal val="0"/>
          <c:showCatName val="0"/>
          <c:showSerName val="0"/>
          <c:showPercent val="0"/>
          <c:showBubbleSize val="0"/>
        </c:dLbls>
        <c:marker val="1"/>
        <c:smooth val="0"/>
        <c:axId val="-1970376296"/>
        <c:axId val="-1970366824"/>
      </c:lineChart>
      <c:dateAx>
        <c:axId val="-1970357016"/>
        <c:scaling>
          <c:orientation val="minMax"/>
        </c:scaling>
        <c:delete val="0"/>
        <c:axPos val="b"/>
        <c:numFmt formatCode="d\-mmm\-yy" sourceLinked="1"/>
        <c:majorTickMark val="out"/>
        <c:minorTickMark val="none"/>
        <c:tickLblPos val="nextTo"/>
        <c:crossAx val="-1970365816"/>
        <c:crosses val="autoZero"/>
        <c:auto val="1"/>
        <c:lblOffset val="100"/>
        <c:baseTimeUnit val="days"/>
      </c:dateAx>
      <c:valAx>
        <c:axId val="-1970365816"/>
        <c:scaling>
          <c:orientation val="minMax"/>
          <c:min val="1.1499999999999999"/>
        </c:scaling>
        <c:delete val="0"/>
        <c:axPos val="l"/>
        <c:majorGridlines/>
        <c:title>
          <c:tx>
            <c:rich>
              <a:bodyPr rot="-5400000" vert="horz"/>
              <a:lstStyle/>
              <a:p>
                <a:pPr>
                  <a:defRPr/>
                </a:pPr>
                <a:r>
                  <a:rPr lang="en-US"/>
                  <a:t>EURUSD</a:t>
                </a:r>
                <a:r>
                  <a:rPr lang="en-US" baseline="0"/>
                  <a:t> Spot</a:t>
                </a:r>
                <a:endParaRPr lang="en-US"/>
              </a:p>
            </c:rich>
          </c:tx>
          <c:overlay val="0"/>
        </c:title>
        <c:numFmt formatCode="General" sourceLinked="1"/>
        <c:majorTickMark val="out"/>
        <c:minorTickMark val="none"/>
        <c:tickLblPos val="nextTo"/>
        <c:crossAx val="-1970357016"/>
        <c:crosses val="autoZero"/>
        <c:crossBetween val="between"/>
      </c:valAx>
      <c:valAx>
        <c:axId val="-1970366824"/>
        <c:scaling>
          <c:orientation val="minMax"/>
        </c:scaling>
        <c:delete val="0"/>
        <c:axPos val="r"/>
        <c:title>
          <c:tx>
            <c:rich>
              <a:bodyPr rot="-5400000" vert="horz"/>
              <a:lstStyle/>
              <a:p>
                <a:pPr>
                  <a:defRPr/>
                </a:pPr>
                <a:r>
                  <a:rPr lang="en-US"/>
                  <a:t>Realized</a:t>
                </a:r>
                <a:r>
                  <a:rPr lang="en-US" baseline="0"/>
                  <a:t> Volatility (%)</a:t>
                </a:r>
                <a:endParaRPr lang="en-US"/>
              </a:p>
            </c:rich>
          </c:tx>
          <c:overlay val="0"/>
        </c:title>
        <c:numFmt formatCode="General" sourceLinked="1"/>
        <c:majorTickMark val="out"/>
        <c:minorTickMark val="none"/>
        <c:tickLblPos val="nextTo"/>
        <c:crossAx val="-1970376296"/>
        <c:crosses val="max"/>
        <c:crossBetween val="between"/>
      </c:valAx>
      <c:dateAx>
        <c:axId val="-1970376296"/>
        <c:scaling>
          <c:orientation val="minMax"/>
        </c:scaling>
        <c:delete val="1"/>
        <c:axPos val="b"/>
        <c:numFmt formatCode="d\-mmm\-yy" sourceLinked="1"/>
        <c:majorTickMark val="out"/>
        <c:minorTickMark val="none"/>
        <c:tickLblPos val="nextTo"/>
        <c:crossAx val="-1970366824"/>
        <c:crosses val="autoZero"/>
        <c:auto val="1"/>
        <c:lblOffset val="100"/>
        <c:baseTimeUnit val="days"/>
      </c:date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Hedgeable Bid and Offer by Size</a:t>
            </a:r>
          </a:p>
        </c:rich>
      </c:tx>
      <c:overlay val="0"/>
    </c:title>
    <c:autoTitleDeleted val="0"/>
    <c:plotArea>
      <c:layout/>
      <c:scatterChart>
        <c:scatterStyle val="lineMarker"/>
        <c:varyColors val="0"/>
        <c:ser>
          <c:idx val="0"/>
          <c:order val="0"/>
          <c:tx>
            <c:strRef>
              <c:f>'Order books'!$Q$4</c:f>
              <c:strCache>
                <c:ptCount val="1"/>
                <c:pt idx="0">
                  <c:v>Bid</c:v>
                </c:pt>
              </c:strCache>
            </c:strRef>
          </c:tx>
          <c:spPr>
            <a:ln>
              <a:solidFill>
                <a:srgbClr val="FF0000"/>
              </a:solidFill>
            </a:ln>
          </c:spPr>
          <c:marker>
            <c:symbol val="none"/>
          </c:marker>
          <c:xVal>
            <c:numRef>
              <c:f>'Order books'!$P$5:$P$11</c:f>
              <c:numCache>
                <c:formatCode>0.00000</c:formatCode>
                <c:ptCount val="7"/>
                <c:pt idx="0">
                  <c:v>0.1</c:v>
                </c:pt>
                <c:pt idx="1">
                  <c:v>0.7</c:v>
                </c:pt>
                <c:pt idx="2">
                  <c:v>10.85</c:v>
                </c:pt>
                <c:pt idx="3">
                  <c:v>13.75</c:v>
                </c:pt>
                <c:pt idx="4">
                  <c:v>19.75</c:v>
                </c:pt>
                <c:pt idx="5">
                  <c:v>22</c:v>
                </c:pt>
                <c:pt idx="6">
                  <c:v>32</c:v>
                </c:pt>
              </c:numCache>
            </c:numRef>
          </c:xVal>
          <c:yVal>
            <c:numRef>
              <c:f>'Order books'!$Q$5:$Q$11</c:f>
              <c:numCache>
                <c:formatCode>0.00000</c:formatCode>
                <c:ptCount val="7"/>
                <c:pt idx="0">
                  <c:v>1.26664</c:v>
                </c:pt>
                <c:pt idx="1">
                  <c:v>1.26663142857143</c:v>
                </c:pt>
                <c:pt idx="2">
                  <c:v>1.26660202764977</c:v>
                </c:pt>
                <c:pt idx="3">
                  <c:v>1.2665910545454551</c:v>
                </c:pt>
                <c:pt idx="4">
                  <c:v>1.266563392405063</c:v>
                </c:pt>
                <c:pt idx="5">
                  <c:v>1.266551795454546</c:v>
                </c:pt>
                <c:pt idx="6">
                  <c:v>1.2664731093749999</c:v>
                </c:pt>
              </c:numCache>
            </c:numRef>
          </c:yVal>
          <c:smooth val="0"/>
          <c:extLst>
            <c:ext xmlns:c16="http://schemas.microsoft.com/office/drawing/2014/chart" uri="{C3380CC4-5D6E-409C-BE32-E72D297353CC}">
              <c16:uniqueId val="{00000000-7F7F-469E-94D0-8F758B86CD65}"/>
            </c:ext>
          </c:extLst>
        </c:ser>
        <c:ser>
          <c:idx val="1"/>
          <c:order val="1"/>
          <c:tx>
            <c:strRef>
              <c:f>'Order books'!$T$4</c:f>
              <c:strCache>
                <c:ptCount val="1"/>
                <c:pt idx="0">
                  <c:v>Offer</c:v>
                </c:pt>
              </c:strCache>
            </c:strRef>
          </c:tx>
          <c:spPr>
            <a:ln>
              <a:solidFill>
                <a:srgbClr val="0000FF"/>
              </a:solidFill>
            </a:ln>
          </c:spPr>
          <c:marker>
            <c:symbol val="none"/>
          </c:marker>
          <c:xVal>
            <c:numRef>
              <c:f>'Order books'!$S$5:$S$11</c:f>
              <c:numCache>
                <c:formatCode>0.00</c:formatCode>
                <c:ptCount val="7"/>
                <c:pt idx="0">
                  <c:v>23.95</c:v>
                </c:pt>
                <c:pt idx="1">
                  <c:v>15.95</c:v>
                </c:pt>
                <c:pt idx="2">
                  <c:v>12.2</c:v>
                </c:pt>
                <c:pt idx="3">
                  <c:v>9.7000000000000011</c:v>
                </c:pt>
                <c:pt idx="4">
                  <c:v>7.95</c:v>
                </c:pt>
                <c:pt idx="5">
                  <c:v>1.1499999999999999</c:v>
                </c:pt>
                <c:pt idx="6">
                  <c:v>0.25</c:v>
                </c:pt>
              </c:numCache>
            </c:numRef>
          </c:xVal>
          <c:yVal>
            <c:numRef>
              <c:f>'Order books'!$T$5:$T$11</c:f>
              <c:numCache>
                <c:formatCode>0.00000</c:formatCode>
                <c:ptCount val="7"/>
                <c:pt idx="0">
                  <c:v>1.2667886012526099</c:v>
                </c:pt>
                <c:pt idx="1">
                  <c:v>1.2667327272727269</c:v>
                </c:pt>
                <c:pt idx="2">
                  <c:v>1.2667120491803281</c:v>
                </c:pt>
                <c:pt idx="3">
                  <c:v>1.266702268041237</c:v>
                </c:pt>
                <c:pt idx="4">
                  <c:v>1.266696163522012</c:v>
                </c:pt>
                <c:pt idx="5">
                  <c:v>1.26667347826087</c:v>
                </c:pt>
                <c:pt idx="6">
                  <c:v>1.2666500000000001</c:v>
                </c:pt>
              </c:numCache>
            </c:numRef>
          </c:yVal>
          <c:smooth val="0"/>
          <c:extLst>
            <c:ext xmlns:c16="http://schemas.microsoft.com/office/drawing/2014/chart" uri="{C3380CC4-5D6E-409C-BE32-E72D297353CC}">
              <c16:uniqueId val="{00000001-7F7F-469E-94D0-8F758B86CD65}"/>
            </c:ext>
          </c:extLst>
        </c:ser>
        <c:dLbls>
          <c:showLegendKey val="0"/>
          <c:showVal val="0"/>
          <c:showCatName val="0"/>
          <c:showSerName val="0"/>
          <c:showPercent val="0"/>
          <c:showBubbleSize val="0"/>
        </c:dLbls>
        <c:axId val="-1996857400"/>
        <c:axId val="-1996876184"/>
      </c:scatterChart>
      <c:valAx>
        <c:axId val="-1996857400"/>
        <c:scaling>
          <c:orientation val="minMax"/>
        </c:scaling>
        <c:delete val="0"/>
        <c:axPos val="b"/>
        <c:title>
          <c:tx>
            <c:rich>
              <a:bodyPr/>
              <a:lstStyle/>
              <a:p>
                <a:pPr>
                  <a:defRPr/>
                </a:pPr>
                <a:r>
                  <a:rPr lang="en-US"/>
                  <a:t>Trade Size (M EUR)</a:t>
                </a:r>
              </a:p>
            </c:rich>
          </c:tx>
          <c:overlay val="0"/>
        </c:title>
        <c:numFmt formatCode="0" sourceLinked="0"/>
        <c:majorTickMark val="out"/>
        <c:minorTickMark val="none"/>
        <c:tickLblPos val="nextTo"/>
        <c:crossAx val="-1996876184"/>
        <c:crosses val="autoZero"/>
        <c:crossBetween val="midCat"/>
      </c:valAx>
      <c:valAx>
        <c:axId val="-1996876184"/>
        <c:scaling>
          <c:orientation val="minMax"/>
        </c:scaling>
        <c:delete val="0"/>
        <c:axPos val="l"/>
        <c:majorGridlines/>
        <c:numFmt formatCode="0.00000" sourceLinked="1"/>
        <c:majorTickMark val="out"/>
        <c:minorTickMark val="none"/>
        <c:tickLblPos val="nextTo"/>
        <c:crossAx val="-1996857400"/>
        <c:crosses val="autoZero"/>
        <c:crossBetween val="midCat"/>
      </c:valAx>
    </c:plotArea>
    <c:legend>
      <c:legendPos val="b"/>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Bid and Ask Shifts as Functions of Risk Positions</a:t>
            </a:r>
          </a:p>
        </c:rich>
      </c:tx>
      <c:overlay val="0"/>
    </c:title>
    <c:autoTitleDeleted val="0"/>
    <c:plotArea>
      <c:layout/>
      <c:lineChart>
        <c:grouping val="standard"/>
        <c:varyColors val="0"/>
        <c:ser>
          <c:idx val="1"/>
          <c:order val="0"/>
          <c:tx>
            <c:strRef>
              <c:f>'Bid Ask Shift'!$C$4</c:f>
              <c:strCache>
                <c:ptCount val="1"/>
                <c:pt idx="0">
                  <c:v>Bid Shift (fraction of spread)</c:v>
                </c:pt>
              </c:strCache>
            </c:strRef>
          </c:tx>
          <c:spPr>
            <a:ln>
              <a:solidFill>
                <a:srgbClr val="0000FF"/>
              </a:solidFill>
            </a:ln>
          </c:spPr>
          <c:marker>
            <c:symbol val="none"/>
          </c:marker>
          <c:cat>
            <c:numRef>
              <c:f>'Bid Ask Shift'!$B$5:$B$25</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cat>
          <c:val>
            <c:numRef>
              <c:f>'Bid Ask Shift'!$C$5:$C$25</c:f>
              <c:numCache>
                <c:formatCode>General</c:formatCode>
                <c:ptCount val="21"/>
                <c:pt idx="0">
                  <c:v>50</c:v>
                </c:pt>
                <c:pt idx="1">
                  <c:v>50</c:v>
                </c:pt>
                <c:pt idx="2">
                  <c:v>50</c:v>
                </c:pt>
                <c:pt idx="3">
                  <c:v>50</c:v>
                </c:pt>
                <c:pt idx="4">
                  <c:v>50</c:v>
                </c:pt>
                <c:pt idx="5">
                  <c:v>50</c:v>
                </c:pt>
                <c:pt idx="6">
                  <c:v>40</c:v>
                </c:pt>
                <c:pt idx="7">
                  <c:v>30</c:v>
                </c:pt>
                <c:pt idx="8">
                  <c:v>20</c:v>
                </c:pt>
                <c:pt idx="9">
                  <c:v>10</c:v>
                </c:pt>
                <c:pt idx="10">
                  <c:v>0</c:v>
                </c:pt>
                <c:pt idx="11">
                  <c:v>0</c:v>
                </c:pt>
                <c:pt idx="12">
                  <c:v>0</c:v>
                </c:pt>
                <c:pt idx="13">
                  <c:v>0</c:v>
                </c:pt>
                <c:pt idx="14">
                  <c:v>0</c:v>
                </c:pt>
                <c:pt idx="15">
                  <c:v>0</c:v>
                </c:pt>
                <c:pt idx="16">
                  <c:v>-10</c:v>
                </c:pt>
                <c:pt idx="17">
                  <c:v>-20</c:v>
                </c:pt>
                <c:pt idx="18">
                  <c:v>-30</c:v>
                </c:pt>
                <c:pt idx="19">
                  <c:v>-40</c:v>
                </c:pt>
                <c:pt idx="20">
                  <c:v>-50</c:v>
                </c:pt>
              </c:numCache>
            </c:numRef>
          </c:val>
          <c:smooth val="0"/>
          <c:extLst>
            <c:ext xmlns:c16="http://schemas.microsoft.com/office/drawing/2014/chart" uri="{C3380CC4-5D6E-409C-BE32-E72D297353CC}">
              <c16:uniqueId val="{00000000-D28E-4005-BC94-53B2E0547B10}"/>
            </c:ext>
          </c:extLst>
        </c:ser>
        <c:ser>
          <c:idx val="0"/>
          <c:order val="1"/>
          <c:tx>
            <c:strRef>
              <c:f>'Bid Ask Shift'!$D$4</c:f>
              <c:strCache>
                <c:ptCount val="1"/>
                <c:pt idx="0">
                  <c:v>Ask Shift (fraction of spread)</c:v>
                </c:pt>
              </c:strCache>
            </c:strRef>
          </c:tx>
          <c:spPr>
            <a:ln>
              <a:solidFill>
                <a:srgbClr val="FF0000"/>
              </a:solidFill>
            </a:ln>
          </c:spPr>
          <c:marker>
            <c:symbol val="none"/>
          </c:marker>
          <c:cat>
            <c:numRef>
              <c:f>'Bid Ask Shift'!$B$5:$B$25</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cat>
          <c:val>
            <c:numRef>
              <c:f>'Bid Ask Shift'!$D$5:$D$25</c:f>
              <c:numCache>
                <c:formatCode>General</c:formatCode>
                <c:ptCount val="21"/>
                <c:pt idx="0">
                  <c:v>50</c:v>
                </c:pt>
                <c:pt idx="1">
                  <c:v>40</c:v>
                </c:pt>
                <c:pt idx="2">
                  <c:v>30</c:v>
                </c:pt>
                <c:pt idx="3">
                  <c:v>20</c:v>
                </c:pt>
                <c:pt idx="4">
                  <c:v>10</c:v>
                </c:pt>
                <c:pt idx="5">
                  <c:v>0</c:v>
                </c:pt>
                <c:pt idx="6">
                  <c:v>0</c:v>
                </c:pt>
                <c:pt idx="7">
                  <c:v>0</c:v>
                </c:pt>
                <c:pt idx="8">
                  <c:v>0</c:v>
                </c:pt>
                <c:pt idx="9">
                  <c:v>0</c:v>
                </c:pt>
                <c:pt idx="10">
                  <c:v>0</c:v>
                </c:pt>
                <c:pt idx="11">
                  <c:v>-10</c:v>
                </c:pt>
                <c:pt idx="12">
                  <c:v>-20</c:v>
                </c:pt>
                <c:pt idx="13">
                  <c:v>-30</c:v>
                </c:pt>
                <c:pt idx="14">
                  <c:v>-40</c:v>
                </c:pt>
                <c:pt idx="15">
                  <c:v>-50</c:v>
                </c:pt>
                <c:pt idx="16">
                  <c:v>-50</c:v>
                </c:pt>
                <c:pt idx="17">
                  <c:v>-50</c:v>
                </c:pt>
                <c:pt idx="18">
                  <c:v>-50</c:v>
                </c:pt>
                <c:pt idx="19">
                  <c:v>-50</c:v>
                </c:pt>
                <c:pt idx="20">
                  <c:v>-50</c:v>
                </c:pt>
              </c:numCache>
            </c:numRef>
          </c:val>
          <c:smooth val="0"/>
          <c:extLst>
            <c:ext xmlns:c16="http://schemas.microsoft.com/office/drawing/2014/chart" uri="{C3380CC4-5D6E-409C-BE32-E72D297353CC}">
              <c16:uniqueId val="{00000001-D28E-4005-BC94-53B2E0547B10}"/>
            </c:ext>
          </c:extLst>
        </c:ser>
        <c:dLbls>
          <c:showLegendKey val="0"/>
          <c:showVal val="0"/>
          <c:showCatName val="0"/>
          <c:showSerName val="0"/>
          <c:showPercent val="0"/>
          <c:showBubbleSize val="0"/>
        </c:dLbls>
        <c:smooth val="0"/>
        <c:axId val="-1997088056"/>
        <c:axId val="-1997429656"/>
      </c:lineChart>
      <c:catAx>
        <c:axId val="-1997088056"/>
        <c:scaling>
          <c:orientation val="minMax"/>
        </c:scaling>
        <c:delete val="0"/>
        <c:axPos val="b"/>
        <c:title>
          <c:tx>
            <c:rich>
              <a:bodyPr/>
              <a:lstStyle/>
              <a:p>
                <a:pPr>
                  <a:defRPr/>
                </a:pPr>
                <a:r>
                  <a:rPr lang="en-US"/>
                  <a:t>Risk Position (Units of Delta)</a:t>
                </a:r>
              </a:p>
            </c:rich>
          </c:tx>
          <c:overlay val="0"/>
        </c:title>
        <c:numFmt formatCode="General" sourceLinked="1"/>
        <c:majorTickMark val="out"/>
        <c:minorTickMark val="none"/>
        <c:tickLblPos val="nextTo"/>
        <c:crossAx val="-1997429656"/>
        <c:crosses val="autoZero"/>
        <c:auto val="1"/>
        <c:lblAlgn val="ctr"/>
        <c:lblOffset val="100"/>
        <c:noMultiLvlLbl val="0"/>
      </c:catAx>
      <c:valAx>
        <c:axId val="-1997429656"/>
        <c:scaling>
          <c:orientation val="minMax"/>
          <c:max val="50"/>
          <c:min val="-50"/>
        </c:scaling>
        <c:delete val="0"/>
        <c:axPos val="l"/>
        <c:majorGridlines/>
        <c:title>
          <c:tx>
            <c:rich>
              <a:bodyPr rot="-5400000" vert="horz"/>
              <a:lstStyle/>
              <a:p>
                <a:pPr>
                  <a:defRPr/>
                </a:pPr>
                <a:r>
                  <a:rPr lang="en-US"/>
                  <a:t>Shift (% of Full</a:t>
                </a:r>
                <a:r>
                  <a:rPr lang="en-US" baseline="0"/>
                  <a:t> Bid/Ask Spread)</a:t>
                </a:r>
              </a:p>
            </c:rich>
          </c:tx>
          <c:overlay val="0"/>
        </c:title>
        <c:numFmt formatCode="General" sourceLinked="1"/>
        <c:majorTickMark val="out"/>
        <c:minorTickMark val="none"/>
        <c:tickLblPos val="nextTo"/>
        <c:crossAx val="-1997088056"/>
        <c:crosses val="autoZero"/>
        <c:crossBetween val="between"/>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Sharpe Ratio for Trading PNL</a:t>
            </a:r>
          </a:p>
        </c:rich>
      </c:tx>
      <c:overlay val="0"/>
    </c:title>
    <c:autoTitleDeleted val="0"/>
    <c:plotArea>
      <c:layout/>
      <c:lineChart>
        <c:grouping val="standard"/>
        <c:varyColors val="0"/>
        <c:ser>
          <c:idx val="0"/>
          <c:order val="0"/>
          <c:tx>
            <c:v>3bp dealer spread</c:v>
          </c:tx>
          <c:spPr>
            <a:ln>
              <a:solidFill>
                <a:srgbClr val="FF0000"/>
              </a:solidFill>
            </a:ln>
          </c:spPr>
          <c:marker>
            <c:symbol val="none"/>
          </c:marker>
          <c:cat>
            <c:numRef>
              <c:f>'Hedging Sim'!$D$4:$D$10</c:f>
              <c:numCache>
                <c:formatCode>General</c:formatCode>
                <c:ptCount val="7"/>
                <c:pt idx="0">
                  <c:v>2</c:v>
                </c:pt>
                <c:pt idx="1">
                  <c:v>3</c:v>
                </c:pt>
                <c:pt idx="2">
                  <c:v>4</c:v>
                </c:pt>
                <c:pt idx="3">
                  <c:v>5</c:v>
                </c:pt>
                <c:pt idx="4">
                  <c:v>6</c:v>
                </c:pt>
                <c:pt idx="5">
                  <c:v>7</c:v>
                </c:pt>
                <c:pt idx="6">
                  <c:v>8</c:v>
                </c:pt>
              </c:numCache>
            </c:numRef>
          </c:cat>
          <c:val>
            <c:numRef>
              <c:f>'Hedging Sim'!$G$13:$G$19</c:f>
              <c:numCache>
                <c:formatCode>General</c:formatCode>
                <c:ptCount val="7"/>
                <c:pt idx="0">
                  <c:v>-8.9570552147239302E-2</c:v>
                </c:pt>
                <c:pt idx="1">
                  <c:v>5.0661625708884701E-3</c:v>
                </c:pt>
                <c:pt idx="2">
                  <c:v>2.0272525027808699E-2</c:v>
                </c:pt>
                <c:pt idx="3">
                  <c:v>2.54078684152034E-2</c:v>
                </c:pt>
                <c:pt idx="4">
                  <c:v>2.4459761549925501E-2</c:v>
                </c:pt>
                <c:pt idx="5">
                  <c:v>2.4781906300484598E-2</c:v>
                </c:pt>
                <c:pt idx="6">
                  <c:v>2.4316109422492401E-2</c:v>
                </c:pt>
              </c:numCache>
            </c:numRef>
          </c:val>
          <c:smooth val="0"/>
          <c:extLst>
            <c:ext xmlns:c16="http://schemas.microsoft.com/office/drawing/2014/chart" uri="{C3380CC4-5D6E-409C-BE32-E72D297353CC}">
              <c16:uniqueId val="{00000000-EB11-4B67-8587-B39CC59A7FBB}"/>
            </c:ext>
          </c:extLst>
        </c:ser>
        <c:ser>
          <c:idx val="1"/>
          <c:order val="1"/>
          <c:tx>
            <c:v>1.5bp dealer spread</c:v>
          </c:tx>
          <c:spPr>
            <a:ln>
              <a:solidFill>
                <a:srgbClr val="0000FF"/>
              </a:solidFill>
            </a:ln>
          </c:spPr>
          <c:marker>
            <c:symbol val="none"/>
          </c:marker>
          <c:cat>
            <c:numRef>
              <c:f>'Hedging Sim'!$D$4:$D$10</c:f>
              <c:numCache>
                <c:formatCode>General</c:formatCode>
                <c:ptCount val="7"/>
                <c:pt idx="0">
                  <c:v>2</c:v>
                </c:pt>
                <c:pt idx="1">
                  <c:v>3</c:v>
                </c:pt>
                <c:pt idx="2">
                  <c:v>4</c:v>
                </c:pt>
                <c:pt idx="3">
                  <c:v>5</c:v>
                </c:pt>
                <c:pt idx="4">
                  <c:v>6</c:v>
                </c:pt>
                <c:pt idx="5">
                  <c:v>7</c:v>
                </c:pt>
                <c:pt idx="6">
                  <c:v>8</c:v>
                </c:pt>
              </c:numCache>
            </c:numRef>
          </c:cat>
          <c:val>
            <c:numRef>
              <c:f>'Hedging Sim'!$G$4:$G$10</c:f>
              <c:numCache>
                <c:formatCode>General</c:formatCode>
                <c:ptCount val="7"/>
                <c:pt idx="0">
                  <c:v>3.8036809815950902E-2</c:v>
                </c:pt>
                <c:pt idx="1">
                  <c:v>4.8771266540642698E-2</c:v>
                </c:pt>
                <c:pt idx="2">
                  <c:v>4.3770856507230303E-2</c:v>
                </c:pt>
                <c:pt idx="3">
                  <c:v>3.9942209379862197E-2</c:v>
                </c:pt>
                <c:pt idx="4">
                  <c:v>3.4184053651266803E-2</c:v>
                </c:pt>
                <c:pt idx="5">
                  <c:v>3.1631663974151902E-2</c:v>
                </c:pt>
                <c:pt idx="6">
                  <c:v>2.93054997992774E-2</c:v>
                </c:pt>
              </c:numCache>
            </c:numRef>
          </c:val>
          <c:smooth val="0"/>
          <c:extLst>
            <c:ext xmlns:c16="http://schemas.microsoft.com/office/drawing/2014/chart" uri="{C3380CC4-5D6E-409C-BE32-E72D297353CC}">
              <c16:uniqueId val="{00000001-EB11-4B67-8587-B39CC59A7FBB}"/>
            </c:ext>
          </c:extLst>
        </c:ser>
        <c:dLbls>
          <c:showLegendKey val="0"/>
          <c:showVal val="0"/>
          <c:showCatName val="0"/>
          <c:showSerName val="0"/>
          <c:showPercent val="0"/>
          <c:showBubbleSize val="0"/>
        </c:dLbls>
        <c:smooth val="0"/>
        <c:axId val="-2000383832"/>
        <c:axId val="-1999711304"/>
      </c:lineChart>
      <c:catAx>
        <c:axId val="-2000383832"/>
        <c:scaling>
          <c:orientation val="minMax"/>
        </c:scaling>
        <c:delete val="0"/>
        <c:axPos val="b"/>
        <c:title>
          <c:tx>
            <c:rich>
              <a:bodyPr/>
              <a:lstStyle/>
              <a:p>
                <a:pPr>
                  <a:defRPr/>
                </a:pPr>
                <a:r>
                  <a:rPr lang="en-US"/>
                  <a:t>Delta Limit</a:t>
                </a:r>
              </a:p>
            </c:rich>
          </c:tx>
          <c:overlay val="0"/>
        </c:title>
        <c:numFmt formatCode="General" sourceLinked="1"/>
        <c:majorTickMark val="out"/>
        <c:minorTickMark val="none"/>
        <c:tickLblPos val="nextTo"/>
        <c:crossAx val="-1999711304"/>
        <c:crosses val="autoZero"/>
        <c:auto val="1"/>
        <c:lblAlgn val="ctr"/>
        <c:lblOffset val="100"/>
        <c:noMultiLvlLbl val="0"/>
      </c:catAx>
      <c:valAx>
        <c:axId val="-1999711304"/>
        <c:scaling>
          <c:orientation val="minMax"/>
        </c:scaling>
        <c:delete val="0"/>
        <c:axPos val="l"/>
        <c:majorGridlines/>
        <c:title>
          <c:tx>
            <c:rich>
              <a:bodyPr rot="-5400000" vert="horz"/>
              <a:lstStyle/>
              <a:p>
                <a:pPr>
                  <a:defRPr/>
                </a:pPr>
                <a:r>
                  <a:rPr lang="en-US"/>
                  <a:t>Sharpe Ratio</a:t>
                </a:r>
              </a:p>
            </c:rich>
          </c:tx>
          <c:overlay val="0"/>
        </c:title>
        <c:numFmt formatCode="General" sourceLinked="1"/>
        <c:majorTickMark val="out"/>
        <c:minorTickMark val="none"/>
        <c:tickLblPos val="nextTo"/>
        <c:crossAx val="-2000383832"/>
        <c:crosses val="autoZero"/>
        <c:crossBetween val="between"/>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9/4/2019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2019</a:t>
            </a:r>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2283185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Bids are in red, offers</a:t>
            </a:r>
            <a:r>
              <a:rPr lang="en-US" baseline="0" dirty="0"/>
              <a:t> in blue.</a:t>
            </a:r>
          </a:p>
          <a:p>
            <a:endParaRPr lang="en-US" baseline="0" dirty="0"/>
          </a:p>
          <a:p>
            <a:r>
              <a:rPr lang="en-US" baseline="0" dirty="0"/>
              <a:t>This is just hypothetical, but reasonably representative. EBS tends to trade larger sizes on each transaction, but its price levels are never more than 0.5 “pips” apart. </a:t>
            </a:r>
            <a:r>
              <a:rPr lang="en-US" baseline="0" dirty="0" err="1"/>
              <a:t>HotSpot</a:t>
            </a:r>
            <a:r>
              <a:rPr lang="en-US" baseline="0" dirty="0"/>
              <a:t> and Lava trade smaller sizes but allow 0.1 pips between prices.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373226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know the actual ECNs because trading costs might be different on different venues. Trading fees</a:t>
            </a:r>
            <a:r>
              <a:rPr lang="en-US" baseline="0" dirty="0"/>
              <a:t> vary by venue and also vary by amount you’ve traded, so you might choose to trade on a specific platform to push your total monthly notional traded above a threshold to get lower per-trade trading fees, etc.</a:t>
            </a:r>
          </a:p>
          <a:p>
            <a:endParaRPr lang="en-US" baseline="0" dirty="0"/>
          </a:p>
          <a:p>
            <a:r>
              <a:rPr lang="en-US" baseline="0" dirty="0"/>
              <a:t>Inside bid/offer here is 1.26664/1.26665, only 0.1 pip wide. But notice that’s on only tiny size.</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226068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Weighted average of size * level, linearly</a:t>
            </a:r>
            <a:r>
              <a:rPr lang="en-US" baseline="0" dirty="0"/>
              <a:t> interpolated between sizes trading in the market.</a:t>
            </a:r>
          </a:p>
          <a:p>
            <a:endParaRPr lang="en-US" baseline="0" dirty="0"/>
          </a:p>
          <a:p>
            <a:r>
              <a:rPr lang="en-US" baseline="0" dirty="0"/>
              <a:t>This where a dealer knows, with very high certainty, they can trade a specific size right at this instant, by taking the orders that are shown in the market. If they do trade, they are effectively paying bid/ask spread to other dealers.</a:t>
            </a:r>
          </a:p>
          <a:p>
            <a:endParaRPr lang="en-US" baseline="0" dirty="0"/>
          </a:p>
          <a:p>
            <a:r>
              <a:rPr lang="en-US" baseline="0" dirty="0"/>
              <a:t>They can often do better than this, though, by taking some risk and spreading the execution out over time, or by waiting for another client to trade the other side with them and take them out of the risk while getting paid the spread twice.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45584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Entirely ad hoc! No model input. The scale on the x-axis</a:t>
            </a:r>
            <a:r>
              <a:rPr lang="en-US" baseline="0" dirty="0"/>
              <a:t> is something traders come up with themselves based on risk tolerances.</a:t>
            </a:r>
          </a:p>
          <a:p>
            <a:endParaRPr lang="en-US" baseline="0" dirty="0"/>
          </a:p>
          <a:p>
            <a:r>
              <a:rPr lang="en-US" baseline="0" dirty="0"/>
              <a:t>The idea behind this ad hoc rule is that, if your risk position is zero, you show a width comparable to the inter-dealer market (or maybe a bit tighter). If you have a modest risk position, you shift only one side of the market: for example, if you are modestly long, you will keep your bid fixed, but lower your offer. That keeps your probability of buying unchanged, but increases your probability of selling (reducing your margin as you do so). It also tightens the bid/ask spread you show to the client. But once your risk position gets significant, you really don’t want to trade on the wrong side: so if you are long, you will start reducing your bid price as well as the offer, eventually returning your client-facing bid/ask spread to the same width as your neutral spread, but shifted down by a half a bid/ask spread (so the offer is at the market mid).</a:t>
            </a:r>
          </a:p>
          <a:p>
            <a:endParaRPr lang="en-US" baseline="0" dirty="0"/>
          </a:p>
          <a:p>
            <a:r>
              <a:rPr lang="en-US" baseline="0" dirty="0"/>
              <a:t>One advantage of moving only one side of the market is that your average bid/ask spread ends up tighter, which makes you look good when clients compare your bid/ask spread to that of the competition. Electronic market making is a very competitive business at the top end, and winning the competition for tightest average spreads often leads to winning a lot more volume as clients preferentially give you business.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4041540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a:t>
            </a:r>
            <a:r>
              <a:rPr lang="en-US" baseline="0" dirty="0"/>
              <a:t> arbitrage” means when a high frequency trader trades an asset on multiple execution venues, and sees the price move on just one venue before the rest. If they can trade fast enough on the other venues they can race ahead of the rest of the market’s reaction. This is a pretty standard arms race scenario, and results in many market participants spending a lot of money on technology to avoid being last in line to trade.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389777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 at risk limit is useful because</a:t>
            </a:r>
            <a:r>
              <a:rPr lang="en-US" baseline="0" dirty="0"/>
              <a:t> it reflects the fact that in normal market conditions, highly correlated assets are indeed good proxy hedges for each other, and a market maker can really get away with less hedging, and more netting, by taking advantage of the correlation.</a:t>
            </a:r>
          </a:p>
          <a:p>
            <a:endParaRPr lang="en-US" baseline="0" dirty="0"/>
          </a:p>
          <a:p>
            <a:r>
              <a:rPr lang="en-US" baseline="0" dirty="0"/>
              <a:t>In abnormal market conditions, however, correlation structure can change very quickly; and jumps in spot happen near events, which, while small from the perspective of derivative pricing, matter for high frequency risk management. Both of these reasons are why the VAR limit is enhanced with limits on individual deltas.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35</a:t>
            </a:fld>
            <a:endParaRPr lang="en-US"/>
          </a:p>
        </p:txBody>
      </p:sp>
    </p:spTree>
    <p:extLst>
      <p:ext uri="{BB962C8B-B14F-4D97-AF65-F5344CB8AC3E}">
        <p14:creationId xmlns:p14="http://schemas.microsoft.com/office/powerpoint/2010/main" val="310202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Probability of (at least one) trade during a time interval </a:t>
            </a:r>
            <a:r>
              <a:rPr lang="en-US" dirty="0" err="1"/>
              <a:t>dt</a:t>
            </a:r>
            <a:r>
              <a:rPr lang="en-US" dirty="0"/>
              <a:t> is 1-exp(-lambda * </a:t>
            </a:r>
            <a:r>
              <a:rPr lang="en-US" dirty="0" err="1"/>
              <a:t>dt</a:t>
            </a:r>
            <a:r>
              <a:rPr lang="en-US" dirty="0"/>
              <a:t>), where lambda is the Poisson frequency.</a:t>
            </a:r>
          </a:p>
        </p:txBody>
      </p:sp>
      <p:sp>
        <p:nvSpPr>
          <p:cNvPr id="4" name="Slide Number Placeholder 3"/>
          <p:cNvSpPr>
            <a:spLocks noGrp="1"/>
          </p:cNvSpPr>
          <p:nvPr>
            <p:ph type="sldNum" sz="quarter" idx="10"/>
          </p:nvPr>
        </p:nvSpPr>
        <p:spPr/>
        <p:txBody>
          <a:bodyPr/>
          <a:lstStyle/>
          <a:p>
            <a:fld id="{DE31AB81-D93D-5746-8753-FCC0D28DCC1F}" type="slidenum">
              <a:rPr lang="en-US" smtClean="0"/>
              <a:t>37</a:t>
            </a:fld>
            <a:endParaRPr lang="en-US"/>
          </a:p>
        </p:txBody>
      </p:sp>
    </p:spTree>
    <p:extLst>
      <p:ext uri="{BB962C8B-B14F-4D97-AF65-F5344CB8AC3E}">
        <p14:creationId xmlns:p14="http://schemas.microsoft.com/office/powerpoint/2010/main" val="367527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to determine what</a:t>
            </a:r>
            <a:r>
              <a:rPr lang="en-US" baseline="0" dirty="0"/>
              <a:t> the best hedging approach is: hedge to the hedge of the delta limit, or hedge all the way to zero, or something in between?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7099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39</a:t>
            </a:fld>
            <a:endParaRPr lang="en-US"/>
          </a:p>
        </p:txBody>
      </p:sp>
    </p:spTree>
    <p:extLst>
      <p:ext uri="{BB962C8B-B14F-4D97-AF65-F5344CB8AC3E}">
        <p14:creationId xmlns:p14="http://schemas.microsoft.com/office/powerpoint/2010/main" val="2104303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Model</a:t>
            </a:r>
            <a:r>
              <a:rPr lang="en-US" baseline="0" dirty="0"/>
              <a:t> parameters: </a:t>
            </a:r>
            <a:r>
              <a:rPr lang="en-US" baseline="0" dirty="0" err="1"/>
              <a:t>vol</a:t>
            </a:r>
            <a:r>
              <a:rPr lang="en-US" baseline="0" dirty="0"/>
              <a:t>=10%/</a:t>
            </a:r>
            <a:r>
              <a:rPr lang="en-US" baseline="0" dirty="0" err="1"/>
              <a:t>yr</a:t>
            </a:r>
            <a:r>
              <a:rPr lang="en-US" baseline="0" dirty="0"/>
              <a:t> (convert to </a:t>
            </a:r>
            <a:r>
              <a:rPr lang="en-US" baseline="0" dirty="0" err="1"/>
              <a:t>vol</a:t>
            </a:r>
            <a:r>
              <a:rPr lang="en-US" baseline="0" dirty="0"/>
              <a:t> in daily units by dividing by </a:t>
            </a:r>
            <a:r>
              <a:rPr lang="en-US" baseline="0" dirty="0" err="1"/>
              <a:t>sqrt</a:t>
            </a:r>
            <a:r>
              <a:rPr lang="en-US" baseline="0" dirty="0"/>
              <a:t>(260), where 260==# of trading days/year); lambda = 1 trade/second; bid/ask for client trades = 1bp*spot; bid/ask for dealer trades = 1.5bp*spot or 3.0bp*spot (for the two plots); </a:t>
            </a:r>
            <a:r>
              <a:rPr lang="en-US" baseline="0" dirty="0" err="1"/>
              <a:t>dt</a:t>
            </a:r>
            <a:r>
              <a:rPr lang="en-US" baseline="0" dirty="0"/>
              <a:t>=1/lambda/10; # of steps = 500; # of runs = 1,000,000</a:t>
            </a:r>
          </a:p>
          <a:p>
            <a:endParaRPr lang="en-US" dirty="0"/>
          </a:p>
          <a:p>
            <a:r>
              <a:rPr lang="en-US" dirty="0"/>
              <a:t>We look at two cases here: one where the dealer bid/ask spread</a:t>
            </a:r>
            <a:r>
              <a:rPr lang="en-US" baseline="0" dirty="0"/>
              <a:t> is 1.5bp (1.5x the client spread – the blue line), and one where the dealer bid/ask spread is 3bp (3x the client spread – the red line).</a:t>
            </a:r>
          </a:p>
          <a:p>
            <a:endParaRPr lang="en-US" baseline="0" dirty="0"/>
          </a:p>
          <a:p>
            <a:r>
              <a:rPr lang="en-US" baseline="0" dirty="0"/>
              <a:t>One way to set the optimal delta limit is to choose the limit where the curves peak: so 3 units of delta for 1.5bp dealer spread, and 5 units of delta for the 3bp dealer spread.</a:t>
            </a:r>
          </a:p>
          <a:p>
            <a:endParaRPr lang="en-US" dirty="0"/>
          </a:p>
          <a:p>
            <a:r>
              <a:rPr lang="en-US" dirty="0"/>
              <a:t>Note</a:t>
            </a:r>
            <a:r>
              <a:rPr lang="en-US" baseline="0" dirty="0"/>
              <a:t> that the Sharpe ratio is actually negative in the case where the dealer spread is 3bp and the delta limit is 2; that’s because the amount paid away in dealer spreads through hedging outweighs the amount received through client spread.</a:t>
            </a:r>
          </a:p>
          <a:p>
            <a:endParaRPr lang="en-US" baseline="0" dirty="0"/>
          </a:p>
          <a:p>
            <a:r>
              <a:rPr lang="en-US" baseline="0" dirty="0"/>
              <a:t>The average number of client trades in all cases is 48 (slightly less than 50 because we allow only one client trade per time interval). The average number of hedge trades varies with the delta limit: 2:11.8; 3:5.14; 4:2.82; 5:1.74; 6:1.16; 7:0.81; 8:0.56. So the amount of dealer spread paid drops fairly quickly as the delta limit increases, as does the expected amount paid in dealer spread. Against that, the PNL standard deviation increases as the delta limit increases.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40</a:t>
            </a:fld>
            <a:endParaRPr lang="en-US"/>
          </a:p>
        </p:txBody>
      </p:sp>
    </p:spTree>
    <p:extLst>
      <p:ext uri="{BB962C8B-B14F-4D97-AF65-F5344CB8AC3E}">
        <p14:creationId xmlns:p14="http://schemas.microsoft.com/office/powerpoint/2010/main" val="329682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is focused on</a:t>
            </a:r>
            <a:r>
              <a:rPr lang="en-US" baseline="0" dirty="0"/>
              <a:t> the liquid developed markets. There are also FX markets in emerging markets, but the conventions there are quite different and liquidity is much lower. There are a lot of interesting trading, pricing, and risk management topics in emerging FX markets as well, but we’ll leave them outside the scope of this course to keep things manageable.</a:t>
            </a:r>
          </a:p>
          <a:p>
            <a:endParaRPr lang="en-US" baseline="0" dirty="0"/>
          </a:p>
          <a:p>
            <a:r>
              <a:rPr lang="en-US" baseline="0" dirty="0"/>
              <a:t>The currencies we will call liquid developed markets: USD, EUR, GBP, AUD, NZD, CAD, JPY, and CHF. These eight currencies lead to 28 “currency pairs” where most of the liquidity in the FX markets reside.</a:t>
            </a:r>
            <a:br>
              <a:rPr lang="en-US" baseline="0" dirty="0"/>
            </a:b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301318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 2013: UK 41% of trading, US 19%, Singapore 5.7%, Japan 5.6%, and Hong Kong 4.1%. The</a:t>
            </a:r>
            <a:r>
              <a:rPr lang="en-US" baseline="0" dirty="0"/>
              <a:t> most interesting change in trading geography over the last decade has been the relative rise of Singapore and the relative decline of Japan.</a:t>
            </a:r>
          </a:p>
          <a:p>
            <a:endParaRPr lang="en-US" dirty="0"/>
          </a:p>
          <a:p>
            <a:r>
              <a:rPr lang="en-US" dirty="0"/>
              <a:t>The fact that bid/ask spreads are so tiny in the wholesale market should</a:t>
            </a:r>
            <a:r>
              <a:rPr lang="en-US" baseline="0" dirty="0"/>
              <a:t> make you wonder why the spreads are so huge when you trade retail FX (eg at an airport).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a:t>
            </a:r>
            <a:r>
              <a:rPr lang="en-US" baseline="0" dirty="0"/>
              <a:t> growth in the last 10-15y as the FX market turned from a mostly voice trading market to an electronic trading market. Electronic trading allows for a lot of churn, especially by high frequency trading funds. That churn is also supported by a drop in bid/ask spreads that reduces trading friction for high frequency trading.</a:t>
            </a:r>
          </a:p>
          <a:p>
            <a:endParaRPr lang="en-US" dirty="0"/>
          </a:p>
          <a:p>
            <a:r>
              <a:rPr lang="en-US" dirty="0"/>
              <a:t>Source: BIS Survey</a:t>
            </a:r>
            <a:r>
              <a:rPr lang="en-US" baseline="0" dirty="0"/>
              <a:t> 2013, http://</a:t>
            </a:r>
            <a:r>
              <a:rPr lang="en-US" baseline="0" dirty="0" err="1"/>
              <a:t>www.bis.org</a:t>
            </a:r>
            <a:r>
              <a:rPr lang="en-US" baseline="0" dirty="0"/>
              <a:t>/</a:t>
            </a:r>
            <a:r>
              <a:rPr lang="en-US" baseline="0" dirty="0" err="1"/>
              <a:t>publ</a:t>
            </a:r>
            <a:r>
              <a:rPr lang="en-US" baseline="0" dirty="0"/>
              <a:t>/rpfx13fx.pdf.</a:t>
            </a:r>
          </a:p>
          <a:p>
            <a:endParaRPr lang="en-US" dirty="0"/>
          </a:p>
          <a:p>
            <a:r>
              <a:rPr lang="en-US" dirty="0"/>
              <a:t>Bid/ask spreads in the FX markets have gone from 2-3bp for a $5M-ish sized trade to 0.2-0.5bp today as the volumes have increased and trading</a:t>
            </a:r>
            <a:r>
              <a:rPr lang="en-US" baseline="0" dirty="0"/>
              <a:t> has moved electronic.</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GBPUSD is often called “cable” because of</a:t>
            </a:r>
            <a:r>
              <a:rPr lang="en-US" baseline="0" dirty="0"/>
              <a:t> the first trans-Atlantic telephone cable (laid in 1858) that enabled a lot of US </a:t>
            </a:r>
            <a:r>
              <a:rPr lang="en-US" baseline="0" dirty="0" err="1"/>
              <a:t>vs</a:t>
            </a:r>
            <a:r>
              <a:rPr lang="en-US" baseline="0" dirty="0"/>
              <a:t> UK FX trading.</a:t>
            </a:r>
          </a:p>
          <a:p>
            <a:endParaRPr lang="en-US" dirty="0"/>
          </a:p>
          <a:p>
            <a:r>
              <a:rPr lang="en-US" dirty="0"/>
              <a:t>USDCAD is a</a:t>
            </a:r>
            <a:r>
              <a:rPr lang="en-US" baseline="0" dirty="0"/>
              <a:t> little interesting in convention terms: outside Canada, the pair is quoted like USDCAD – the price of a USD in CAD. Inside Canada, though, it is quoted the other way around: CADUSD, the price of a CAD in USD. The reverse of what you might expect the market to settle on!</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Realized volatility uses a three month window.</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162910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 is true that the G7</a:t>
            </a:r>
            <a:r>
              <a:rPr lang="en-US" baseline="0" dirty="0"/>
              <a:t> spot markets are never really closed, there are higher and lower periods of liquidity during a normal trading day. Usually London hours are the most liquid, with LN late morning the peak of liquidity; then in NYC late afternoon liquidity is at its lowest as NYC traders end their day and Asia traders have not yet come in.</a:t>
            </a:r>
          </a:p>
          <a:p>
            <a:endParaRPr lang="en-US" baseline="0" dirty="0"/>
          </a:p>
          <a:p>
            <a:r>
              <a:rPr lang="en-US" baseline="0" dirty="0"/>
              <a:t>The risk neutral drift of an FX spot rate is just the difference between the two currency interest rates (denominated interest rate less asset interest rate). That</a:t>
            </a:r>
            <a:r>
              <a:rPr lang="fr-FR" baseline="0" dirty="0"/>
              <a:t>’</a:t>
            </a:r>
            <a:r>
              <a:rPr lang="en-US" baseline="0" dirty="0"/>
              <a:t>s because you can implement the spot </a:t>
            </a:r>
            <a:r>
              <a:rPr lang="en-US" baseline="0" dirty="0" err="1"/>
              <a:t>vs</a:t>
            </a:r>
            <a:r>
              <a:rPr lang="en-US" baseline="0" dirty="0"/>
              <a:t> forward arbitrage in FX: you can store currencies and you can short them. That means that the market forward price must equal the fair forward price, and the risk neutral drift is set to make that so. This is true whether the “real world” drift is constant, or if it is a more complex drift that (for example) includes mean reversion.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anonymous</a:t>
            </a:r>
            <a:r>
              <a:rPr lang="en-US" baseline="0" dirty="0"/>
              <a:t> markets like exchanges, you don’t know the identity of the person you’re quoting to; and any market participant can trade on the quote you make. That’s not the case in (traditional) OTC markets: you make a specific quote that’s good for just one counterparty, and you know precisely who that counterparty is.</a:t>
            </a:r>
          </a:p>
          <a:p>
            <a:endParaRPr lang="en-US" baseline="0" dirty="0"/>
          </a:p>
          <a:p>
            <a:r>
              <a:rPr lang="en-US" baseline="0" dirty="0"/>
              <a:t>There are other trading venues that end up being somewhere in between a traditional OTC market and an exchange: for example, a SEF (Swap Execution Facility). This definition came out of the Dodd-Frank Act, and means a venue where OTC derivatives are quoted and traded for products that are in scope for the DFA (spot is not). In these, a client might ask a set of dealers for a quote on a specific derivative; those dealers know who the client is that’s quoting, but other market participants can trade on the prices that those dealers show to the original client (for some period of time).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1323187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 detailed</a:t>
            </a:r>
            <a:r>
              <a:rPr lang="en-US" baseline="0" dirty="0"/>
              <a:t> survey data: http://</a:t>
            </a:r>
            <a:r>
              <a:rPr lang="en-US" baseline="0" dirty="0" err="1"/>
              <a:t>www.bis.org</a:t>
            </a:r>
            <a:r>
              <a:rPr lang="en-US" baseline="0" dirty="0"/>
              <a:t>/</a:t>
            </a:r>
            <a:r>
              <a:rPr lang="en-US" baseline="0" dirty="0" err="1"/>
              <a:t>publ</a:t>
            </a:r>
            <a:r>
              <a:rPr lang="en-US" baseline="0" dirty="0"/>
              <a:t>/rpfxf13fxt.pdf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238557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9/4/2019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9/4/2019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s.org/publ/rpfx13fx.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a:t>
            </a:r>
            <a:br>
              <a:rPr lang="en-US" dirty="0"/>
            </a:br>
            <a:r>
              <a:rPr lang="en-US" dirty="0"/>
              <a:t>Spot 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Market Dynamics</a:t>
            </a:r>
          </a:p>
        </p:txBody>
      </p:sp>
      <p:graphicFrame>
        <p:nvGraphicFramePr>
          <p:cNvPr id="5" name="Chart 4"/>
          <p:cNvGraphicFramePr>
            <a:graphicFrameLocks/>
          </p:cNvGraphicFramePr>
          <p:nvPr>
            <p:extLst>
              <p:ext uri="{D42A27DB-BD31-4B8C-83A1-F6EECF244321}">
                <p14:modId xmlns:p14="http://schemas.microsoft.com/office/powerpoint/2010/main" val="2044850179"/>
              </p:ext>
            </p:extLst>
          </p:nvPr>
        </p:nvGraphicFramePr>
        <p:xfrm>
          <a:off x="729814" y="1417638"/>
          <a:ext cx="7447981" cy="48847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8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Market Dynamics</a:t>
            </a:r>
          </a:p>
        </p:txBody>
      </p:sp>
      <p:sp>
        <p:nvSpPr>
          <p:cNvPr id="3" name="Content Placeholder 2"/>
          <p:cNvSpPr>
            <a:spLocks noGrp="1"/>
          </p:cNvSpPr>
          <p:nvPr>
            <p:ph idx="1"/>
          </p:nvPr>
        </p:nvSpPr>
        <p:spPr/>
        <p:txBody>
          <a:bodyPr/>
          <a:lstStyle/>
          <a:p>
            <a:r>
              <a:rPr lang="en-US" dirty="0"/>
              <a:t>Spot is diffusive</a:t>
            </a:r>
          </a:p>
          <a:p>
            <a:pPr lvl="1"/>
            <a:r>
              <a:rPr lang="en-US" dirty="0"/>
              <a:t>Occasional small jumps around economic releases </a:t>
            </a:r>
            <a:r>
              <a:rPr lang="en-US" dirty="0" err="1"/>
              <a:t>etc</a:t>
            </a:r>
            <a:endParaRPr lang="en-US" dirty="0"/>
          </a:p>
          <a:p>
            <a:pPr lvl="1"/>
            <a:r>
              <a:rPr lang="en-US" dirty="0"/>
              <a:t>But ~0.5% or less, once every month or two</a:t>
            </a:r>
          </a:p>
          <a:p>
            <a:pPr lvl="1"/>
            <a:r>
              <a:rPr lang="en-US" dirty="0"/>
              <a:t>Markets are never closed: global trading</a:t>
            </a:r>
          </a:p>
          <a:p>
            <a:endParaRPr lang="en-US" dirty="0"/>
          </a:p>
          <a:p>
            <a:r>
              <a:rPr lang="en-US" dirty="0"/>
              <a:t>Realized volatility is normally in the 5-15% range</a:t>
            </a:r>
          </a:p>
          <a:p>
            <a:pPr lvl="1"/>
            <a:r>
              <a:rPr lang="en-US" dirty="0"/>
              <a:t>Occasionally runs higher eg during the credit crisis</a:t>
            </a:r>
          </a:p>
          <a:p>
            <a:endParaRPr lang="en-US" dirty="0"/>
          </a:p>
          <a:p>
            <a:r>
              <a:rPr lang="en-US" dirty="0"/>
              <a:t>Some evidence for mean reversion in FX prices</a:t>
            </a:r>
          </a:p>
          <a:p>
            <a:pPr lvl="1"/>
            <a:r>
              <a:rPr lang="en-US" dirty="0"/>
              <a:t>Half life around 1 year</a:t>
            </a:r>
          </a:p>
          <a:p>
            <a:pPr lvl="1"/>
            <a:r>
              <a:rPr lang="en-US" dirty="0"/>
              <a:t>Quite weak</a:t>
            </a:r>
          </a:p>
          <a:p>
            <a:pPr lvl="1"/>
            <a:r>
              <a:rPr lang="en-US" dirty="0"/>
              <a:t>And regardless doesn’t affect derivatives pricing</a:t>
            </a:r>
          </a:p>
        </p:txBody>
      </p:sp>
    </p:spTree>
    <p:extLst>
      <p:ext uri="{BB962C8B-B14F-4D97-AF65-F5344CB8AC3E}">
        <p14:creationId xmlns:p14="http://schemas.microsoft.com/office/powerpoint/2010/main" val="28963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Crosses</a:t>
            </a:r>
          </a:p>
        </p:txBody>
      </p:sp>
      <p:sp>
        <p:nvSpPr>
          <p:cNvPr id="3" name="Content Placeholder 2"/>
          <p:cNvSpPr>
            <a:spLocks noGrp="1"/>
          </p:cNvSpPr>
          <p:nvPr>
            <p:ph idx="1"/>
          </p:nvPr>
        </p:nvSpPr>
        <p:spPr/>
        <p:txBody>
          <a:bodyPr/>
          <a:lstStyle/>
          <a:p>
            <a:r>
              <a:rPr lang="en-US" dirty="0"/>
              <a:t>A “cross” is another term for a non-USD currency pair</a:t>
            </a:r>
          </a:p>
          <a:p>
            <a:pPr lvl="1"/>
            <a:r>
              <a:rPr lang="en-US" dirty="0"/>
              <a:t>eg EURJPY</a:t>
            </a:r>
          </a:p>
          <a:p>
            <a:endParaRPr lang="en-US" dirty="0"/>
          </a:p>
          <a:p>
            <a:r>
              <a:rPr lang="en-US" dirty="0"/>
              <a:t>Can replicate a currency cross spot trade with trades in the underlying USD pairs</a:t>
            </a:r>
          </a:p>
          <a:p>
            <a:pPr lvl="1"/>
            <a:r>
              <a:rPr lang="en-US" dirty="0"/>
              <a:t>eg buy 10.0M EUR, sell 10.9M CHF for 2 days in the future</a:t>
            </a:r>
          </a:p>
          <a:p>
            <a:pPr lvl="2"/>
            <a:r>
              <a:rPr lang="en-US" dirty="0"/>
              <a:t>EURCHF spot price 1.0900</a:t>
            </a:r>
          </a:p>
          <a:p>
            <a:pPr lvl="1"/>
            <a:r>
              <a:rPr lang="en-US" dirty="0"/>
              <a:t>Replication: buy 10.0M EUR, sell 11.3M USD; buy 11.3M USD, sell 10.9M CHF</a:t>
            </a:r>
          </a:p>
          <a:p>
            <a:pPr lvl="2"/>
            <a:r>
              <a:rPr lang="en-US" dirty="0"/>
              <a:t>EURUSD spot price 1.1300, USDCHF spot price 0.9646</a:t>
            </a:r>
          </a:p>
          <a:p>
            <a:pPr lvl="1"/>
            <a:r>
              <a:rPr lang="en-US" dirty="0"/>
              <a:t>The “triangle” is the spot market for the three currency pairs that are linked by this arbitrage</a:t>
            </a:r>
          </a:p>
          <a:p>
            <a:endParaRPr lang="en-US" dirty="0"/>
          </a:p>
          <a:p>
            <a:endParaRPr lang="en-US" dirty="0"/>
          </a:p>
        </p:txBody>
      </p:sp>
    </p:spTree>
    <p:extLst>
      <p:ext uri="{BB962C8B-B14F-4D97-AF65-F5344CB8AC3E}">
        <p14:creationId xmlns:p14="http://schemas.microsoft.com/office/powerpoint/2010/main" val="5486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Crosses</a:t>
            </a:r>
          </a:p>
        </p:txBody>
      </p:sp>
      <p:sp>
        <p:nvSpPr>
          <p:cNvPr id="3" name="Content Placeholder 2"/>
          <p:cNvSpPr>
            <a:spLocks noGrp="1"/>
          </p:cNvSpPr>
          <p:nvPr>
            <p:ph idx="1"/>
          </p:nvPr>
        </p:nvSpPr>
        <p:spPr/>
        <p:txBody>
          <a:bodyPr/>
          <a:lstStyle/>
          <a:p>
            <a:r>
              <a:rPr lang="en-US" dirty="0"/>
              <a:t>Tricky part: sometimes market-convention spot date is different for the three currency pairs in the triangle</a:t>
            </a:r>
          </a:p>
          <a:p>
            <a:pPr lvl="1"/>
            <a:r>
              <a:rPr lang="en-US" dirty="0"/>
              <a:t>Sometimes due to “spot days” convention differences</a:t>
            </a:r>
          </a:p>
          <a:p>
            <a:pPr lvl="1"/>
            <a:r>
              <a:rPr lang="en-US" dirty="0"/>
              <a:t>Mostly due to holiday differences</a:t>
            </a:r>
          </a:p>
          <a:p>
            <a:endParaRPr lang="en-US" dirty="0"/>
          </a:p>
          <a:p>
            <a:r>
              <a:rPr lang="en-US" dirty="0"/>
              <a:t>Spot date convention for crosses (assumes 2 business days)</a:t>
            </a:r>
          </a:p>
          <a:p>
            <a:pPr lvl="1"/>
            <a:r>
              <a:rPr lang="en-US" dirty="0"/>
              <a:t>Move ahead one day, avoiding currency settlement holidays in each of the two non-USD currencies</a:t>
            </a:r>
          </a:p>
          <a:p>
            <a:pPr lvl="1"/>
            <a:r>
              <a:rPr lang="en-US" dirty="0"/>
              <a:t>Move ahead one more day, avoid currency settlement holidays in each of the two non-USD currencies </a:t>
            </a:r>
            <a:r>
              <a:rPr lang="en-US" b="1" dirty="0"/>
              <a:t>and</a:t>
            </a:r>
            <a:r>
              <a:rPr lang="en-US" dirty="0"/>
              <a:t> avoiding USD currency settlement holidays</a:t>
            </a:r>
          </a:p>
        </p:txBody>
      </p:sp>
    </p:spTree>
    <p:extLst>
      <p:ext uri="{BB962C8B-B14F-4D97-AF65-F5344CB8AC3E}">
        <p14:creationId xmlns:p14="http://schemas.microsoft.com/office/powerpoint/2010/main" val="259989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Crosses</a:t>
            </a:r>
          </a:p>
        </p:txBody>
      </p:sp>
      <p:sp>
        <p:nvSpPr>
          <p:cNvPr id="3" name="Content Placeholder 2"/>
          <p:cNvSpPr>
            <a:spLocks noGrp="1"/>
          </p:cNvSpPr>
          <p:nvPr>
            <p:ph idx="1"/>
          </p:nvPr>
        </p:nvSpPr>
        <p:spPr>
          <a:xfrm>
            <a:off x="457200" y="1600200"/>
            <a:ext cx="7620000" cy="4792028"/>
          </a:xfrm>
        </p:spPr>
        <p:txBody>
          <a:bodyPr/>
          <a:lstStyle/>
          <a:p>
            <a:r>
              <a:rPr lang="en-US" dirty="0"/>
              <a:t>Triangle arbitrage still holds when spot dates are different; it’s just that some of the trades are not exactly spot trades</a:t>
            </a:r>
          </a:p>
          <a:p>
            <a:pPr lvl="1"/>
            <a:r>
              <a:rPr lang="en-US" dirty="0"/>
              <a:t>They are forward trades to settlement dates that are not spot</a:t>
            </a:r>
          </a:p>
          <a:p>
            <a:pPr lvl="1"/>
            <a:r>
              <a:rPr lang="en-US" dirty="0"/>
              <a:t>When calculating the cross spot rate, need to make sure the USD forward rates are to the spot date of the currency cross</a:t>
            </a:r>
          </a:p>
          <a:p>
            <a:pPr lvl="1"/>
            <a:endParaRPr lang="en-US" dirty="0"/>
          </a:p>
          <a:p>
            <a:pPr lvl="1"/>
            <a:endParaRPr lang="en-US" dirty="0"/>
          </a:p>
          <a:p>
            <a:pPr lvl="1"/>
            <a:endParaRPr lang="en-US" dirty="0"/>
          </a:p>
          <a:p>
            <a:pPr lvl="1"/>
            <a:endParaRPr lang="en-US" dirty="0"/>
          </a:p>
          <a:p>
            <a:pPr lvl="1"/>
            <a:r>
              <a:rPr lang="en-US" dirty="0"/>
              <a:t>F = forward FX rate to time T</a:t>
            </a:r>
          </a:p>
          <a:p>
            <a:pPr lvl="1"/>
            <a:r>
              <a:rPr lang="en-US" dirty="0"/>
              <a:t>R = denominated currency interest rate</a:t>
            </a:r>
          </a:p>
          <a:p>
            <a:pPr lvl="1"/>
            <a:r>
              <a:rPr lang="en-US" dirty="0"/>
              <a:t>Q = asset currency interest rate</a:t>
            </a:r>
          </a:p>
          <a:p>
            <a:pPr lvl="1"/>
            <a:r>
              <a:rPr lang="en-US" dirty="0"/>
              <a:t>T = time to settlement (measured from spot date, T=0)</a:t>
            </a:r>
          </a:p>
        </p:txBody>
      </p:sp>
      <p:graphicFrame>
        <p:nvGraphicFramePr>
          <p:cNvPr id="5" name="Object 4"/>
          <p:cNvGraphicFramePr>
            <a:graphicFrameLocks noChangeAspect="1"/>
          </p:cNvGraphicFramePr>
          <p:nvPr>
            <p:extLst>
              <p:ext uri="{D42A27DB-BD31-4B8C-83A1-F6EECF244321}">
                <p14:modId xmlns:p14="http://schemas.microsoft.com/office/powerpoint/2010/main" val="1804654217"/>
              </p:ext>
            </p:extLst>
          </p:nvPr>
        </p:nvGraphicFramePr>
        <p:xfrm>
          <a:off x="2171762" y="3436134"/>
          <a:ext cx="4165931" cy="1129744"/>
        </p:xfrm>
        <a:graphic>
          <a:graphicData uri="http://schemas.openxmlformats.org/presentationml/2006/ole">
            <mc:AlternateContent xmlns:mc="http://schemas.openxmlformats.org/markup-compatibility/2006">
              <mc:Choice xmlns:v="urn:schemas-microsoft-com:vml" Requires="v">
                <p:oleObj spid="_x0000_s1055" name="Equation" r:id="rId3" imgW="749300" imgH="203200" progId="Equation.3">
                  <p:embed/>
                </p:oleObj>
              </mc:Choice>
              <mc:Fallback>
                <p:oleObj name="Equation" r:id="rId3" imgW="749300" imgH="203200" progId="Equation.3">
                  <p:embed/>
                  <p:pic>
                    <p:nvPicPr>
                      <p:cNvPr id="0" name=""/>
                      <p:cNvPicPr/>
                      <p:nvPr/>
                    </p:nvPicPr>
                    <p:blipFill>
                      <a:blip r:embed="rId4"/>
                      <a:stretch>
                        <a:fillRect/>
                      </a:stretch>
                    </p:blipFill>
                    <p:spPr>
                      <a:xfrm>
                        <a:off x="2171762" y="3436134"/>
                        <a:ext cx="4165931" cy="1129744"/>
                      </a:xfrm>
                      <a:prstGeom prst="rect">
                        <a:avLst/>
                      </a:prstGeom>
                    </p:spPr>
                  </p:pic>
                </p:oleObj>
              </mc:Fallback>
            </mc:AlternateContent>
          </a:graphicData>
        </a:graphic>
      </p:graphicFrame>
    </p:spTree>
    <p:extLst>
      <p:ext uri="{BB962C8B-B14F-4D97-AF65-F5344CB8AC3E}">
        <p14:creationId xmlns:p14="http://schemas.microsoft.com/office/powerpoint/2010/main" val="37133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Crosses</a:t>
            </a:r>
          </a:p>
        </p:txBody>
      </p:sp>
      <p:sp>
        <p:nvSpPr>
          <p:cNvPr id="3" name="Content Placeholder 2"/>
          <p:cNvSpPr>
            <a:spLocks noGrp="1"/>
          </p:cNvSpPr>
          <p:nvPr>
            <p:ph idx="1"/>
          </p:nvPr>
        </p:nvSpPr>
        <p:spPr/>
        <p:txBody>
          <a:bodyPr/>
          <a:lstStyle/>
          <a:p>
            <a:r>
              <a:rPr lang="en-US" dirty="0"/>
              <a:t>Currency cross spots often trade in their own markets, separate from the USD-pair markets but linked through the triangle arbitrage</a:t>
            </a:r>
          </a:p>
          <a:p>
            <a:pPr lvl="1"/>
            <a:r>
              <a:rPr lang="en-US" dirty="0"/>
              <a:t>Sometimes a cross is more liquid than a USD pair</a:t>
            </a:r>
          </a:p>
          <a:p>
            <a:pPr lvl="2"/>
            <a:r>
              <a:rPr lang="en-US" dirty="0"/>
              <a:t>EURCHF is more liquid than USDCHF in London hours</a:t>
            </a:r>
          </a:p>
          <a:p>
            <a:pPr lvl="1"/>
            <a:r>
              <a:rPr lang="en-US" dirty="0"/>
              <a:t>Generally executing the triangle arbitrage results in effective bid/ask spreads that are larger than the cross-specific market</a:t>
            </a:r>
          </a:p>
          <a:p>
            <a:endParaRPr lang="en-US" dirty="0"/>
          </a:p>
          <a:p>
            <a:r>
              <a:rPr lang="en-US" dirty="0"/>
              <a:t>When making markets on currency crosses, traders need to look at the cross market but also at the triangle arbitrage to determine the best market to hedge their risk in</a:t>
            </a:r>
          </a:p>
        </p:txBody>
      </p:sp>
    </p:spTree>
    <p:extLst>
      <p:ext uri="{BB962C8B-B14F-4D97-AF65-F5344CB8AC3E}">
        <p14:creationId xmlns:p14="http://schemas.microsoft.com/office/powerpoint/2010/main" val="165076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a:t>
            </a:r>
          </a:p>
        </p:txBody>
      </p:sp>
      <p:sp>
        <p:nvSpPr>
          <p:cNvPr id="3" name="Content Placeholder 2"/>
          <p:cNvSpPr>
            <a:spLocks noGrp="1"/>
          </p:cNvSpPr>
          <p:nvPr>
            <p:ph idx="1"/>
          </p:nvPr>
        </p:nvSpPr>
        <p:spPr/>
        <p:txBody>
          <a:bodyPr>
            <a:normAutofit/>
          </a:bodyPr>
          <a:lstStyle/>
          <a:p>
            <a:r>
              <a:rPr lang="en-US" dirty="0"/>
              <a:t>Traditional OTC market structure:</a:t>
            </a:r>
          </a:p>
          <a:p>
            <a:pPr lvl="1"/>
            <a:r>
              <a:rPr lang="en-US" dirty="0"/>
              <a:t>Clients: humans who are not dealers who want to trade FX</a:t>
            </a:r>
          </a:p>
          <a:p>
            <a:pPr lvl="2"/>
            <a:r>
              <a:rPr lang="en-US" dirty="0"/>
              <a:t>Corporates, hedge funds, pension and sovereign wealth funds (“real money”), smaller banks without global FX desks, retail channels</a:t>
            </a:r>
          </a:p>
          <a:p>
            <a:pPr lvl="1"/>
            <a:r>
              <a:rPr lang="en-US" dirty="0"/>
              <a:t>Salespeople: humans who talk to human clients on the phone (or over chat channels like Bloomberg) and take client requests for trades</a:t>
            </a:r>
          </a:p>
          <a:p>
            <a:pPr lvl="1"/>
            <a:r>
              <a:rPr lang="en-US" dirty="0"/>
              <a:t>Traders: humans who talk to human salespeople in response to a client trade request</a:t>
            </a:r>
          </a:p>
          <a:p>
            <a:pPr lvl="2"/>
            <a:r>
              <a:rPr lang="en-US" dirty="0"/>
              <a:t>Make markets to clients, based on where they can hedge, what their risk position is, and who the client is</a:t>
            </a:r>
          </a:p>
          <a:p>
            <a:pPr lvl="2"/>
            <a:r>
              <a:rPr lang="en-US" dirty="0"/>
              <a:t>Manage market risk that comes from taking the other side of client trades</a:t>
            </a:r>
          </a:p>
          <a:p>
            <a:r>
              <a:rPr lang="en-US" dirty="0"/>
              <a:t>Inter-dealer market for traders to trade with each other</a:t>
            </a:r>
          </a:p>
        </p:txBody>
      </p:sp>
    </p:spTree>
    <p:extLst>
      <p:ext uri="{BB962C8B-B14F-4D97-AF65-F5344CB8AC3E}">
        <p14:creationId xmlns:p14="http://schemas.microsoft.com/office/powerpoint/2010/main" val="332195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a:t>
            </a:r>
          </a:p>
        </p:txBody>
      </p:sp>
      <p:sp>
        <p:nvSpPr>
          <p:cNvPr id="3" name="Content Placeholder 2"/>
          <p:cNvSpPr>
            <a:spLocks noGrp="1"/>
          </p:cNvSpPr>
          <p:nvPr>
            <p:ph idx="1"/>
          </p:nvPr>
        </p:nvSpPr>
        <p:spPr/>
        <p:txBody>
          <a:bodyPr/>
          <a:lstStyle/>
          <a:p>
            <a:r>
              <a:rPr lang="en-US" dirty="0"/>
              <a:t>Traders are market makers, not execution traders</a:t>
            </a:r>
          </a:p>
          <a:p>
            <a:pPr lvl="1"/>
            <a:r>
              <a:rPr lang="en-US" dirty="0"/>
              <a:t>They execute at a pre-agreed price with a client and take the market risk on the other side of the trade</a:t>
            </a:r>
          </a:p>
          <a:p>
            <a:pPr lvl="1"/>
            <a:r>
              <a:rPr lang="en-US" dirty="0"/>
              <a:t>Not an execution model where they buy or sell at whatever price they can get and pass the executed trade to the client for a free</a:t>
            </a:r>
          </a:p>
          <a:p>
            <a:pPr lvl="2"/>
            <a:r>
              <a:rPr lang="en-US" dirty="0"/>
              <a:t>More common in equity markets</a:t>
            </a:r>
          </a:p>
          <a:p>
            <a:pPr lvl="2"/>
            <a:endParaRPr lang="en-US" dirty="0"/>
          </a:p>
          <a:p>
            <a:r>
              <a:rPr lang="en-US" dirty="0"/>
              <a:t>Clients are market takers</a:t>
            </a:r>
          </a:p>
          <a:p>
            <a:pPr lvl="1"/>
            <a:r>
              <a:rPr lang="en-US" dirty="0"/>
              <a:t>Can leave orders but those are seen only by the dealer holding the order, not the broader market</a:t>
            </a:r>
          </a:p>
          <a:p>
            <a:endParaRPr lang="en-US" dirty="0"/>
          </a:p>
          <a:p>
            <a:r>
              <a:rPr lang="en-US" dirty="0"/>
              <a:t>Dealers have a privileged position in the market</a:t>
            </a:r>
          </a:p>
          <a:p>
            <a:pPr lvl="1"/>
            <a:r>
              <a:rPr lang="en-US" dirty="0"/>
              <a:t>Typical for OTC markets</a:t>
            </a:r>
          </a:p>
        </p:txBody>
      </p:sp>
    </p:spTree>
    <p:extLst>
      <p:ext uri="{BB962C8B-B14F-4D97-AF65-F5344CB8AC3E}">
        <p14:creationId xmlns:p14="http://schemas.microsoft.com/office/powerpoint/2010/main" val="327912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 Example</a:t>
            </a:r>
          </a:p>
        </p:txBody>
      </p:sp>
      <p:sp>
        <p:nvSpPr>
          <p:cNvPr id="3" name="Content Placeholder 2"/>
          <p:cNvSpPr>
            <a:spLocks noGrp="1"/>
          </p:cNvSpPr>
          <p:nvPr>
            <p:ph idx="1"/>
          </p:nvPr>
        </p:nvSpPr>
        <p:spPr/>
        <p:txBody>
          <a:bodyPr>
            <a:normAutofit lnSpcReduction="10000"/>
          </a:bodyPr>
          <a:lstStyle/>
          <a:p>
            <a:r>
              <a:rPr lang="en-US" dirty="0"/>
              <a:t>Hedge fund ABC wants to buy 10M EUR </a:t>
            </a:r>
            <a:r>
              <a:rPr lang="en-US" dirty="0" err="1"/>
              <a:t>vs</a:t>
            </a:r>
            <a:r>
              <a:rPr lang="en-US" dirty="0"/>
              <a:t> USD in spot</a:t>
            </a:r>
          </a:p>
          <a:p>
            <a:endParaRPr lang="en-US" dirty="0"/>
          </a:p>
          <a:p>
            <a:r>
              <a:rPr lang="en-US" dirty="0"/>
              <a:t>ABC trader calls Dealer A</a:t>
            </a:r>
          </a:p>
          <a:p>
            <a:pPr lvl="1"/>
            <a:r>
              <a:rPr lang="en-US" dirty="0"/>
              <a:t>Talks on the phone to salesperson, and asks him for A’s 2-way market on 10M EUR</a:t>
            </a:r>
          </a:p>
          <a:p>
            <a:pPr lvl="1"/>
            <a:r>
              <a:rPr lang="en-US" dirty="0"/>
              <a:t>Salesperson stands up and yells at the EURUSD trader and asks for the 2-way market on 10M EUR for hedge fund ABC</a:t>
            </a:r>
          </a:p>
          <a:p>
            <a:pPr lvl="1"/>
            <a:r>
              <a:rPr lang="en-US" dirty="0"/>
              <a:t>Trader looks at the inter-dealer market; looks at her current risk position; and considers historical trading behavior of ABC to make her price, and yells the bid &amp; ask prices back to the salesperson</a:t>
            </a:r>
          </a:p>
          <a:p>
            <a:pPr lvl="1"/>
            <a:r>
              <a:rPr lang="en-US" dirty="0"/>
              <a:t>Salesperson quotes the bid &amp; ask back to the ABC trader</a:t>
            </a:r>
          </a:p>
          <a:p>
            <a:endParaRPr lang="en-US" dirty="0"/>
          </a:p>
          <a:p>
            <a:r>
              <a:rPr lang="en-US" dirty="0"/>
              <a:t>ABC trader calls Dealers B and C and checks the pricing and deals on the lowest offer price across the dealers</a:t>
            </a:r>
          </a:p>
        </p:txBody>
      </p:sp>
    </p:spTree>
    <p:extLst>
      <p:ext uri="{BB962C8B-B14F-4D97-AF65-F5344CB8AC3E}">
        <p14:creationId xmlns:p14="http://schemas.microsoft.com/office/powerpoint/2010/main" val="408013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Market Making</a:t>
            </a:r>
          </a:p>
        </p:txBody>
      </p:sp>
      <p:sp>
        <p:nvSpPr>
          <p:cNvPr id="3" name="Content Placeholder 2"/>
          <p:cNvSpPr>
            <a:spLocks noGrp="1"/>
          </p:cNvSpPr>
          <p:nvPr>
            <p:ph idx="1"/>
          </p:nvPr>
        </p:nvSpPr>
        <p:spPr/>
        <p:txBody>
          <a:bodyPr>
            <a:normAutofit lnSpcReduction="10000"/>
          </a:bodyPr>
          <a:lstStyle/>
          <a:p>
            <a:r>
              <a:rPr lang="en-US" dirty="0"/>
              <a:t>What goes into the trader’s decision to quote a particular bid &amp; offer price in response to a client request?</a:t>
            </a:r>
          </a:p>
          <a:p>
            <a:endParaRPr lang="en-US" dirty="0"/>
          </a:p>
          <a:p>
            <a:r>
              <a:rPr lang="en-US" dirty="0"/>
              <a:t>Inter-dealer market</a:t>
            </a:r>
          </a:p>
          <a:p>
            <a:pPr lvl="1"/>
            <a:r>
              <a:rPr lang="en-US" dirty="0"/>
              <a:t>Market where a dealer can hedge (if desired)</a:t>
            </a:r>
          </a:p>
          <a:p>
            <a:pPr lvl="2"/>
            <a:r>
              <a:rPr lang="en-US" dirty="0"/>
              <a:t>Dealing here is by voice as well, via brokers or “direct”</a:t>
            </a:r>
          </a:p>
          <a:p>
            <a:r>
              <a:rPr lang="en-US" dirty="0"/>
              <a:t>Current risk position</a:t>
            </a:r>
          </a:p>
          <a:p>
            <a:pPr lvl="1"/>
            <a:r>
              <a:rPr lang="en-US" dirty="0"/>
              <a:t>Already long, bias down prices; already short, bias up</a:t>
            </a:r>
          </a:p>
          <a:p>
            <a:r>
              <a:rPr lang="en-US" dirty="0"/>
              <a:t>Market views</a:t>
            </a:r>
          </a:p>
          <a:p>
            <a:pPr lvl="1"/>
            <a:r>
              <a:rPr lang="en-US" dirty="0"/>
              <a:t>Dealer wants to take risk one way or the other?</a:t>
            </a:r>
          </a:p>
          <a:p>
            <a:r>
              <a:rPr lang="en-US" dirty="0"/>
              <a:t>Client behavior</a:t>
            </a:r>
          </a:p>
          <a:p>
            <a:pPr lvl="1"/>
            <a:r>
              <a:rPr lang="en-US" dirty="0"/>
              <a:t>Does the client typically buy </a:t>
            </a:r>
            <a:r>
              <a:rPr lang="en-US" dirty="0" err="1"/>
              <a:t>vs</a:t>
            </a:r>
            <a:r>
              <a:rPr lang="en-US" dirty="0"/>
              <a:t> sell? Is the client typically right about market direction? </a:t>
            </a:r>
          </a:p>
        </p:txBody>
      </p:sp>
    </p:spTree>
    <p:extLst>
      <p:ext uri="{BB962C8B-B14F-4D97-AF65-F5344CB8AC3E}">
        <p14:creationId xmlns:p14="http://schemas.microsoft.com/office/powerpoint/2010/main" val="100666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normAutofit/>
          </a:bodyPr>
          <a:lstStyle/>
          <a:p>
            <a:r>
              <a:rPr lang="en-US" dirty="0"/>
              <a:t>Lecture 1: spot markets</a:t>
            </a:r>
          </a:p>
          <a:p>
            <a:pPr lvl="1"/>
            <a:r>
              <a:rPr lang="en-US" dirty="0"/>
              <a:t>Market structure, voice trading, and electronic trading</a:t>
            </a:r>
          </a:p>
          <a:p>
            <a:r>
              <a:rPr lang="en-US" dirty="0"/>
              <a:t>Lecture 2: forward markets</a:t>
            </a:r>
          </a:p>
          <a:p>
            <a:pPr lvl="1"/>
            <a:r>
              <a:rPr lang="en-US" dirty="0"/>
              <a:t>Market structure, spot/forward </a:t>
            </a:r>
            <a:r>
              <a:rPr lang="en-US" dirty="0" err="1"/>
              <a:t>arb</a:t>
            </a:r>
            <a:r>
              <a:rPr lang="en-US" dirty="0"/>
              <a:t>, voice trading, and electronic trading</a:t>
            </a:r>
          </a:p>
          <a:p>
            <a:r>
              <a:rPr lang="en-US" dirty="0"/>
              <a:t>Lectures 3 and 4: vanilla option markets</a:t>
            </a:r>
          </a:p>
          <a:p>
            <a:pPr lvl="1"/>
            <a:r>
              <a:rPr lang="en-US" dirty="0"/>
              <a:t>Market structure, volatility interpolation, </a:t>
            </a:r>
            <a:r>
              <a:rPr lang="en-US" dirty="0" err="1"/>
              <a:t>vega</a:t>
            </a:r>
            <a:r>
              <a:rPr lang="en-US" dirty="0"/>
              <a:t> risk management, correlation risk, volatility relative value, voice &amp; electronic trading</a:t>
            </a:r>
          </a:p>
          <a:p>
            <a:r>
              <a:rPr lang="en-US" dirty="0"/>
              <a:t>Lectures 5 and 6: exotic derivative markets</a:t>
            </a:r>
          </a:p>
          <a:p>
            <a:pPr lvl="1"/>
            <a:r>
              <a:rPr lang="en-US" dirty="0"/>
              <a:t>Stochastic volatility models, local volatility models, mixture models, jump diffusion models, barrier option pricing, derivatives with multiple assets, volatility products</a:t>
            </a:r>
          </a:p>
        </p:txBody>
      </p:sp>
    </p:spTree>
    <p:extLst>
      <p:ext uri="{BB962C8B-B14F-4D97-AF65-F5344CB8AC3E}">
        <p14:creationId xmlns:p14="http://schemas.microsoft.com/office/powerpoint/2010/main" val="198679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Trading</a:t>
            </a:r>
          </a:p>
        </p:txBody>
      </p:sp>
      <p:sp>
        <p:nvSpPr>
          <p:cNvPr id="3" name="Content Placeholder 2"/>
          <p:cNvSpPr>
            <a:spLocks noGrp="1"/>
          </p:cNvSpPr>
          <p:nvPr>
            <p:ph idx="1"/>
          </p:nvPr>
        </p:nvSpPr>
        <p:spPr/>
        <p:txBody>
          <a:bodyPr/>
          <a:lstStyle/>
          <a:p>
            <a:r>
              <a:rPr lang="en-US" dirty="0"/>
              <a:t>Over the last 15y, trading has massively moved to electronic channels</a:t>
            </a:r>
          </a:p>
          <a:p>
            <a:pPr lvl="1"/>
            <a:r>
              <a:rPr lang="en-US" dirty="0"/>
              <a:t>65% by volume, &gt;95% by ticket</a:t>
            </a:r>
          </a:p>
          <a:p>
            <a:endParaRPr lang="en-US" dirty="0"/>
          </a:p>
          <a:p>
            <a:r>
              <a:rPr lang="en-US" dirty="0"/>
              <a:t>Single-dealer platforms: </a:t>
            </a:r>
            <a:r>
              <a:rPr lang="en-US" dirty="0" err="1"/>
              <a:t>electronify</a:t>
            </a:r>
            <a:r>
              <a:rPr lang="en-US" dirty="0"/>
              <a:t> voice dealing</a:t>
            </a:r>
          </a:p>
          <a:p>
            <a:pPr lvl="1"/>
            <a:r>
              <a:rPr lang="en-US" dirty="0"/>
              <a:t>Client requests a price through an app, can click to deal</a:t>
            </a:r>
          </a:p>
          <a:p>
            <a:pPr lvl="1"/>
            <a:r>
              <a:rPr lang="en-US" dirty="0"/>
              <a:t>Still a price from just one dealer</a:t>
            </a:r>
          </a:p>
          <a:p>
            <a:pPr lvl="1"/>
            <a:endParaRPr lang="en-US" dirty="0"/>
          </a:p>
          <a:p>
            <a:r>
              <a:rPr lang="en-US" dirty="0"/>
              <a:t>Multi-dealer platforms: electronic auctions</a:t>
            </a:r>
          </a:p>
          <a:p>
            <a:pPr lvl="1"/>
            <a:r>
              <a:rPr lang="en-US" dirty="0"/>
              <a:t>Client requests a price from multiple dealers simultaneously through an app, who know who the client is when they quote</a:t>
            </a:r>
          </a:p>
          <a:p>
            <a:pPr lvl="1"/>
            <a:r>
              <a:rPr lang="en-US" dirty="0"/>
              <a:t>Client sees prices from many dealers at once, by name, and can click to deal with whomever they like</a:t>
            </a:r>
          </a:p>
        </p:txBody>
      </p:sp>
    </p:spTree>
    <p:extLst>
      <p:ext uri="{BB962C8B-B14F-4D97-AF65-F5344CB8AC3E}">
        <p14:creationId xmlns:p14="http://schemas.microsoft.com/office/powerpoint/2010/main" val="139124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Trading</a:t>
            </a:r>
          </a:p>
        </p:txBody>
      </p:sp>
      <p:sp>
        <p:nvSpPr>
          <p:cNvPr id="3" name="Content Placeholder 2"/>
          <p:cNvSpPr>
            <a:spLocks noGrp="1"/>
          </p:cNvSpPr>
          <p:nvPr>
            <p:ph idx="1"/>
          </p:nvPr>
        </p:nvSpPr>
        <p:spPr/>
        <p:txBody>
          <a:bodyPr/>
          <a:lstStyle/>
          <a:p>
            <a:r>
              <a:rPr lang="en-US" dirty="0"/>
              <a:t>Inter-dealer trading has also moved electronic</a:t>
            </a:r>
          </a:p>
          <a:p>
            <a:endParaRPr lang="en-US" dirty="0"/>
          </a:p>
          <a:p>
            <a:r>
              <a:rPr lang="en-US" dirty="0"/>
              <a:t>ECNs (Electronic Communication Networks) are the machines they use to trade</a:t>
            </a:r>
          </a:p>
          <a:p>
            <a:pPr lvl="1"/>
            <a:r>
              <a:rPr lang="en-US" dirty="0"/>
              <a:t>EBS (Electronic Broker System) was the first and still one the most popular</a:t>
            </a:r>
          </a:p>
          <a:p>
            <a:pPr lvl="1"/>
            <a:r>
              <a:rPr lang="en-US" dirty="0"/>
              <a:t>But now dozens of ECNs available for trading</a:t>
            </a:r>
          </a:p>
          <a:p>
            <a:pPr lvl="1"/>
            <a:r>
              <a:rPr lang="en-US" dirty="0"/>
              <a:t>Many of them are open to non-dealers as well</a:t>
            </a:r>
          </a:p>
          <a:p>
            <a:pPr lvl="1"/>
            <a:r>
              <a:rPr lang="en-US" dirty="0"/>
              <a:t>Look very much like exchanges, but with no clearing</a:t>
            </a:r>
          </a:p>
        </p:txBody>
      </p:sp>
    </p:spTree>
    <p:extLst>
      <p:ext uri="{BB962C8B-B14F-4D97-AF65-F5344CB8AC3E}">
        <p14:creationId xmlns:p14="http://schemas.microsoft.com/office/powerpoint/2010/main" val="133487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Price Making</a:t>
            </a:r>
          </a:p>
        </p:txBody>
      </p:sp>
      <p:sp>
        <p:nvSpPr>
          <p:cNvPr id="3" name="Content Placeholder 2"/>
          <p:cNvSpPr>
            <a:spLocks noGrp="1"/>
          </p:cNvSpPr>
          <p:nvPr>
            <p:ph idx="1"/>
          </p:nvPr>
        </p:nvSpPr>
        <p:spPr/>
        <p:txBody>
          <a:bodyPr/>
          <a:lstStyle/>
          <a:p>
            <a:r>
              <a:rPr lang="en-US" dirty="0"/>
              <a:t>Computers at dealers now make prices automatically to clients via single dealer and multi-dealer platforms</a:t>
            </a:r>
          </a:p>
          <a:p>
            <a:endParaRPr lang="en-US" dirty="0"/>
          </a:p>
          <a:p>
            <a:r>
              <a:rPr lang="en-US" dirty="0"/>
              <a:t>Price-making algorithms can get very complex and evolve over time but the main components are the same as for voice trading:</a:t>
            </a:r>
          </a:p>
          <a:p>
            <a:pPr lvl="1"/>
            <a:r>
              <a:rPr lang="en-US" dirty="0"/>
              <a:t>Inter-dealer market: aggregated across ECNs</a:t>
            </a:r>
          </a:p>
          <a:p>
            <a:pPr lvl="1"/>
            <a:r>
              <a:rPr lang="en-US" dirty="0"/>
              <a:t>Current risk position</a:t>
            </a:r>
          </a:p>
          <a:p>
            <a:pPr lvl="1"/>
            <a:r>
              <a:rPr lang="en-US" dirty="0"/>
              <a:t>Market views: manually specified or algorithmic</a:t>
            </a:r>
          </a:p>
          <a:p>
            <a:pPr lvl="1"/>
            <a:r>
              <a:rPr lang="en-US" dirty="0"/>
              <a:t>Client behavior: historical profitability of trades against the client over various interesting time intervals</a:t>
            </a:r>
          </a:p>
          <a:p>
            <a:pPr lvl="1"/>
            <a:endParaRPr lang="en-US" dirty="0"/>
          </a:p>
        </p:txBody>
      </p:sp>
    </p:spTree>
    <p:extLst>
      <p:ext uri="{BB962C8B-B14F-4D97-AF65-F5344CB8AC3E}">
        <p14:creationId xmlns:p14="http://schemas.microsoft.com/office/powerpoint/2010/main" val="1595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Aggregation</a:t>
            </a:r>
          </a:p>
        </p:txBody>
      </p:sp>
      <p:sp>
        <p:nvSpPr>
          <p:cNvPr id="3" name="Content Placeholder 2"/>
          <p:cNvSpPr>
            <a:spLocks noGrp="1"/>
          </p:cNvSpPr>
          <p:nvPr>
            <p:ph idx="1"/>
          </p:nvPr>
        </p:nvSpPr>
        <p:spPr/>
        <p:txBody>
          <a:bodyPr/>
          <a:lstStyle/>
          <a:p>
            <a:r>
              <a:rPr lang="en-US" dirty="0"/>
              <a:t>ECNs show resting bids and offers which define the inter-dealer marketplace</a:t>
            </a:r>
          </a:p>
          <a:p>
            <a:pPr lvl="1"/>
            <a:r>
              <a:rPr lang="en-US" dirty="0"/>
              <a:t>Level 1 data: best bid &amp; best offer, maybe with sizes</a:t>
            </a:r>
          </a:p>
          <a:p>
            <a:pPr lvl="1"/>
            <a:r>
              <a:rPr lang="en-US" dirty="0"/>
              <a:t>Level 2 data: whole order book (bid &amp; offer levels + sizes)</a:t>
            </a:r>
          </a:p>
          <a:p>
            <a:pPr lvl="1"/>
            <a:r>
              <a:rPr lang="en-US" dirty="0"/>
              <a:t>Level 3 data: individual order messages sent to ECN</a:t>
            </a:r>
          </a:p>
          <a:p>
            <a:pPr lvl="1"/>
            <a:r>
              <a:rPr lang="en-US" dirty="0"/>
              <a:t>Different ECNs expose different kinds of data to dealers</a:t>
            </a:r>
          </a:p>
          <a:p>
            <a:endParaRPr lang="en-US" dirty="0"/>
          </a:p>
          <a:p>
            <a:r>
              <a:rPr lang="en-US" dirty="0"/>
              <a:t>Dealers have electronic connections to ECNs and stream in the market data</a:t>
            </a:r>
          </a:p>
          <a:p>
            <a:endParaRPr lang="en-US" dirty="0"/>
          </a:p>
          <a:p>
            <a:r>
              <a:rPr lang="en-US" dirty="0"/>
              <a:t>Then aggregate the data to come up with an aggregated cross-market order book</a:t>
            </a:r>
          </a:p>
        </p:txBody>
      </p:sp>
    </p:spTree>
    <p:extLst>
      <p:ext uri="{BB962C8B-B14F-4D97-AF65-F5344CB8AC3E}">
        <p14:creationId xmlns:p14="http://schemas.microsoft.com/office/powerpoint/2010/main" val="61342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Aggregation</a:t>
            </a:r>
          </a:p>
        </p:txBody>
      </p:sp>
      <p:sp>
        <p:nvSpPr>
          <p:cNvPr id="3" name="Content Placeholder 2"/>
          <p:cNvSpPr>
            <a:spLocks noGrp="1"/>
          </p:cNvSpPr>
          <p:nvPr>
            <p:ph idx="1"/>
          </p:nvPr>
        </p:nvSpPr>
        <p:spPr>
          <a:xfrm>
            <a:off x="457200" y="1600200"/>
            <a:ext cx="7620000" cy="827048"/>
          </a:xfrm>
        </p:spPr>
        <p:txBody>
          <a:bodyPr/>
          <a:lstStyle/>
          <a:p>
            <a:r>
              <a:rPr lang="en-US" dirty="0"/>
              <a:t>Example of order books from three ECNs at any particular moment (EURUSD):</a:t>
            </a:r>
          </a:p>
        </p:txBody>
      </p:sp>
      <p:graphicFrame>
        <p:nvGraphicFramePr>
          <p:cNvPr id="5" name="Table 4"/>
          <p:cNvGraphicFramePr>
            <a:graphicFrameLocks noGrp="1"/>
          </p:cNvGraphicFramePr>
          <p:nvPr/>
        </p:nvGraphicFramePr>
        <p:xfrm>
          <a:off x="457200" y="2643154"/>
          <a:ext cx="7620001" cy="2714691"/>
        </p:xfrm>
        <a:graphic>
          <a:graphicData uri="http://schemas.openxmlformats.org/drawingml/2006/table">
            <a:tbl>
              <a:tblPr/>
              <a:tblGrid>
                <a:gridCol w="995736">
                  <a:extLst>
                    <a:ext uri="{9D8B030D-6E8A-4147-A177-3AD203B41FA5}">
                      <a16:colId xmlns:a16="http://schemas.microsoft.com/office/drawing/2014/main" val="20000"/>
                    </a:ext>
                  </a:extLst>
                </a:gridCol>
                <a:gridCol w="1090069">
                  <a:extLst>
                    <a:ext uri="{9D8B030D-6E8A-4147-A177-3AD203B41FA5}">
                      <a16:colId xmlns:a16="http://schemas.microsoft.com/office/drawing/2014/main" val="20001"/>
                    </a:ext>
                  </a:extLst>
                </a:gridCol>
                <a:gridCol w="681293">
                  <a:extLst>
                    <a:ext uri="{9D8B030D-6E8A-4147-A177-3AD203B41FA5}">
                      <a16:colId xmlns:a16="http://schemas.microsoft.com/office/drawing/2014/main" val="20002"/>
                    </a:ext>
                  </a:extLst>
                </a:gridCol>
                <a:gridCol w="995736">
                  <a:extLst>
                    <a:ext uri="{9D8B030D-6E8A-4147-A177-3AD203B41FA5}">
                      <a16:colId xmlns:a16="http://schemas.microsoft.com/office/drawing/2014/main" val="20003"/>
                    </a:ext>
                  </a:extLst>
                </a:gridCol>
                <a:gridCol w="1090069">
                  <a:extLst>
                    <a:ext uri="{9D8B030D-6E8A-4147-A177-3AD203B41FA5}">
                      <a16:colId xmlns:a16="http://schemas.microsoft.com/office/drawing/2014/main" val="20004"/>
                    </a:ext>
                  </a:extLst>
                </a:gridCol>
                <a:gridCol w="681293">
                  <a:extLst>
                    <a:ext uri="{9D8B030D-6E8A-4147-A177-3AD203B41FA5}">
                      <a16:colId xmlns:a16="http://schemas.microsoft.com/office/drawing/2014/main" val="20005"/>
                    </a:ext>
                  </a:extLst>
                </a:gridCol>
                <a:gridCol w="995736">
                  <a:extLst>
                    <a:ext uri="{9D8B030D-6E8A-4147-A177-3AD203B41FA5}">
                      <a16:colId xmlns:a16="http://schemas.microsoft.com/office/drawing/2014/main" val="20006"/>
                    </a:ext>
                  </a:extLst>
                </a:gridCol>
                <a:gridCol w="1090069">
                  <a:extLst>
                    <a:ext uri="{9D8B030D-6E8A-4147-A177-3AD203B41FA5}">
                      <a16:colId xmlns:a16="http://schemas.microsoft.com/office/drawing/2014/main" val="20007"/>
                    </a:ext>
                  </a:extLst>
                </a:gridCol>
              </a:tblGrid>
              <a:tr h="262036">
                <a:tc>
                  <a:txBody>
                    <a:bodyPr/>
                    <a:lstStyle/>
                    <a:p>
                      <a:pPr algn="l" fontAlgn="b"/>
                      <a:r>
                        <a:rPr lang="en-US" sz="1500" b="1" i="0" u="none" strike="noStrike">
                          <a:solidFill>
                            <a:srgbClr val="000000"/>
                          </a:solidFill>
                          <a:effectLst/>
                          <a:latin typeface="Calibri"/>
                        </a:rPr>
                        <a:t>EBS</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HotSpot</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Lava</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036">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554">
                <a:tc>
                  <a:txBody>
                    <a:bodyPr/>
                    <a:lstStyle/>
                    <a:p>
                      <a:pPr algn="r" fontAlgn="b"/>
                      <a:r>
                        <a:rPr lang="en-US" sz="1500" b="0" i="0" u="none" strike="noStrike">
                          <a:solidFill>
                            <a:srgbClr val="0000FF"/>
                          </a:solidFill>
                          <a:effectLst/>
                          <a:latin typeface="Calibri"/>
                        </a:rPr>
                        <a:t>1.26690</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8.00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1.26673</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1.50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1.26680</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41073">
                <a:tc>
                  <a:txBody>
                    <a:bodyPr/>
                    <a:lstStyle/>
                    <a:p>
                      <a:pPr algn="r" fontAlgn="b"/>
                      <a:r>
                        <a:rPr lang="en-US" sz="1500" b="0" i="0" u="none" strike="noStrike">
                          <a:solidFill>
                            <a:srgbClr val="0000FF"/>
                          </a:solidFill>
                          <a:effectLst/>
                          <a:latin typeface="Calibri"/>
                        </a:rPr>
                        <a:t>1.26680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1.25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0.30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41073">
                <a:tc>
                  <a:txBody>
                    <a:bodyPr/>
                    <a:lstStyle/>
                    <a:p>
                      <a:pPr algn="r" fontAlgn="b"/>
                      <a:r>
                        <a:rPr lang="en-US" sz="1500" b="0" i="0" u="none" strike="noStrike">
                          <a:solidFill>
                            <a:srgbClr val="0000FF"/>
                          </a:solidFill>
                          <a:effectLst/>
                          <a:latin typeface="Calibri"/>
                        </a:rPr>
                        <a:t>1.26675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1.26668</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1.75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41073">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4.75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1.26668</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0.15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41073">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41073">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7.50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0.15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1.26664</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0.10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41073">
                <a:tc>
                  <a:txBody>
                    <a:bodyPr/>
                    <a:lstStyle/>
                    <a:p>
                      <a:pPr algn="r" fontAlgn="b"/>
                      <a:r>
                        <a:rPr lang="en-US" sz="1500" b="0" i="0" u="none" strike="noStrike">
                          <a:solidFill>
                            <a:srgbClr val="FF0000"/>
                          </a:solidFill>
                          <a:effectLst/>
                          <a:latin typeface="Calibri"/>
                        </a:rPr>
                        <a:t>1.26650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6.00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0.85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0.45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41073">
                <a:tc>
                  <a:txBody>
                    <a:bodyPr/>
                    <a:lstStyle/>
                    <a:p>
                      <a:pPr algn="r" fontAlgn="b"/>
                      <a:r>
                        <a:rPr lang="en-US" sz="1500" b="0" i="0" u="none" strike="noStrike">
                          <a:solidFill>
                            <a:srgbClr val="FF0000"/>
                          </a:solidFill>
                          <a:effectLst/>
                          <a:latin typeface="Calibri"/>
                        </a:rPr>
                        <a:t>1.26645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2.25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1.80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51554">
                <a:tc>
                  <a:txBody>
                    <a:bodyPr/>
                    <a:lstStyle/>
                    <a:p>
                      <a:pPr algn="r" fontAlgn="b"/>
                      <a:r>
                        <a:rPr lang="en-US" sz="1500" b="0" i="0" u="none" strike="noStrike">
                          <a:solidFill>
                            <a:srgbClr val="FF0000"/>
                          </a:solidFill>
                          <a:effectLst/>
                          <a:latin typeface="Calibri"/>
                        </a:rPr>
                        <a:t>1.26630</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FF0000"/>
                          </a:solidFill>
                          <a:effectLst/>
                          <a:latin typeface="Calibri"/>
                        </a:rPr>
                        <a:t>10.00</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1.26653</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FF0000"/>
                          </a:solidFill>
                          <a:effectLst/>
                          <a:latin typeface="Calibri"/>
                        </a:rPr>
                        <a:t>0.85</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1.26655</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FF0000"/>
                          </a:solidFill>
                          <a:effectLst/>
                          <a:latin typeface="Calibri"/>
                        </a:rPr>
                        <a:t>0.40</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5891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Aggregation</a:t>
            </a:r>
          </a:p>
        </p:txBody>
      </p:sp>
      <p:sp>
        <p:nvSpPr>
          <p:cNvPr id="3" name="Content Placeholder 2"/>
          <p:cNvSpPr>
            <a:spLocks noGrp="1"/>
          </p:cNvSpPr>
          <p:nvPr>
            <p:ph idx="1"/>
          </p:nvPr>
        </p:nvSpPr>
        <p:spPr>
          <a:xfrm>
            <a:off x="457200" y="1600200"/>
            <a:ext cx="7620000" cy="601734"/>
          </a:xfrm>
        </p:spPr>
        <p:txBody>
          <a:bodyPr/>
          <a:lstStyle/>
          <a:p>
            <a:r>
              <a:rPr lang="en-US" dirty="0"/>
              <a:t>Aggregated book:</a:t>
            </a:r>
          </a:p>
        </p:txBody>
      </p:sp>
      <p:graphicFrame>
        <p:nvGraphicFramePr>
          <p:cNvPr id="6" name="Table 5"/>
          <p:cNvGraphicFramePr>
            <a:graphicFrameLocks noGrp="1"/>
          </p:cNvGraphicFramePr>
          <p:nvPr>
            <p:extLst>
              <p:ext uri="{D42A27DB-BD31-4B8C-83A1-F6EECF244321}">
                <p14:modId xmlns:p14="http://schemas.microsoft.com/office/powerpoint/2010/main" val="3626864272"/>
              </p:ext>
            </p:extLst>
          </p:nvPr>
        </p:nvGraphicFramePr>
        <p:xfrm>
          <a:off x="1987216" y="2036748"/>
          <a:ext cx="4559968" cy="4800596"/>
        </p:xfrm>
        <a:graphic>
          <a:graphicData uri="http://schemas.openxmlformats.org/drawingml/2006/table">
            <a:tbl>
              <a:tblPr/>
              <a:tblGrid>
                <a:gridCol w="1263316">
                  <a:extLst>
                    <a:ext uri="{9D8B030D-6E8A-4147-A177-3AD203B41FA5}">
                      <a16:colId xmlns:a16="http://schemas.microsoft.com/office/drawing/2014/main" val="20000"/>
                    </a:ext>
                  </a:extLst>
                </a:gridCol>
                <a:gridCol w="1251284">
                  <a:extLst>
                    <a:ext uri="{9D8B030D-6E8A-4147-A177-3AD203B41FA5}">
                      <a16:colId xmlns:a16="http://schemas.microsoft.com/office/drawing/2014/main" val="20001"/>
                    </a:ext>
                  </a:extLst>
                </a:gridCol>
                <a:gridCol w="2045368">
                  <a:extLst>
                    <a:ext uri="{9D8B030D-6E8A-4147-A177-3AD203B41FA5}">
                      <a16:colId xmlns:a16="http://schemas.microsoft.com/office/drawing/2014/main" val="20002"/>
                    </a:ext>
                  </a:extLst>
                </a:gridCol>
              </a:tblGrid>
              <a:tr h="300789">
                <a:tc>
                  <a:txBody>
                    <a:bodyPr/>
                    <a:lstStyle/>
                    <a:p>
                      <a:pPr algn="l" fontAlgn="b"/>
                      <a:r>
                        <a:rPr lang="en-US" sz="1700" b="1" i="0" u="none" strike="noStrike">
                          <a:solidFill>
                            <a:srgbClr val="000000"/>
                          </a:solidFill>
                          <a:effectLst/>
                          <a:latin typeface="Calibri"/>
                        </a:rPr>
                        <a:t>Aggregated</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 </a:t>
                      </a:r>
                    </a:p>
                  </a:txBody>
                  <a:tcPr marL="12032" marR="12032" marT="1203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 </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789">
                <a:tc>
                  <a:txBody>
                    <a:bodyPr/>
                    <a:lstStyle/>
                    <a:p>
                      <a:pPr algn="l" fontAlgn="b"/>
                      <a:r>
                        <a:rPr lang="en-US" sz="1700" b="1" i="0" u="none" strike="noStrike">
                          <a:solidFill>
                            <a:srgbClr val="000000"/>
                          </a:solidFill>
                          <a:effectLst/>
                          <a:latin typeface="Calibri"/>
                        </a:rPr>
                        <a:t>Level</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Size (M EUR)</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ECNs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758">
                <a:tc>
                  <a:txBody>
                    <a:bodyPr/>
                    <a:lstStyle/>
                    <a:p>
                      <a:pPr algn="r" fontAlgn="b"/>
                      <a:r>
                        <a:rPr lang="en-US" sz="1700" b="0" i="0" u="none" strike="noStrike">
                          <a:solidFill>
                            <a:srgbClr val="0000FF"/>
                          </a:solidFill>
                          <a:effectLst/>
                          <a:latin typeface="Calibri"/>
                        </a:rPr>
                        <a:t>1.26690</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1700" b="0" i="0" u="none" strike="noStrike">
                          <a:solidFill>
                            <a:srgbClr val="0000FF"/>
                          </a:solidFill>
                          <a:effectLst/>
                          <a:latin typeface="Calibri"/>
                        </a:rPr>
                        <a:t>8.00</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76726">
                <a:tc>
                  <a:txBody>
                    <a:bodyPr/>
                    <a:lstStyle/>
                    <a:p>
                      <a:pPr algn="r" fontAlgn="b"/>
                      <a:r>
                        <a:rPr lang="en-US" sz="1700" b="0" i="0" u="none" strike="noStrike">
                          <a:solidFill>
                            <a:srgbClr val="0000FF"/>
                          </a:solidFill>
                          <a:effectLst/>
                          <a:latin typeface="Calibri"/>
                        </a:rPr>
                        <a:t>1.26680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3.75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76726">
                <a:tc>
                  <a:txBody>
                    <a:bodyPr/>
                    <a:lstStyle/>
                    <a:p>
                      <a:pPr algn="r" fontAlgn="b"/>
                      <a:r>
                        <a:rPr lang="en-US" sz="1700" b="0" i="0" u="none" strike="noStrike">
                          <a:solidFill>
                            <a:srgbClr val="0000FF"/>
                          </a:solidFill>
                          <a:effectLst/>
                          <a:latin typeface="Calibri"/>
                        </a:rPr>
                        <a:t>1.26675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2.50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76726">
                <a:tc>
                  <a:txBody>
                    <a:bodyPr/>
                    <a:lstStyle/>
                    <a:p>
                      <a:pPr algn="r" fontAlgn="b"/>
                      <a:r>
                        <a:rPr lang="en-US" sz="1700" b="0" i="0" u="none" strike="noStrike">
                          <a:solidFill>
                            <a:srgbClr val="0000FF"/>
                          </a:solidFill>
                          <a:effectLst/>
                          <a:latin typeface="Calibri"/>
                        </a:rPr>
                        <a:t>1.26673</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1.75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76726">
                <a:tc>
                  <a:txBody>
                    <a:bodyPr/>
                    <a:lstStyle/>
                    <a:p>
                      <a:pPr algn="r" fontAlgn="b"/>
                      <a:r>
                        <a:rPr lang="en-US" sz="1700" b="0" i="0" u="none" strike="noStrike">
                          <a:solidFill>
                            <a:srgbClr val="0000FF"/>
                          </a:solidFill>
                          <a:effectLst/>
                          <a:latin typeface="Calibri"/>
                        </a:rPr>
                        <a:t>1.26670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6.80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76726">
                <a:tc>
                  <a:txBody>
                    <a:bodyPr/>
                    <a:lstStyle/>
                    <a:p>
                      <a:pPr algn="r" fontAlgn="b"/>
                      <a:r>
                        <a:rPr lang="en-US" sz="1700" b="0" i="0" u="none" strike="noStrike">
                          <a:solidFill>
                            <a:srgbClr val="0000FF"/>
                          </a:solidFill>
                          <a:effectLst/>
                          <a:latin typeface="Calibri"/>
                        </a:rPr>
                        <a:t>1.26668</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0.90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76726">
                <a:tc>
                  <a:txBody>
                    <a:bodyPr/>
                    <a:lstStyle/>
                    <a:p>
                      <a:pPr algn="r" fontAlgn="b"/>
                      <a:r>
                        <a:rPr lang="en-US" sz="1700" b="0" i="0" u="none" strike="noStrike">
                          <a:solidFill>
                            <a:srgbClr val="0000FF"/>
                          </a:solidFill>
                          <a:effectLst/>
                          <a:latin typeface="Calibri"/>
                        </a:rPr>
                        <a:t>1.26665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0.25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76726">
                <a:tc>
                  <a:txBody>
                    <a:bodyPr/>
                    <a:lstStyle/>
                    <a:p>
                      <a:pPr algn="l" fontAlgn="b"/>
                      <a:r>
                        <a:rPr lang="en-US" sz="1700" b="0" i="0" u="none" strike="noStrike">
                          <a:solidFill>
                            <a:srgbClr val="000000"/>
                          </a:solidFill>
                          <a:effectLst/>
                          <a:latin typeface="Calibri"/>
                        </a:rPr>
                        <a:t> </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700" b="0" i="0" u="none" strike="noStrike">
                        <a:solidFill>
                          <a:srgbClr val="000000"/>
                        </a:solidFill>
                        <a:effectLst/>
                        <a:latin typeface="Calibri"/>
                      </a:endParaRP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 </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88758">
                <a:tc>
                  <a:txBody>
                    <a:bodyPr/>
                    <a:lstStyle/>
                    <a:p>
                      <a:pPr algn="r" fontAlgn="b"/>
                      <a:r>
                        <a:rPr lang="en-US" sz="1700" b="0" i="0" u="none" strike="noStrike">
                          <a:solidFill>
                            <a:srgbClr val="FF0000"/>
                          </a:solidFill>
                          <a:effectLst/>
                          <a:latin typeface="Calibri"/>
                        </a:rPr>
                        <a:t>1.26664</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0.10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88758">
                <a:tc>
                  <a:txBody>
                    <a:bodyPr/>
                    <a:lstStyle/>
                    <a:p>
                      <a:pPr algn="r" fontAlgn="b"/>
                      <a:r>
                        <a:rPr lang="en-US" sz="1700" b="0" i="0" u="none" strike="noStrike">
                          <a:solidFill>
                            <a:srgbClr val="FF0000"/>
                          </a:solidFill>
                          <a:effectLst/>
                          <a:latin typeface="Calibri"/>
                        </a:rPr>
                        <a:t>1.26663</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0.60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76726">
                <a:tc>
                  <a:txBody>
                    <a:bodyPr/>
                    <a:lstStyle/>
                    <a:p>
                      <a:pPr algn="r" fontAlgn="b"/>
                      <a:r>
                        <a:rPr lang="en-US" sz="1700" b="0" i="0" u="none" strike="noStrike">
                          <a:solidFill>
                            <a:srgbClr val="FF0000"/>
                          </a:solidFill>
                          <a:effectLst/>
                          <a:latin typeface="Calibri"/>
                        </a:rPr>
                        <a:t>1.26660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10.15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76726">
                <a:tc>
                  <a:txBody>
                    <a:bodyPr/>
                    <a:lstStyle/>
                    <a:p>
                      <a:pPr algn="r" fontAlgn="b"/>
                      <a:r>
                        <a:rPr lang="en-US" sz="1700" b="0" i="0" u="none" strike="noStrike">
                          <a:solidFill>
                            <a:srgbClr val="FF0000"/>
                          </a:solidFill>
                          <a:effectLst/>
                          <a:latin typeface="Calibri"/>
                        </a:rPr>
                        <a:t>1.26655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2.90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76726">
                <a:tc>
                  <a:txBody>
                    <a:bodyPr/>
                    <a:lstStyle/>
                    <a:p>
                      <a:pPr algn="r" fontAlgn="b"/>
                      <a:r>
                        <a:rPr lang="en-US" sz="1700" b="0" i="0" u="none" strike="noStrike">
                          <a:solidFill>
                            <a:srgbClr val="FF0000"/>
                          </a:solidFill>
                          <a:effectLst/>
                          <a:latin typeface="Calibri"/>
                        </a:rPr>
                        <a:t>1.26650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6.00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76726">
                <a:tc>
                  <a:txBody>
                    <a:bodyPr/>
                    <a:lstStyle/>
                    <a:p>
                      <a:pPr algn="r" fontAlgn="b"/>
                      <a:r>
                        <a:rPr lang="en-US" sz="1700" b="0" i="0" u="none" strike="noStrike">
                          <a:solidFill>
                            <a:srgbClr val="FF0000"/>
                          </a:solidFill>
                          <a:effectLst/>
                          <a:latin typeface="Calibri"/>
                        </a:rPr>
                        <a:t>1.26645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2.25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88758">
                <a:tc>
                  <a:txBody>
                    <a:bodyPr/>
                    <a:lstStyle/>
                    <a:p>
                      <a:pPr algn="r" fontAlgn="b"/>
                      <a:r>
                        <a:rPr lang="en-US" sz="1700" b="0" i="0" u="none" strike="noStrike">
                          <a:solidFill>
                            <a:srgbClr val="FF0000"/>
                          </a:solidFill>
                          <a:effectLst/>
                          <a:latin typeface="Calibri"/>
                        </a:rPr>
                        <a:t>1.26630</a:t>
                      </a:r>
                    </a:p>
                  </a:txBody>
                  <a:tcPr marL="12032" marR="12032" marT="1203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1700" b="0" i="0" u="none" strike="noStrike">
                          <a:solidFill>
                            <a:srgbClr val="FF0000"/>
                          </a:solidFill>
                          <a:effectLst/>
                          <a:latin typeface="Calibri"/>
                        </a:rPr>
                        <a:t>10.00</a:t>
                      </a:r>
                    </a:p>
                  </a:txBody>
                  <a:tcPr marL="12032" marR="12032" marT="1203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23907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Aggregation</a:t>
            </a:r>
          </a:p>
        </p:txBody>
      </p:sp>
      <p:graphicFrame>
        <p:nvGraphicFramePr>
          <p:cNvPr id="4" name="Chart 3"/>
          <p:cNvGraphicFramePr>
            <a:graphicFrameLocks/>
          </p:cNvGraphicFramePr>
          <p:nvPr>
            <p:extLst>
              <p:ext uri="{D42A27DB-BD31-4B8C-83A1-F6EECF244321}">
                <p14:modId xmlns:p14="http://schemas.microsoft.com/office/powerpoint/2010/main" val="3361899949"/>
              </p:ext>
            </p:extLst>
          </p:nvPr>
        </p:nvGraphicFramePr>
        <p:xfrm>
          <a:off x="259722" y="1417638"/>
          <a:ext cx="8153400" cy="523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00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Position</a:t>
            </a:r>
          </a:p>
        </p:txBody>
      </p:sp>
      <p:sp>
        <p:nvSpPr>
          <p:cNvPr id="3" name="Content Placeholder 2"/>
          <p:cNvSpPr>
            <a:spLocks noGrp="1"/>
          </p:cNvSpPr>
          <p:nvPr>
            <p:ph idx="1"/>
          </p:nvPr>
        </p:nvSpPr>
        <p:spPr/>
        <p:txBody>
          <a:bodyPr/>
          <a:lstStyle/>
          <a:p>
            <a:pPr marL="114300" indent="0">
              <a:buNone/>
            </a:pPr>
            <a:r>
              <a:rPr lang="en-US" dirty="0"/>
              <a:t>How do you know how much to “skew” your bid and/or offer when you have a net risk position?</a:t>
            </a:r>
          </a:p>
          <a:p>
            <a:endParaRPr lang="en-US" dirty="0"/>
          </a:p>
          <a:p>
            <a:r>
              <a:rPr lang="en-US" dirty="0"/>
              <a:t>Real answer depends on market microstructure</a:t>
            </a:r>
          </a:p>
          <a:p>
            <a:pPr lvl="1"/>
            <a:r>
              <a:rPr lang="en-US" dirty="0"/>
              <a:t>Moving bid up increases the probability you’ll buy</a:t>
            </a:r>
          </a:p>
          <a:p>
            <a:pPr lvl="1"/>
            <a:r>
              <a:rPr lang="en-US" dirty="0"/>
              <a:t>Moving offer down increases the probability you’ll sell</a:t>
            </a:r>
          </a:p>
          <a:p>
            <a:pPr lvl="1"/>
            <a:r>
              <a:rPr lang="en-US" dirty="0"/>
              <a:t>How much those probabilities change depend on complex details</a:t>
            </a:r>
          </a:p>
          <a:p>
            <a:endParaRPr lang="en-US" dirty="0"/>
          </a:p>
          <a:p>
            <a:r>
              <a:rPr lang="en-US" dirty="0"/>
              <a:t>Usually dealers do not bother with microstructure models</a:t>
            </a:r>
          </a:p>
          <a:p>
            <a:pPr lvl="1"/>
            <a:r>
              <a:rPr lang="en-US" dirty="0"/>
              <a:t>Ad hoc algorithm for moving bid and/or offer as a function of net risk position</a:t>
            </a:r>
          </a:p>
          <a:p>
            <a:endParaRPr lang="en-US" dirty="0"/>
          </a:p>
        </p:txBody>
      </p:sp>
    </p:spTree>
    <p:extLst>
      <p:ext uri="{BB962C8B-B14F-4D97-AF65-F5344CB8AC3E}">
        <p14:creationId xmlns:p14="http://schemas.microsoft.com/office/powerpoint/2010/main" val="2391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Position</a:t>
            </a:r>
          </a:p>
        </p:txBody>
      </p:sp>
      <p:sp>
        <p:nvSpPr>
          <p:cNvPr id="3" name="Content Placeholder 2"/>
          <p:cNvSpPr>
            <a:spLocks noGrp="1"/>
          </p:cNvSpPr>
          <p:nvPr>
            <p:ph idx="1"/>
          </p:nvPr>
        </p:nvSpPr>
        <p:spPr>
          <a:xfrm>
            <a:off x="457200" y="1600199"/>
            <a:ext cx="7620000" cy="5043939"/>
          </a:xfrm>
        </p:spPr>
        <p:txBody>
          <a:bodyPr>
            <a:normAutofit/>
          </a:bodyPr>
          <a:lstStyle/>
          <a:p>
            <a:r>
              <a:rPr lang="en-US" dirty="0"/>
              <a:t>Here is one approach that some dealers take: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End up tightening the client bid/ask spread for intermediate risk positions, widening back out for large risk positions</a:t>
            </a:r>
          </a:p>
        </p:txBody>
      </p:sp>
      <p:graphicFrame>
        <p:nvGraphicFramePr>
          <p:cNvPr id="4" name="Chart 3"/>
          <p:cNvGraphicFramePr>
            <a:graphicFrameLocks/>
          </p:cNvGraphicFramePr>
          <p:nvPr>
            <p:extLst>
              <p:ext uri="{D42A27DB-BD31-4B8C-83A1-F6EECF244321}">
                <p14:modId xmlns:p14="http://schemas.microsoft.com/office/powerpoint/2010/main" val="4181531436"/>
              </p:ext>
            </p:extLst>
          </p:nvPr>
        </p:nvGraphicFramePr>
        <p:xfrm>
          <a:off x="850116" y="2046772"/>
          <a:ext cx="6724978" cy="36064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212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Views</a:t>
            </a:r>
          </a:p>
        </p:txBody>
      </p:sp>
      <p:sp>
        <p:nvSpPr>
          <p:cNvPr id="3" name="Content Placeholder 2"/>
          <p:cNvSpPr>
            <a:spLocks noGrp="1"/>
          </p:cNvSpPr>
          <p:nvPr>
            <p:ph idx="1"/>
          </p:nvPr>
        </p:nvSpPr>
        <p:spPr/>
        <p:txBody>
          <a:bodyPr/>
          <a:lstStyle/>
          <a:p>
            <a:r>
              <a:rPr lang="en-US" dirty="0"/>
              <a:t>The time scale of a view on the market is approximately the average risk holding time</a:t>
            </a:r>
          </a:p>
          <a:p>
            <a:pPr lvl="1"/>
            <a:r>
              <a:rPr lang="en-US" dirty="0"/>
              <a:t>Order one minute or less, usually</a:t>
            </a:r>
          </a:p>
          <a:p>
            <a:endParaRPr lang="en-US" dirty="0"/>
          </a:p>
          <a:p>
            <a:r>
              <a:rPr lang="en-US" dirty="0"/>
              <a:t>Economics and fundamentals don’t matter on those time scales, just technical signals</a:t>
            </a:r>
          </a:p>
          <a:p>
            <a:pPr lvl="1"/>
            <a:r>
              <a:rPr lang="en-US" dirty="0"/>
              <a:t>Momentum signals</a:t>
            </a:r>
          </a:p>
          <a:p>
            <a:pPr lvl="1"/>
            <a:r>
              <a:rPr lang="en-US" dirty="0"/>
              <a:t>Mean reversion signals</a:t>
            </a:r>
          </a:p>
          <a:p>
            <a:pPr lvl="1"/>
            <a:r>
              <a:rPr lang="en-US" dirty="0"/>
              <a:t>Directional signals based on order book structure and other types of market microstructure analysis</a:t>
            </a:r>
          </a:p>
          <a:p>
            <a:pPr lvl="1"/>
            <a:r>
              <a:rPr lang="en-US" dirty="0"/>
              <a:t>Directional signals based on informational advantage due to seeing trades of big clients before the rest of the market</a:t>
            </a:r>
          </a:p>
          <a:p>
            <a:endParaRPr lang="en-US" dirty="0"/>
          </a:p>
          <a:p>
            <a:endParaRPr lang="en-US" dirty="0"/>
          </a:p>
        </p:txBody>
      </p:sp>
    </p:spTree>
    <p:extLst>
      <p:ext uri="{BB962C8B-B14F-4D97-AF65-F5344CB8AC3E}">
        <p14:creationId xmlns:p14="http://schemas.microsoft.com/office/powerpoint/2010/main" val="352285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Instructor</a:t>
            </a:r>
          </a:p>
        </p:txBody>
      </p:sp>
      <p:sp>
        <p:nvSpPr>
          <p:cNvPr id="3" name="Content Placeholder 2"/>
          <p:cNvSpPr>
            <a:spLocks noGrp="1"/>
          </p:cNvSpPr>
          <p:nvPr>
            <p:ph idx="1"/>
          </p:nvPr>
        </p:nvSpPr>
        <p:spPr/>
        <p:txBody>
          <a:bodyPr>
            <a:normAutofit/>
          </a:bodyPr>
          <a:lstStyle/>
          <a:p>
            <a:r>
              <a:rPr lang="en-US" dirty="0"/>
              <a:t>Mark Higgins (mark.higgins@beacon.io)</a:t>
            </a:r>
          </a:p>
          <a:p>
            <a:r>
              <a:rPr lang="en-US" dirty="0"/>
              <a:t>Co-founder and COO of Beacon since May 2014</a:t>
            </a:r>
          </a:p>
          <a:p>
            <a:pPr lvl="1"/>
            <a:r>
              <a:rPr lang="en-US" dirty="0"/>
              <a:t>Fin-Tech company selling an institutional quant platform</a:t>
            </a:r>
          </a:p>
          <a:p>
            <a:r>
              <a:rPr lang="en-US" dirty="0"/>
              <a:t>Managing Director at JPMorgan, 2006-2014</a:t>
            </a:r>
          </a:p>
          <a:p>
            <a:pPr lvl="1"/>
            <a:r>
              <a:rPr lang="en-US" dirty="0"/>
              <a:t>Co-headed Quantitative Research for the investment bank</a:t>
            </a:r>
          </a:p>
          <a:p>
            <a:pPr lvl="1"/>
            <a:r>
              <a:rPr lang="en-US" dirty="0"/>
              <a:t>Launched and delivered the Athena project</a:t>
            </a:r>
          </a:p>
          <a:p>
            <a:pPr lvl="1"/>
            <a:r>
              <a:rPr lang="en-US" dirty="0"/>
              <a:t>Traded currency options</a:t>
            </a:r>
          </a:p>
          <a:p>
            <a:r>
              <a:rPr lang="en-US" dirty="0"/>
              <a:t>Vice President at Goldman Sachs, 1998-2006</a:t>
            </a:r>
          </a:p>
          <a:p>
            <a:pPr lvl="1"/>
            <a:r>
              <a:rPr lang="en-US" dirty="0"/>
              <a:t>Headed the currency and NY interest rate quant groups</a:t>
            </a:r>
          </a:p>
          <a:p>
            <a:r>
              <a:rPr lang="en-US" dirty="0"/>
              <a:t>Lead developer at </a:t>
            </a:r>
            <a:r>
              <a:rPr lang="en-US" dirty="0" err="1"/>
              <a:t>Contango</a:t>
            </a:r>
            <a:r>
              <a:rPr lang="en-US" dirty="0"/>
              <a:t> Energy, 1996-1998</a:t>
            </a:r>
          </a:p>
          <a:p>
            <a:r>
              <a:rPr lang="en-US" dirty="0"/>
              <a:t>PhD in theoretical astrophysics from Queen’s University in Canada, 1996</a:t>
            </a:r>
          </a:p>
        </p:txBody>
      </p:sp>
    </p:spTree>
    <p:extLst>
      <p:ext uri="{BB962C8B-B14F-4D97-AF65-F5344CB8AC3E}">
        <p14:creationId xmlns:p14="http://schemas.microsoft.com/office/powerpoint/2010/main" val="78806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Behavior</a:t>
            </a:r>
          </a:p>
        </p:txBody>
      </p:sp>
      <p:sp>
        <p:nvSpPr>
          <p:cNvPr id="3" name="Content Placeholder 2"/>
          <p:cNvSpPr>
            <a:spLocks noGrp="1"/>
          </p:cNvSpPr>
          <p:nvPr>
            <p:ph idx="1"/>
          </p:nvPr>
        </p:nvSpPr>
        <p:spPr/>
        <p:txBody>
          <a:bodyPr/>
          <a:lstStyle/>
          <a:p>
            <a:r>
              <a:rPr lang="en-US" dirty="0"/>
              <a:t>Two types of client behavior matter</a:t>
            </a:r>
          </a:p>
          <a:p>
            <a:endParaRPr lang="en-US" dirty="0"/>
          </a:p>
          <a:p>
            <a:r>
              <a:rPr lang="en-US" dirty="0"/>
              <a:t>Ability to predict (short-term) direction of the market</a:t>
            </a:r>
          </a:p>
          <a:p>
            <a:pPr lvl="1"/>
            <a:r>
              <a:rPr lang="en-US" dirty="0"/>
              <a:t>Not always because the client is good – sometimes just because they are big and move the market</a:t>
            </a:r>
          </a:p>
          <a:p>
            <a:pPr lvl="1"/>
            <a:r>
              <a:rPr lang="en-US" dirty="0"/>
              <a:t>Sometimes due to latency arbitrage</a:t>
            </a:r>
          </a:p>
          <a:p>
            <a:endParaRPr lang="en-US" dirty="0"/>
          </a:p>
          <a:p>
            <a:r>
              <a:rPr lang="en-US" dirty="0"/>
              <a:t>Price sensitivity</a:t>
            </a:r>
          </a:p>
          <a:p>
            <a:pPr lvl="1"/>
            <a:r>
              <a:rPr lang="en-US" dirty="0"/>
              <a:t>Some clients deal with many dealers and are always putting prices in competition on every trade</a:t>
            </a:r>
          </a:p>
          <a:p>
            <a:pPr lvl="1"/>
            <a:r>
              <a:rPr lang="en-US" dirty="0"/>
              <a:t>Others trade with only a small number of dealers and try to spread out their trades between dealers </a:t>
            </a:r>
          </a:p>
        </p:txBody>
      </p:sp>
    </p:spTree>
    <p:extLst>
      <p:ext uri="{BB962C8B-B14F-4D97-AF65-F5344CB8AC3E}">
        <p14:creationId xmlns:p14="http://schemas.microsoft.com/office/powerpoint/2010/main" val="3201951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pPr marL="114300" indent="0">
              <a:buNone/>
            </a:pPr>
            <a:r>
              <a:rPr lang="en-US" dirty="0"/>
              <a:t>Typical evolution of market making:</a:t>
            </a:r>
          </a:p>
          <a:p>
            <a:endParaRPr lang="en-US" dirty="0"/>
          </a:p>
          <a:p>
            <a:pPr marL="571500" indent="-457200">
              <a:buFont typeface="+mj-lt"/>
              <a:buAutoNum type="arabicPeriod"/>
            </a:pPr>
            <a:r>
              <a:rPr lang="en-US" dirty="0"/>
              <a:t>Voice trading market</a:t>
            </a:r>
          </a:p>
          <a:p>
            <a:pPr marL="571500" indent="-457200">
              <a:buFont typeface="+mj-lt"/>
              <a:buAutoNum type="arabicPeriod"/>
            </a:pPr>
            <a:r>
              <a:rPr lang="en-US" dirty="0"/>
              <a:t>Clients can click to trade, but humans set prices and manage portfolio risk</a:t>
            </a:r>
          </a:p>
          <a:p>
            <a:pPr marL="571500" indent="-457200">
              <a:buFont typeface="+mj-lt"/>
              <a:buAutoNum type="arabicPeriod"/>
            </a:pPr>
            <a:r>
              <a:rPr lang="en-US" dirty="0"/>
              <a:t>Price-making is automated, but humans manage portfolio risk</a:t>
            </a:r>
          </a:p>
          <a:p>
            <a:pPr marL="571500" indent="-457200">
              <a:buFont typeface="+mj-lt"/>
              <a:buAutoNum type="arabicPeriod"/>
            </a:pPr>
            <a:r>
              <a:rPr lang="en-US" dirty="0"/>
              <a:t>Hedging is automated as well; humans monitor the machine but do not get involved in individual trades</a:t>
            </a:r>
          </a:p>
        </p:txBody>
      </p:sp>
    </p:spTree>
    <p:extLst>
      <p:ext uri="{BB962C8B-B14F-4D97-AF65-F5344CB8AC3E}">
        <p14:creationId xmlns:p14="http://schemas.microsoft.com/office/powerpoint/2010/main" val="328559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r>
              <a:rPr lang="en-US" dirty="0"/>
              <a:t>Two extremes of risk management:</a:t>
            </a:r>
          </a:p>
          <a:p>
            <a:pPr lvl="1"/>
            <a:r>
              <a:rPr lang="en-US" dirty="0"/>
              <a:t>Don’t hedge at all</a:t>
            </a:r>
          </a:p>
          <a:p>
            <a:pPr lvl="2"/>
            <a:r>
              <a:rPr lang="en-US" dirty="0"/>
              <a:t>Take market risk</a:t>
            </a:r>
          </a:p>
          <a:p>
            <a:pPr lvl="2"/>
            <a:r>
              <a:rPr lang="en-US" dirty="0"/>
              <a:t>Get paid bid/ask spread on each client trade</a:t>
            </a:r>
          </a:p>
          <a:p>
            <a:pPr lvl="2"/>
            <a:r>
              <a:rPr lang="en-US" dirty="0"/>
              <a:t>Client trades hopefully net against each other so get paid the spread to close out risk</a:t>
            </a:r>
          </a:p>
          <a:p>
            <a:pPr lvl="1"/>
            <a:r>
              <a:rPr lang="en-US" dirty="0"/>
              <a:t>Hedge every trade</a:t>
            </a:r>
          </a:p>
          <a:p>
            <a:pPr lvl="2"/>
            <a:r>
              <a:rPr lang="en-US" dirty="0"/>
              <a:t>No material market risk</a:t>
            </a:r>
          </a:p>
          <a:p>
            <a:pPr lvl="2"/>
            <a:r>
              <a:rPr lang="en-US" dirty="0"/>
              <a:t>Get paid bid/ask spread on each client trade</a:t>
            </a:r>
          </a:p>
          <a:p>
            <a:pPr lvl="2"/>
            <a:r>
              <a:rPr lang="en-US" dirty="0"/>
              <a:t>Pay inter-dealer bid/ask spread to hedge each client trade</a:t>
            </a:r>
          </a:p>
          <a:p>
            <a:endParaRPr lang="en-US" dirty="0"/>
          </a:p>
          <a:p>
            <a:r>
              <a:rPr lang="en-US" dirty="0"/>
              <a:t>Inter-dealer bid/ask spread is often </a:t>
            </a:r>
            <a:r>
              <a:rPr lang="en-US" b="1" dirty="0"/>
              <a:t>wider</a:t>
            </a:r>
            <a:r>
              <a:rPr lang="en-US" dirty="0"/>
              <a:t> than the bid/ask spread shown to clients to be competitive</a:t>
            </a:r>
          </a:p>
        </p:txBody>
      </p:sp>
    </p:spTree>
    <p:extLst>
      <p:ext uri="{BB962C8B-B14F-4D97-AF65-F5344CB8AC3E}">
        <p14:creationId xmlns:p14="http://schemas.microsoft.com/office/powerpoint/2010/main" val="3714485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r>
              <a:rPr lang="en-US" dirty="0"/>
              <a:t>Typical approach taken by modern dealers: break up positions into two buckets</a:t>
            </a:r>
          </a:p>
          <a:p>
            <a:endParaRPr lang="en-US" dirty="0"/>
          </a:p>
          <a:p>
            <a:r>
              <a:rPr lang="en-US" dirty="0"/>
              <a:t>Bucket 1: trades against clients who are generally right on the direction of market moves</a:t>
            </a:r>
          </a:p>
          <a:p>
            <a:pPr lvl="1"/>
            <a:r>
              <a:rPr lang="en-US" dirty="0"/>
              <a:t>Hedge their trades aggressively</a:t>
            </a:r>
          </a:p>
          <a:p>
            <a:endParaRPr lang="en-US" dirty="0"/>
          </a:p>
          <a:p>
            <a:r>
              <a:rPr lang="en-US" dirty="0"/>
              <a:t>Bucket 2: trades against everyone else</a:t>
            </a:r>
          </a:p>
          <a:p>
            <a:pPr lvl="1"/>
            <a:r>
              <a:rPr lang="en-US" dirty="0"/>
              <a:t>Do not hedge each trade, and hope for netting</a:t>
            </a:r>
          </a:p>
          <a:p>
            <a:pPr lvl="1"/>
            <a:r>
              <a:rPr lang="en-US" dirty="0"/>
              <a:t>Monitor net risk position and hedge when a risk limit is exceeded</a:t>
            </a:r>
          </a:p>
        </p:txBody>
      </p:sp>
    </p:spTree>
    <p:extLst>
      <p:ext uri="{BB962C8B-B14F-4D97-AF65-F5344CB8AC3E}">
        <p14:creationId xmlns:p14="http://schemas.microsoft.com/office/powerpoint/2010/main" val="636184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pPr marL="114300" indent="0">
              <a:buNone/>
            </a:pPr>
            <a:r>
              <a:rPr lang="en-US" dirty="0"/>
              <a:t>What does “right on the direction of market moves” mean?</a:t>
            </a:r>
          </a:p>
          <a:p>
            <a:endParaRPr lang="en-US" dirty="0"/>
          </a:p>
          <a:p>
            <a:r>
              <a:rPr lang="en-US" dirty="0"/>
              <a:t>Time scale is determined by average risk holding period</a:t>
            </a:r>
          </a:p>
          <a:p>
            <a:pPr lvl="1"/>
            <a:r>
              <a:rPr lang="en-US" dirty="0"/>
              <a:t>In turn determined by average time between client trades</a:t>
            </a:r>
          </a:p>
          <a:p>
            <a:pPr lvl="1"/>
            <a:r>
              <a:rPr lang="en-US" dirty="0"/>
              <a:t>Typically order seconds</a:t>
            </a:r>
          </a:p>
          <a:p>
            <a:endParaRPr lang="en-US" dirty="0"/>
          </a:p>
          <a:p>
            <a:r>
              <a:rPr lang="en-US" dirty="0"/>
              <a:t>Clients who hold risk positions over much longer periods (eg global macro traders) are not relevant here</a:t>
            </a:r>
          </a:p>
          <a:p>
            <a:endParaRPr lang="en-US" dirty="0"/>
          </a:p>
          <a:p>
            <a:r>
              <a:rPr lang="en-US" dirty="0"/>
              <a:t>Clients who are right on short timescales are relevant</a:t>
            </a:r>
          </a:p>
          <a:p>
            <a:pPr lvl="1"/>
            <a:r>
              <a:rPr lang="en-US" dirty="0"/>
              <a:t>High frequency traders, or big names whose trades move the market</a:t>
            </a:r>
          </a:p>
        </p:txBody>
      </p:sp>
    </p:spTree>
    <p:extLst>
      <p:ext uri="{BB962C8B-B14F-4D97-AF65-F5344CB8AC3E}">
        <p14:creationId xmlns:p14="http://schemas.microsoft.com/office/powerpoint/2010/main" val="3043033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pPr marL="114300" indent="0">
              <a:buNone/>
            </a:pPr>
            <a:r>
              <a:rPr lang="en-US" dirty="0"/>
              <a:t>What risk limits do hedging engines monitor?</a:t>
            </a:r>
          </a:p>
          <a:p>
            <a:endParaRPr lang="en-US" dirty="0"/>
          </a:p>
          <a:p>
            <a:r>
              <a:rPr lang="en-US" dirty="0"/>
              <a:t>Individual currency delta</a:t>
            </a:r>
          </a:p>
          <a:p>
            <a:pPr lvl="1"/>
            <a:r>
              <a:rPr lang="en-US" dirty="0"/>
              <a:t>“Delta” means “PNL for a unit move in a currency spot rate”</a:t>
            </a:r>
          </a:p>
          <a:p>
            <a:pPr lvl="1"/>
            <a:r>
              <a:rPr lang="en-US" dirty="0"/>
              <a:t>No model involved: just net amount of currency long or short</a:t>
            </a:r>
          </a:p>
          <a:p>
            <a:pPr lvl="1"/>
            <a:r>
              <a:rPr lang="en-US" dirty="0"/>
              <a:t>Risk limits set by currency by human risk managers</a:t>
            </a:r>
          </a:p>
          <a:p>
            <a:r>
              <a:rPr lang="en-US" dirty="0"/>
              <a:t>Value-at-risk</a:t>
            </a:r>
          </a:p>
          <a:p>
            <a:pPr lvl="1"/>
            <a:r>
              <a:rPr lang="en-US" b="1" dirty="0"/>
              <a:t>Model-based </a:t>
            </a:r>
            <a:r>
              <a:rPr lang="en-US" dirty="0"/>
              <a:t>estimate of PNL standard deviation over some representative period (eg 1 day)</a:t>
            </a:r>
          </a:p>
          <a:p>
            <a:pPr lvl="1"/>
            <a:r>
              <a:rPr lang="en-US" dirty="0"/>
              <a:t>Allows for approximate hedging between positions on highly correlated assets</a:t>
            </a:r>
          </a:p>
          <a:p>
            <a:pPr lvl="2"/>
            <a:r>
              <a:rPr lang="en-US" dirty="0"/>
              <a:t>eg EUR and CHF </a:t>
            </a:r>
            <a:r>
              <a:rPr lang="en-US" dirty="0" err="1"/>
              <a:t>vs</a:t>
            </a:r>
            <a:r>
              <a:rPr lang="en-US" dirty="0"/>
              <a:t> USD</a:t>
            </a:r>
          </a:p>
        </p:txBody>
      </p:sp>
    </p:spTree>
    <p:extLst>
      <p:ext uri="{BB962C8B-B14F-4D97-AF65-F5344CB8AC3E}">
        <p14:creationId xmlns:p14="http://schemas.microsoft.com/office/powerpoint/2010/main" val="1523650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normAutofit lnSpcReduction="10000"/>
          </a:bodyPr>
          <a:lstStyle/>
          <a:p>
            <a:pPr marL="114300" indent="0">
              <a:buNone/>
            </a:pPr>
            <a:r>
              <a:rPr lang="en-US" dirty="0"/>
              <a:t>What is the right delta limit to use? (Single currency case)</a:t>
            </a:r>
          </a:p>
          <a:p>
            <a:endParaRPr lang="en-US" dirty="0"/>
          </a:p>
          <a:p>
            <a:r>
              <a:rPr lang="en-US" dirty="0"/>
              <a:t>Use a model to simulate trading and optimize over a Monte Carlo simulation (or closed form solution)</a:t>
            </a:r>
          </a:p>
          <a:p>
            <a:pPr lvl="1"/>
            <a:r>
              <a:rPr lang="en-US" dirty="0"/>
              <a:t>Simple, easy to implement and understand, but often overly simplistic</a:t>
            </a:r>
          </a:p>
          <a:p>
            <a:r>
              <a:rPr lang="en-US" dirty="0"/>
              <a:t>Backtest hedging simulations against historical data and optimize over </a:t>
            </a:r>
            <a:r>
              <a:rPr lang="en-US" dirty="0" err="1"/>
              <a:t>backtested</a:t>
            </a:r>
            <a:r>
              <a:rPr lang="en-US" dirty="0"/>
              <a:t> PNL</a:t>
            </a:r>
          </a:p>
          <a:p>
            <a:pPr lvl="1"/>
            <a:r>
              <a:rPr lang="en-US" dirty="0"/>
              <a:t>Very useful, but risk over-fitting on historical data, and real trading can change market conditions</a:t>
            </a:r>
          </a:p>
          <a:p>
            <a:r>
              <a:rPr lang="en-US" dirty="0"/>
              <a:t>Run production experiments with real trading and optimize over realized PNL</a:t>
            </a:r>
          </a:p>
          <a:p>
            <a:pPr lvl="1"/>
            <a:r>
              <a:rPr lang="en-US" dirty="0"/>
              <a:t>Most accurate, but lots of statistical noise and paying real money, and limited by the actual market conditions</a:t>
            </a:r>
          </a:p>
        </p:txBody>
      </p:sp>
    </p:spTree>
    <p:extLst>
      <p:ext uri="{BB962C8B-B14F-4D97-AF65-F5344CB8AC3E}">
        <p14:creationId xmlns:p14="http://schemas.microsoft.com/office/powerpoint/2010/main" val="2914136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normAutofit lnSpcReduction="10000"/>
          </a:bodyPr>
          <a:lstStyle/>
          <a:p>
            <a:pPr marL="114300" indent="0">
              <a:buNone/>
            </a:pPr>
            <a:r>
              <a:rPr lang="en-US" dirty="0"/>
              <a:t>Toy simulation approach</a:t>
            </a:r>
          </a:p>
          <a:p>
            <a:pPr marL="114300" indent="0">
              <a:buNone/>
            </a:pPr>
            <a:endParaRPr lang="en-US" dirty="0"/>
          </a:p>
          <a:p>
            <a:r>
              <a:rPr lang="en-US" dirty="0"/>
              <a:t>Brownian motion process for spot</a:t>
            </a:r>
          </a:p>
          <a:p>
            <a:pPr lvl="1"/>
            <a:r>
              <a:rPr lang="en-US" dirty="0"/>
              <a:t>Constant volatility, zero drift</a:t>
            </a:r>
          </a:p>
          <a:p>
            <a:pPr lvl="1"/>
            <a:r>
              <a:rPr lang="en-US" dirty="0"/>
              <a:t>Simple model but drift, lognormal behavior </a:t>
            </a:r>
            <a:r>
              <a:rPr lang="en-US" dirty="0" err="1"/>
              <a:t>etc</a:t>
            </a:r>
            <a:r>
              <a:rPr lang="en-US" dirty="0"/>
              <a:t> doesn’t impact dynamics over intraday trading</a:t>
            </a:r>
          </a:p>
          <a:p>
            <a:r>
              <a:rPr lang="en-US" dirty="0"/>
              <a:t>Poisson process for realized client trades</a:t>
            </a:r>
          </a:p>
          <a:p>
            <a:pPr lvl="1"/>
            <a:r>
              <a:rPr lang="en-US" dirty="0"/>
              <a:t>Constant frequency of a trade happening</a:t>
            </a:r>
          </a:p>
          <a:p>
            <a:pPr lvl="1"/>
            <a:r>
              <a:rPr lang="en-US" dirty="0"/>
              <a:t>Even odds of it being long or short when it happens</a:t>
            </a:r>
          </a:p>
          <a:p>
            <a:pPr lvl="1"/>
            <a:r>
              <a:rPr lang="en-US" dirty="0"/>
              <a:t>Every trade is of unit size</a:t>
            </a:r>
          </a:p>
          <a:p>
            <a:r>
              <a:rPr lang="en-US" dirty="0"/>
              <a:t>Break time up into fixed-length interval</a:t>
            </a:r>
          </a:p>
          <a:p>
            <a:pPr lvl="1"/>
            <a:r>
              <a:rPr lang="en-US" dirty="0"/>
              <a:t>Any trades happen at the start of the interval</a:t>
            </a:r>
          </a:p>
          <a:p>
            <a:pPr lvl="1"/>
            <a:r>
              <a:rPr lang="en-US" dirty="0"/>
              <a:t>Use a short enough interval that odds of &gt; 1 trade happening are very small</a:t>
            </a:r>
          </a:p>
          <a:p>
            <a:endParaRPr lang="en-US" dirty="0"/>
          </a:p>
          <a:p>
            <a:pPr marL="571500" indent="-457200">
              <a:buFont typeface="+mj-lt"/>
              <a:buAutoNum type="arabicPeriod"/>
            </a:pPr>
            <a:endParaRPr lang="en-US" dirty="0"/>
          </a:p>
        </p:txBody>
      </p:sp>
    </p:spTree>
    <p:extLst>
      <p:ext uri="{BB962C8B-B14F-4D97-AF65-F5344CB8AC3E}">
        <p14:creationId xmlns:p14="http://schemas.microsoft.com/office/powerpoint/2010/main" val="2494532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pPr marL="114300" indent="0">
              <a:buNone/>
            </a:pPr>
            <a:r>
              <a:rPr lang="en-US" dirty="0"/>
              <a:t>Toy simulation approach (cont’d)</a:t>
            </a:r>
          </a:p>
          <a:p>
            <a:pPr marL="114300" indent="0">
              <a:buNone/>
            </a:pPr>
            <a:endParaRPr lang="en-US" dirty="0"/>
          </a:p>
          <a:p>
            <a:r>
              <a:rPr lang="en-US" dirty="0"/>
              <a:t>When a client trade happens, you make a PNL equal to half the bid/ask spread typically shown to a client</a:t>
            </a:r>
          </a:p>
          <a:p>
            <a:pPr lvl="1"/>
            <a:r>
              <a:rPr lang="en-US" dirty="0"/>
              <a:t>Assume that client-facing bid/ask spread is constant</a:t>
            </a:r>
          </a:p>
          <a:p>
            <a:endParaRPr lang="en-US" dirty="0"/>
          </a:p>
          <a:p>
            <a:r>
              <a:rPr lang="en-US" dirty="0"/>
              <a:t>When the hedging engine trades against the inter-dealer market to hedge its risk, it pays the inter-dealer bid/ask spread</a:t>
            </a:r>
          </a:p>
          <a:p>
            <a:pPr lvl="1"/>
            <a:r>
              <a:rPr lang="en-US" dirty="0"/>
              <a:t>Assume that the inter-dealer bid/ask spread is constant (and typically higher than the client-facing bid/ask spread)</a:t>
            </a:r>
          </a:p>
          <a:p>
            <a:pPr lvl="1"/>
            <a:r>
              <a:rPr lang="en-US" dirty="0"/>
              <a:t>When a hedge happens, hedge the position back to zero</a:t>
            </a:r>
          </a:p>
          <a:p>
            <a:pPr marL="571500" indent="-457200">
              <a:buFont typeface="+mj-lt"/>
              <a:buAutoNum type="arabicPeriod"/>
            </a:pPr>
            <a:endParaRPr lang="en-US" dirty="0"/>
          </a:p>
        </p:txBody>
      </p:sp>
    </p:spTree>
    <p:extLst>
      <p:ext uri="{BB962C8B-B14F-4D97-AF65-F5344CB8AC3E}">
        <p14:creationId xmlns:p14="http://schemas.microsoft.com/office/powerpoint/2010/main" val="3056129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normAutofit fontScale="92500"/>
          </a:bodyPr>
          <a:lstStyle/>
          <a:p>
            <a:pPr marL="114300" indent="0">
              <a:buNone/>
            </a:pPr>
            <a:r>
              <a:rPr lang="en-US" dirty="0"/>
              <a:t>Toy simulation algorithm:</a:t>
            </a:r>
          </a:p>
          <a:p>
            <a:endParaRPr lang="en-US" dirty="0"/>
          </a:p>
          <a:p>
            <a:pPr marL="571500" indent="-457200">
              <a:buFont typeface="+mj-lt"/>
              <a:buAutoNum type="arabicPeriod"/>
            </a:pPr>
            <a:r>
              <a:rPr lang="en-US" dirty="0"/>
              <a:t>At start of time step, generate a uniform random number in (0,1) and check if it’s less than the trade probability. If so, randomly generate the sign of the trade and update the position by +/- one unit. Get paid half the client bid/ask.</a:t>
            </a:r>
          </a:p>
          <a:p>
            <a:pPr marL="571500" indent="-457200">
              <a:buFont typeface="+mj-lt"/>
              <a:buAutoNum type="arabicPeriod"/>
            </a:pPr>
            <a:r>
              <a:rPr lang="en-US" dirty="0"/>
              <a:t>Check whether net position is outside the delta limit (+ or -). If so, pay half the dealer bid/ask on the whole position to hedge to zero.</a:t>
            </a:r>
          </a:p>
          <a:p>
            <a:pPr marL="571500" indent="-457200">
              <a:buFont typeface="+mj-lt"/>
              <a:buAutoNum type="arabicPeriod"/>
            </a:pPr>
            <a:r>
              <a:rPr lang="en-US" dirty="0"/>
              <a:t>Advance the spot by one step in the simulation. PNL = position at start of time step * change in spot over time step</a:t>
            </a:r>
          </a:p>
          <a:p>
            <a:pPr marL="571500" indent="-457200">
              <a:buFont typeface="+mj-lt"/>
              <a:buAutoNum type="arabicPeriod"/>
            </a:pPr>
            <a:r>
              <a:rPr lang="en-US" dirty="0"/>
              <a:t>Go back to 1, keep looping until the end of the simulation happens.</a:t>
            </a:r>
          </a:p>
          <a:p>
            <a:pPr marL="571500" indent="-457200">
              <a:buFont typeface="+mj-lt"/>
              <a:buAutoNum type="arabicPeriod"/>
            </a:pPr>
            <a:r>
              <a:rPr lang="en-US" dirty="0"/>
              <a:t>Re-do the whole thing for a bunch of different simulation runs.</a:t>
            </a:r>
          </a:p>
          <a:p>
            <a:pPr marL="571500" indent="-457200">
              <a:buFont typeface="+mj-lt"/>
              <a:buAutoNum type="arabicPeriod"/>
            </a:pPr>
            <a:r>
              <a:rPr lang="en-US" dirty="0"/>
              <a:t>Look at PNL distribution across the runs.</a:t>
            </a:r>
          </a:p>
        </p:txBody>
      </p:sp>
    </p:spTree>
    <p:extLst>
      <p:ext uri="{BB962C8B-B14F-4D97-AF65-F5344CB8AC3E}">
        <p14:creationId xmlns:p14="http://schemas.microsoft.com/office/powerpoint/2010/main" val="179994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Material and Pre-</a:t>
            </a:r>
            <a:r>
              <a:rPr lang="en-US" dirty="0" err="1"/>
              <a:t>Reqs</a:t>
            </a:r>
            <a:endParaRPr lang="en-US" dirty="0"/>
          </a:p>
        </p:txBody>
      </p:sp>
      <p:sp>
        <p:nvSpPr>
          <p:cNvPr id="3" name="Content Placeholder 2"/>
          <p:cNvSpPr>
            <a:spLocks noGrp="1"/>
          </p:cNvSpPr>
          <p:nvPr>
            <p:ph idx="1"/>
          </p:nvPr>
        </p:nvSpPr>
        <p:spPr/>
        <p:txBody>
          <a:bodyPr/>
          <a:lstStyle/>
          <a:p>
            <a:r>
              <a:rPr lang="en-US" dirty="0"/>
              <a:t>Black-Scholes pricing: you should know this very well</a:t>
            </a:r>
          </a:p>
          <a:p>
            <a:pPr lvl="1"/>
            <a:r>
              <a:rPr lang="en-US" dirty="0"/>
              <a:t>We will implement BS pricing for exotics</a:t>
            </a:r>
          </a:p>
          <a:p>
            <a:pPr lvl="1"/>
            <a:r>
              <a:rPr lang="en-US" dirty="0"/>
              <a:t>We will implement other models that are extensions to BS</a:t>
            </a:r>
          </a:p>
          <a:p>
            <a:endParaRPr lang="en-US" dirty="0"/>
          </a:p>
          <a:p>
            <a:r>
              <a:rPr lang="en-US" dirty="0"/>
              <a:t>Python: each assignment will have at least one question that needs to be implemented in Python</a:t>
            </a:r>
          </a:p>
          <a:p>
            <a:endParaRPr lang="en-US" dirty="0"/>
          </a:p>
          <a:p>
            <a:r>
              <a:rPr lang="en-US" dirty="0"/>
              <a:t>Stochastic calculus: you should understand how to solve standard SDEs like geometric Brownian motion and Ornstein-</a:t>
            </a:r>
            <a:r>
              <a:rPr lang="en-US" dirty="0" err="1"/>
              <a:t>Uhlenbeck</a:t>
            </a:r>
            <a:endParaRPr lang="en-US" dirty="0"/>
          </a:p>
          <a:p>
            <a:endParaRPr lang="en-US" dirty="0"/>
          </a:p>
          <a:p>
            <a:r>
              <a:rPr lang="en-US" dirty="0"/>
              <a:t>Not an easy course</a:t>
            </a:r>
          </a:p>
        </p:txBody>
      </p:sp>
    </p:spTree>
    <p:extLst>
      <p:ext uri="{BB962C8B-B14F-4D97-AF65-F5344CB8AC3E}">
        <p14:creationId xmlns:p14="http://schemas.microsoft.com/office/powerpoint/2010/main" val="69902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r>
              <a:rPr lang="en-US" dirty="0"/>
              <a:t>Can use the simulation to estimate optimal delta limit</a:t>
            </a:r>
          </a:p>
          <a:p>
            <a:pPr lvl="1"/>
            <a:r>
              <a:rPr lang="en-US" dirty="0"/>
              <a:t>eg based on Sharpe ratio of PNL </a:t>
            </a:r>
            <a:r>
              <a:rPr lang="en-US" dirty="0" err="1"/>
              <a:t>mean:standard</a:t>
            </a:r>
            <a:r>
              <a:rPr lang="en-US" dirty="0"/>
              <a:t> deviation</a:t>
            </a:r>
          </a:p>
          <a:p>
            <a:endParaRPr lang="en-US" dirty="0"/>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971169715"/>
              </p:ext>
            </p:extLst>
          </p:nvPr>
        </p:nvGraphicFramePr>
        <p:xfrm>
          <a:off x="598229" y="2529600"/>
          <a:ext cx="7210247" cy="39570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3432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Hedging</a:t>
            </a:r>
          </a:p>
        </p:txBody>
      </p:sp>
      <p:sp>
        <p:nvSpPr>
          <p:cNvPr id="3" name="Content Placeholder 2"/>
          <p:cNvSpPr>
            <a:spLocks noGrp="1"/>
          </p:cNvSpPr>
          <p:nvPr>
            <p:ph idx="1"/>
          </p:nvPr>
        </p:nvSpPr>
        <p:spPr/>
        <p:txBody>
          <a:bodyPr/>
          <a:lstStyle/>
          <a:p>
            <a:r>
              <a:rPr lang="en-US" dirty="0"/>
              <a:t>Target risk position may be non-zero if a relative value metric suggests a net position</a:t>
            </a:r>
          </a:p>
          <a:p>
            <a:endParaRPr lang="en-US" dirty="0"/>
          </a:p>
          <a:p>
            <a:r>
              <a:rPr lang="en-US" dirty="0"/>
              <a:t>In that case, the engine tries to “hedge” to the target risk position instead of a flat position</a:t>
            </a:r>
          </a:p>
          <a:p>
            <a:pPr lvl="1"/>
            <a:r>
              <a:rPr lang="en-US" dirty="0"/>
              <a:t>Everything else is the same, though</a:t>
            </a:r>
          </a:p>
          <a:p>
            <a:endParaRPr lang="en-US" dirty="0"/>
          </a:p>
          <a:p>
            <a:r>
              <a:rPr lang="en-US" dirty="0"/>
              <a:t>When analyzing hedger performance, need to split out PNL due to (static) target position from PNL due to hedger</a:t>
            </a:r>
          </a:p>
          <a:p>
            <a:pPr lvl="1"/>
            <a:r>
              <a:rPr lang="en-US" dirty="0"/>
              <a:t>Allows you to determine whether your relative value metrics are performing</a:t>
            </a:r>
          </a:p>
          <a:p>
            <a:pPr lvl="1"/>
            <a:r>
              <a:rPr lang="en-US" dirty="0"/>
              <a:t>Allows you to determine whether your hedging algorithm is effectively hedging</a:t>
            </a:r>
          </a:p>
        </p:txBody>
      </p:sp>
    </p:spTree>
    <p:extLst>
      <p:ext uri="{BB962C8B-B14F-4D97-AF65-F5344CB8AC3E}">
        <p14:creationId xmlns:p14="http://schemas.microsoft.com/office/powerpoint/2010/main" val="263529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Stuff</a:t>
            </a:r>
          </a:p>
        </p:txBody>
      </p:sp>
      <p:sp>
        <p:nvSpPr>
          <p:cNvPr id="3" name="Content Placeholder 2"/>
          <p:cNvSpPr>
            <a:spLocks noGrp="1"/>
          </p:cNvSpPr>
          <p:nvPr>
            <p:ph idx="1"/>
          </p:nvPr>
        </p:nvSpPr>
        <p:spPr/>
        <p:txBody>
          <a:bodyPr>
            <a:normAutofit fontScale="92500" lnSpcReduction="20000"/>
          </a:bodyPr>
          <a:lstStyle/>
          <a:p>
            <a:r>
              <a:rPr lang="en-US" dirty="0"/>
              <a:t>TA: </a:t>
            </a:r>
            <a:r>
              <a:rPr lang="en-US" dirty="0" err="1"/>
              <a:t>Huasheng</a:t>
            </a:r>
            <a:r>
              <a:rPr lang="en-US" dirty="0"/>
              <a:t> Roy </a:t>
            </a:r>
            <a:r>
              <a:rPr lang="en-US" dirty="0" err="1"/>
              <a:t>Nie</a:t>
            </a:r>
            <a:r>
              <a:rPr lang="en-US" dirty="0"/>
              <a:t> (Baruch MFE ’16)</a:t>
            </a:r>
          </a:p>
          <a:p>
            <a:pPr lvl="1"/>
            <a:r>
              <a:rPr lang="en-US" dirty="0"/>
              <a:t>Will mark assignments</a:t>
            </a:r>
          </a:p>
          <a:p>
            <a:pPr lvl="1"/>
            <a:r>
              <a:rPr lang="en-US" dirty="0"/>
              <a:t>pkuroynie@gmail.com</a:t>
            </a:r>
          </a:p>
          <a:p>
            <a:endParaRPr lang="en-US" dirty="0"/>
          </a:p>
          <a:p>
            <a:r>
              <a:rPr lang="en-US" dirty="0"/>
              <a:t>Six lectures, 6:05-9:00pm Wednesdays</a:t>
            </a:r>
          </a:p>
          <a:p>
            <a:pPr lvl="1"/>
            <a:r>
              <a:rPr lang="en-US" dirty="0"/>
              <a:t>September 4 through October 23</a:t>
            </a:r>
          </a:p>
          <a:p>
            <a:pPr lvl="2"/>
            <a:r>
              <a:rPr lang="en-US" dirty="0"/>
              <a:t>One off-schedule lecture: TBD (makeup for August 28)</a:t>
            </a:r>
          </a:p>
          <a:p>
            <a:pPr lvl="1"/>
            <a:r>
              <a:rPr lang="en-US" dirty="0"/>
              <a:t>Each lecture has an assignment, due one week later at the start of the class</a:t>
            </a:r>
          </a:p>
          <a:p>
            <a:pPr lvl="2"/>
            <a:r>
              <a:rPr lang="en-US" dirty="0"/>
              <a:t>We will go through solutions at the start of the class, so don’t be late or you’ll get zero</a:t>
            </a:r>
          </a:p>
          <a:p>
            <a:pPr lvl="2"/>
            <a:r>
              <a:rPr lang="en-US" dirty="0"/>
              <a:t>We will go through the final (sixth) assignment at the end of the final class, so nothing to hand in there</a:t>
            </a:r>
          </a:p>
          <a:p>
            <a:pPr lvl="1"/>
            <a:r>
              <a:rPr lang="en-US" dirty="0"/>
              <a:t>Final exam on Wednesday October 23, in the normal lecture period</a:t>
            </a:r>
          </a:p>
          <a:p>
            <a:endParaRPr lang="en-US" dirty="0"/>
          </a:p>
          <a:p>
            <a:r>
              <a:rPr lang="en-US" dirty="0"/>
              <a:t>Course grade: assignments 25%, final exam 75%</a:t>
            </a:r>
          </a:p>
          <a:p>
            <a:endParaRPr lang="en-US" dirty="0"/>
          </a:p>
        </p:txBody>
      </p:sp>
    </p:spTree>
    <p:extLst>
      <p:ext uri="{BB962C8B-B14F-4D97-AF65-F5344CB8AC3E}">
        <p14:creationId xmlns:p14="http://schemas.microsoft.com/office/powerpoint/2010/main" val="296095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FX Spot Markets</a:t>
            </a:r>
          </a:p>
        </p:txBody>
      </p:sp>
      <p:sp>
        <p:nvSpPr>
          <p:cNvPr id="3" name="Content Placeholder 2"/>
          <p:cNvSpPr>
            <a:spLocks noGrp="1"/>
          </p:cNvSpPr>
          <p:nvPr>
            <p:ph idx="1"/>
          </p:nvPr>
        </p:nvSpPr>
        <p:spPr/>
        <p:txBody>
          <a:bodyPr/>
          <a:lstStyle/>
          <a:p>
            <a:r>
              <a:rPr lang="en-US" dirty="0"/>
              <a:t>A “spot” trade is an agreement to exchange some amount of one currency for another amount of another currency</a:t>
            </a:r>
          </a:p>
          <a:p>
            <a:pPr lvl="1"/>
            <a:r>
              <a:rPr lang="en-US" dirty="0"/>
              <a:t>Usually settles two business days after the trade date</a:t>
            </a:r>
          </a:p>
          <a:p>
            <a:endParaRPr lang="en-US" dirty="0"/>
          </a:p>
          <a:p>
            <a:r>
              <a:rPr lang="en-US" dirty="0"/>
              <a:t>Bilateral, over-the-counter transactions</a:t>
            </a:r>
          </a:p>
          <a:p>
            <a:pPr lvl="1"/>
            <a:r>
              <a:rPr lang="en-US" dirty="0"/>
              <a:t>Not exchange traded, or even traded on SEFs</a:t>
            </a:r>
          </a:p>
          <a:p>
            <a:pPr lvl="1"/>
            <a:r>
              <a:rPr lang="en-US" dirty="0"/>
              <a:t>Currency futures exist – we’ll discuss next week – but only a small part of the market</a:t>
            </a:r>
          </a:p>
          <a:p>
            <a:pPr lvl="1"/>
            <a:endParaRPr lang="en-US" dirty="0"/>
          </a:p>
          <a:p>
            <a:r>
              <a:rPr lang="en-US" dirty="0"/>
              <a:t>Not cleared</a:t>
            </a:r>
          </a:p>
          <a:p>
            <a:pPr lvl="1"/>
            <a:r>
              <a:rPr lang="en-US" dirty="0"/>
              <a:t>Typically settled through CLS to manage settlement risk, only guarantees that you get back your side of the trade</a:t>
            </a:r>
          </a:p>
        </p:txBody>
      </p:sp>
    </p:spTree>
    <p:extLst>
      <p:ext uri="{BB962C8B-B14F-4D97-AF65-F5344CB8AC3E}">
        <p14:creationId xmlns:p14="http://schemas.microsoft.com/office/powerpoint/2010/main" val="124544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Market Statistics</a:t>
            </a:r>
          </a:p>
        </p:txBody>
      </p:sp>
      <p:sp>
        <p:nvSpPr>
          <p:cNvPr id="3" name="Content Placeholder 2"/>
          <p:cNvSpPr>
            <a:spLocks noGrp="1"/>
          </p:cNvSpPr>
          <p:nvPr>
            <p:ph idx="1"/>
          </p:nvPr>
        </p:nvSpPr>
        <p:spPr/>
        <p:txBody>
          <a:bodyPr>
            <a:normAutofit/>
          </a:bodyPr>
          <a:lstStyle/>
          <a:p>
            <a:r>
              <a:rPr lang="en-US" dirty="0"/>
              <a:t>The spot market is huge: $2T/day notional traded according to the 2013 BIS survey</a:t>
            </a:r>
          </a:p>
          <a:p>
            <a:pPr lvl="1"/>
            <a:r>
              <a:rPr lang="en-US" dirty="0">
                <a:hlinkClick r:id="rId3"/>
              </a:rPr>
              <a:t>http://www.bis.org/publ/rpfx13fx.pdf</a:t>
            </a:r>
            <a:endParaRPr lang="en-US" dirty="0"/>
          </a:p>
          <a:p>
            <a:pPr lvl="1"/>
            <a:r>
              <a:rPr lang="en-US" dirty="0"/>
              <a:t>Much larger than global equity markets: $3-400B/day</a:t>
            </a:r>
          </a:p>
          <a:p>
            <a:pPr lvl="1"/>
            <a:r>
              <a:rPr lang="en-US" dirty="0"/>
              <a:t>About the same as global bond markets: $2T/day</a:t>
            </a:r>
          </a:p>
          <a:p>
            <a:endParaRPr lang="en-US" dirty="0"/>
          </a:p>
          <a:p>
            <a:r>
              <a:rPr lang="en-US" dirty="0"/>
              <a:t>Bid/ask spreads are tiny</a:t>
            </a:r>
          </a:p>
          <a:p>
            <a:pPr lvl="1"/>
            <a:r>
              <a:rPr lang="en-US" dirty="0"/>
              <a:t>~0.2-0.5bp for most liquid markets in $1-5M notional</a:t>
            </a:r>
          </a:p>
          <a:p>
            <a:pPr lvl="1"/>
            <a:r>
              <a:rPr lang="en-US" dirty="0"/>
              <a:t>~0.5-1bp for liquid markets in larger sizes ($50-100M notional)</a:t>
            </a:r>
          </a:p>
          <a:p>
            <a:endParaRPr lang="en-US" dirty="0"/>
          </a:p>
          <a:p>
            <a:r>
              <a:rPr lang="en-US" dirty="0"/>
              <a:t>Most trading happens via dealer intermediation</a:t>
            </a:r>
          </a:p>
          <a:p>
            <a:pPr lvl="1"/>
            <a:r>
              <a:rPr lang="en-US" dirty="0"/>
              <a:t>London, NYC, Singapore, Tokyo, and Hong Kong are main centers</a:t>
            </a:r>
          </a:p>
        </p:txBody>
      </p:sp>
    </p:spTree>
    <p:extLst>
      <p:ext uri="{BB962C8B-B14F-4D97-AF65-F5344CB8AC3E}">
        <p14:creationId xmlns:p14="http://schemas.microsoft.com/office/powerpoint/2010/main" val="6266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Market Statistics</a:t>
            </a:r>
          </a:p>
        </p:txBody>
      </p:sp>
      <p:graphicFrame>
        <p:nvGraphicFramePr>
          <p:cNvPr id="4" name="Chart 3"/>
          <p:cNvGraphicFramePr>
            <a:graphicFrameLocks/>
          </p:cNvGraphicFramePr>
          <p:nvPr>
            <p:extLst>
              <p:ext uri="{D42A27DB-BD31-4B8C-83A1-F6EECF244321}">
                <p14:modId xmlns:p14="http://schemas.microsoft.com/office/powerpoint/2010/main" val="925672644"/>
              </p:ext>
            </p:extLst>
          </p:nvPr>
        </p:nvGraphicFramePr>
        <p:xfrm>
          <a:off x="356229" y="1417638"/>
          <a:ext cx="7720971" cy="45010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Market Conventions</a:t>
            </a:r>
          </a:p>
        </p:txBody>
      </p:sp>
      <p:sp>
        <p:nvSpPr>
          <p:cNvPr id="3" name="Content Placeholder 2"/>
          <p:cNvSpPr>
            <a:spLocks noGrp="1"/>
          </p:cNvSpPr>
          <p:nvPr>
            <p:ph idx="1"/>
          </p:nvPr>
        </p:nvSpPr>
        <p:spPr/>
        <p:txBody>
          <a:bodyPr/>
          <a:lstStyle/>
          <a:p>
            <a:r>
              <a:rPr lang="en-US" dirty="0"/>
              <a:t>Currency: a currency, like EUR</a:t>
            </a:r>
          </a:p>
          <a:p>
            <a:r>
              <a:rPr lang="en-US" dirty="0"/>
              <a:t>Currency pair: a pair of currencies, like EURUSD</a:t>
            </a:r>
          </a:p>
          <a:p>
            <a:pPr lvl="1"/>
            <a:r>
              <a:rPr lang="en-US" dirty="0"/>
              <a:t>The first currency in the pair is the “asset” currency, and the second is the “denominated” currency</a:t>
            </a:r>
          </a:p>
          <a:p>
            <a:pPr lvl="1"/>
            <a:r>
              <a:rPr lang="en-US" dirty="0"/>
              <a:t>Market chooses a convention for which way around to quote</a:t>
            </a:r>
          </a:p>
          <a:p>
            <a:pPr lvl="1"/>
            <a:r>
              <a:rPr lang="en-US" dirty="0"/>
              <a:t>“EURUSD” means “the price of a EUR in USD” (currently around 1.13 USD per EUR)</a:t>
            </a:r>
          </a:p>
          <a:p>
            <a:pPr lvl="1"/>
            <a:r>
              <a:rPr lang="en-US" dirty="0"/>
              <a:t>“USDJPY” means “the price of a USD in JPY” (currently around 120 JPY per USD)</a:t>
            </a:r>
          </a:p>
          <a:p>
            <a:pPr lvl="1"/>
            <a:r>
              <a:rPr lang="en-US" dirty="0"/>
              <a:t>EURUSD, AUDUSD, NZDUSD, GBPUSD are quoted in USD per currency</a:t>
            </a:r>
          </a:p>
          <a:p>
            <a:pPr lvl="1"/>
            <a:r>
              <a:rPr lang="en-US" dirty="0"/>
              <a:t>USDJPY, USDCHF, and USDCAD are quoted in currency per USD</a:t>
            </a:r>
          </a:p>
          <a:p>
            <a:pPr lvl="1"/>
            <a:r>
              <a:rPr lang="en-US" dirty="0"/>
              <a:t>Normally convention is such that the price is &gt;1.</a:t>
            </a:r>
          </a:p>
        </p:txBody>
      </p:sp>
    </p:spTree>
    <p:extLst>
      <p:ext uri="{BB962C8B-B14F-4D97-AF65-F5344CB8AC3E}">
        <p14:creationId xmlns:p14="http://schemas.microsoft.com/office/powerpoint/2010/main" val="3662997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7841</TotalTime>
  <Words>5226</Words>
  <Application>Microsoft Office PowerPoint</Application>
  <PresentationFormat>On-screen Show (4:3)</PresentationFormat>
  <Paragraphs>562</Paragraphs>
  <Slides>41</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Calibri</vt:lpstr>
      <vt:lpstr>Cambria</vt:lpstr>
      <vt:lpstr>Adjacency</vt:lpstr>
      <vt:lpstr>Equation</vt:lpstr>
      <vt:lpstr>Lecture 1: Spot Markets</vt:lpstr>
      <vt:lpstr>Course Overview</vt:lpstr>
      <vt:lpstr>Your Instructor</vt:lpstr>
      <vt:lpstr>Course Material and Pre-Reqs</vt:lpstr>
      <vt:lpstr>Admin Stuff</vt:lpstr>
      <vt:lpstr>The FX Spot Markets</vt:lpstr>
      <vt:lpstr>Spot Market Statistics</vt:lpstr>
      <vt:lpstr>Spot Market Statistics</vt:lpstr>
      <vt:lpstr>Spot Market Conventions</vt:lpstr>
      <vt:lpstr>Spot Market Dynamics</vt:lpstr>
      <vt:lpstr>Spot Market Dynamics</vt:lpstr>
      <vt:lpstr>Currency Crosses</vt:lpstr>
      <vt:lpstr>Currency Crosses</vt:lpstr>
      <vt:lpstr>Currency Crosses</vt:lpstr>
      <vt:lpstr>Currency Crosses</vt:lpstr>
      <vt:lpstr>Voice Trading</vt:lpstr>
      <vt:lpstr>Voice Trading</vt:lpstr>
      <vt:lpstr>Voice Trading Example</vt:lpstr>
      <vt:lpstr>Voice Market Making</vt:lpstr>
      <vt:lpstr>Electronic Trading</vt:lpstr>
      <vt:lpstr>Electronic Trading</vt:lpstr>
      <vt:lpstr>Electronic Price Making</vt:lpstr>
      <vt:lpstr>Price Aggregation</vt:lpstr>
      <vt:lpstr>Price Aggregation</vt:lpstr>
      <vt:lpstr>Price Aggregation</vt:lpstr>
      <vt:lpstr>Price Aggregation</vt:lpstr>
      <vt:lpstr>Risk Position</vt:lpstr>
      <vt:lpstr>Risk Position</vt:lpstr>
      <vt:lpstr>Market Views</vt:lpstr>
      <vt:lpstr>Client Behavior</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102</cp:revision>
  <dcterms:created xsi:type="dcterms:W3CDTF">2014-10-25T13:45:56Z</dcterms:created>
  <dcterms:modified xsi:type="dcterms:W3CDTF">2019-09-04T14:14:59Z</dcterms:modified>
</cp:coreProperties>
</file>