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0"/>
  </p:notesMasterIdLst>
  <p:sldIdLst>
    <p:sldId id="256" r:id="rId2"/>
    <p:sldId id="259" r:id="rId3"/>
    <p:sldId id="298" r:id="rId4"/>
    <p:sldId id="260" r:id="rId5"/>
    <p:sldId id="262" r:id="rId6"/>
    <p:sldId id="269" r:id="rId7"/>
    <p:sldId id="322" r:id="rId8"/>
    <p:sldId id="323" r:id="rId9"/>
    <p:sldId id="324" r:id="rId10"/>
    <p:sldId id="325" r:id="rId11"/>
    <p:sldId id="326" r:id="rId12"/>
    <p:sldId id="327" r:id="rId13"/>
    <p:sldId id="328" r:id="rId14"/>
    <p:sldId id="329" r:id="rId15"/>
    <p:sldId id="331" r:id="rId16"/>
    <p:sldId id="330"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0" autoAdjust="0"/>
  </p:normalViewPr>
  <p:slideViewPr>
    <p:cSldViewPr snapToGrid="0" snapToObjects="1">
      <p:cViewPr varScale="1">
        <p:scale>
          <a:sx n="61" d="100"/>
          <a:sy n="61" d="100"/>
        </p:scale>
        <p:origin x="10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3%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a:t>
            </a:r>
            <a:r>
              <a:rPr lang="en-US" baseline="0"/>
              <a:t> in the FX Options Markets</a:t>
            </a:r>
            <a:endParaRPr lang="en-US"/>
          </a:p>
        </c:rich>
      </c:tx>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'Daily Volume'!$B$3</c:f>
              <c:strCache>
                <c:ptCount val="1"/>
                <c:pt idx="0">
                  <c:v>Outright Daily Volume ($T)</c:v>
                </c:pt>
              </c:strCache>
            </c:strRef>
          </c:tx>
          <c:invertIfNegative val="0"/>
          <c:cat>
            <c:numRef>
              <c:f>'Daily Volume'!$A$4:$A$9</c:f>
              <c:numCache>
                <c:formatCode>General</c:formatCode>
                <c:ptCount val="6"/>
                <c:pt idx="0">
                  <c:v>1998</c:v>
                </c:pt>
                <c:pt idx="1">
                  <c:v>2001</c:v>
                </c:pt>
                <c:pt idx="2">
                  <c:v>2004</c:v>
                </c:pt>
                <c:pt idx="3">
                  <c:v>2007</c:v>
                </c:pt>
                <c:pt idx="4">
                  <c:v>2010</c:v>
                </c:pt>
                <c:pt idx="5">
                  <c:v>2013</c:v>
                </c:pt>
              </c:numCache>
            </c:numRef>
          </c:cat>
          <c:val>
            <c:numRef>
              <c:f>'Daily Volume'!$B$4:$B$9</c:f>
              <c:numCache>
                <c:formatCode>General</c:formatCode>
                <c:ptCount val="6"/>
                <c:pt idx="0">
                  <c:v>87</c:v>
                </c:pt>
                <c:pt idx="1">
                  <c:v>60</c:v>
                </c:pt>
                <c:pt idx="2">
                  <c:v>119</c:v>
                </c:pt>
                <c:pt idx="3">
                  <c:v>212</c:v>
                </c:pt>
                <c:pt idx="4">
                  <c:v>207</c:v>
                </c:pt>
                <c:pt idx="5">
                  <c:v>337</c:v>
                </c:pt>
              </c:numCache>
            </c:numRef>
          </c:val>
          <c:extLst>
            <c:ext xmlns:c16="http://schemas.microsoft.com/office/drawing/2014/chart" uri="{C3380CC4-5D6E-409C-BE32-E72D297353CC}">
              <c16:uniqueId val="{00000000-6558-4995-9EF1-AD0E2B0B6E2C}"/>
            </c:ext>
          </c:extLst>
        </c:ser>
        <c:dLbls>
          <c:showLegendKey val="0"/>
          <c:showVal val="0"/>
          <c:showCatName val="0"/>
          <c:showSerName val="0"/>
          <c:showPercent val="0"/>
          <c:showBubbleSize val="0"/>
        </c:dLbls>
        <c:gapWidth val="150"/>
        <c:shape val="box"/>
        <c:axId val="2144124968"/>
        <c:axId val="2144130504"/>
        <c:axId val="0"/>
      </c:bar3DChart>
      <c:catAx>
        <c:axId val="2144124968"/>
        <c:scaling>
          <c:orientation val="minMax"/>
        </c:scaling>
        <c:delete val="0"/>
        <c:axPos val="b"/>
        <c:title>
          <c:tx>
            <c:rich>
              <a:bodyPr/>
              <a:lstStyle/>
              <a:p>
                <a:pPr>
                  <a:defRPr/>
                </a:pPr>
                <a:r>
                  <a:rPr lang="en-US"/>
                  <a:t>BIS Survey Year</a:t>
                </a:r>
              </a:p>
            </c:rich>
          </c:tx>
          <c:overlay val="0"/>
        </c:title>
        <c:numFmt formatCode="General" sourceLinked="1"/>
        <c:majorTickMark val="out"/>
        <c:minorTickMark val="none"/>
        <c:tickLblPos val="nextTo"/>
        <c:crossAx val="2144130504"/>
        <c:crosses val="autoZero"/>
        <c:auto val="1"/>
        <c:lblAlgn val="ctr"/>
        <c:lblOffset val="100"/>
        <c:noMultiLvlLbl val="0"/>
      </c:catAx>
      <c:valAx>
        <c:axId val="2144130504"/>
        <c:scaling>
          <c:orientation val="minMax"/>
        </c:scaling>
        <c:delete val="0"/>
        <c:axPos val="l"/>
        <c:majorGridlines/>
        <c:title>
          <c:tx>
            <c:rich>
              <a:bodyPr rot="-5400000" vert="horz"/>
              <a:lstStyle/>
              <a:p>
                <a:pPr>
                  <a:defRPr/>
                </a:pPr>
                <a:r>
                  <a:rPr lang="en-US"/>
                  <a:t>Daily Turnover</a:t>
                </a:r>
                <a:r>
                  <a:rPr lang="en-US" baseline="0"/>
                  <a:t> ($B)</a:t>
                </a:r>
                <a:endParaRPr lang="en-US"/>
              </a:p>
            </c:rich>
          </c:tx>
          <c:overlay val="0"/>
        </c:title>
        <c:numFmt formatCode="General" sourceLinked="1"/>
        <c:majorTickMark val="out"/>
        <c:minorTickMark val="none"/>
        <c:tickLblPos val="nextTo"/>
        <c:crossAx val="21441249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FX ATM Implied Volatility</a:t>
            </a:r>
          </a:p>
        </c:rich>
      </c:tx>
      <c:overlay val="0"/>
    </c:title>
    <c:autoTitleDeleted val="0"/>
    <c:plotArea>
      <c:layout/>
      <c:scatterChart>
        <c:scatterStyle val="lineMarker"/>
        <c:varyColors val="0"/>
        <c:ser>
          <c:idx val="0"/>
          <c:order val="0"/>
          <c:tx>
            <c:strRef>
              <c:f>ATM!$B$2</c:f>
              <c:strCache>
                <c:ptCount val="1"/>
                <c:pt idx="0">
                  <c:v>EURUSD 3m</c:v>
                </c:pt>
              </c:strCache>
            </c:strRef>
          </c:tx>
          <c:spPr>
            <a:ln w="12700">
              <a:solidFill>
                <a:srgbClr val="0000FF"/>
              </a:solidFill>
            </a:ln>
          </c:spPr>
          <c:marker>
            <c:symbol val="none"/>
          </c:marker>
          <c:xVal>
            <c:numRef>
              <c:f>ATM!$A$3:$A$1542</c:f>
              <c:numCache>
                <c:formatCode>d\-mmm\-yy</c:formatCode>
                <c:ptCount val="1540"/>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39443</c:v>
                </c:pt>
                <c:pt idx="202">
                  <c:v>39444</c:v>
                </c:pt>
                <c:pt idx="203">
                  <c:v>39447</c:v>
                </c:pt>
                <c:pt idx="204">
                  <c:v>39448</c:v>
                </c:pt>
                <c:pt idx="205">
                  <c:v>39449</c:v>
                </c:pt>
                <c:pt idx="206">
                  <c:v>39450</c:v>
                </c:pt>
                <c:pt idx="207">
                  <c:v>39451</c:v>
                </c:pt>
                <c:pt idx="208">
                  <c:v>39454</c:v>
                </c:pt>
                <c:pt idx="209">
                  <c:v>39455</c:v>
                </c:pt>
                <c:pt idx="210">
                  <c:v>39456</c:v>
                </c:pt>
                <c:pt idx="211">
                  <c:v>39457</c:v>
                </c:pt>
                <c:pt idx="212">
                  <c:v>39458</c:v>
                </c:pt>
                <c:pt idx="213">
                  <c:v>39461</c:v>
                </c:pt>
                <c:pt idx="214">
                  <c:v>39462</c:v>
                </c:pt>
                <c:pt idx="215">
                  <c:v>39463</c:v>
                </c:pt>
                <c:pt idx="216">
                  <c:v>39464</c:v>
                </c:pt>
                <c:pt idx="217">
                  <c:v>39465</c:v>
                </c:pt>
                <c:pt idx="218">
                  <c:v>39468</c:v>
                </c:pt>
                <c:pt idx="219">
                  <c:v>39469</c:v>
                </c:pt>
                <c:pt idx="220">
                  <c:v>39470</c:v>
                </c:pt>
                <c:pt idx="221">
                  <c:v>39471</c:v>
                </c:pt>
                <c:pt idx="222">
                  <c:v>39472</c:v>
                </c:pt>
                <c:pt idx="223">
                  <c:v>39475</c:v>
                </c:pt>
                <c:pt idx="224">
                  <c:v>39476</c:v>
                </c:pt>
                <c:pt idx="225">
                  <c:v>39477</c:v>
                </c:pt>
                <c:pt idx="226">
                  <c:v>39478</c:v>
                </c:pt>
                <c:pt idx="227">
                  <c:v>39479</c:v>
                </c:pt>
                <c:pt idx="228">
                  <c:v>39482</c:v>
                </c:pt>
                <c:pt idx="229">
                  <c:v>39483</c:v>
                </c:pt>
                <c:pt idx="230">
                  <c:v>39484</c:v>
                </c:pt>
                <c:pt idx="231">
                  <c:v>39485</c:v>
                </c:pt>
                <c:pt idx="232">
                  <c:v>39486</c:v>
                </c:pt>
                <c:pt idx="233">
                  <c:v>39489</c:v>
                </c:pt>
                <c:pt idx="234">
                  <c:v>39490</c:v>
                </c:pt>
                <c:pt idx="235">
                  <c:v>39491</c:v>
                </c:pt>
                <c:pt idx="236">
                  <c:v>39492</c:v>
                </c:pt>
                <c:pt idx="237">
                  <c:v>39493</c:v>
                </c:pt>
                <c:pt idx="238">
                  <c:v>39496</c:v>
                </c:pt>
                <c:pt idx="239">
                  <c:v>39497</c:v>
                </c:pt>
                <c:pt idx="240">
                  <c:v>39498</c:v>
                </c:pt>
                <c:pt idx="241">
                  <c:v>39499</c:v>
                </c:pt>
                <c:pt idx="242">
                  <c:v>39500</c:v>
                </c:pt>
                <c:pt idx="243">
                  <c:v>39503</c:v>
                </c:pt>
                <c:pt idx="244">
                  <c:v>39504</c:v>
                </c:pt>
                <c:pt idx="245">
                  <c:v>39505</c:v>
                </c:pt>
                <c:pt idx="246">
                  <c:v>39506</c:v>
                </c:pt>
                <c:pt idx="247">
                  <c:v>39507</c:v>
                </c:pt>
                <c:pt idx="248">
                  <c:v>39510</c:v>
                </c:pt>
                <c:pt idx="249">
                  <c:v>39511</c:v>
                </c:pt>
                <c:pt idx="250">
                  <c:v>39512</c:v>
                </c:pt>
                <c:pt idx="251">
                  <c:v>39513</c:v>
                </c:pt>
                <c:pt idx="252">
                  <c:v>39514</c:v>
                </c:pt>
                <c:pt idx="253">
                  <c:v>39517</c:v>
                </c:pt>
                <c:pt idx="254">
                  <c:v>39518</c:v>
                </c:pt>
                <c:pt idx="255">
                  <c:v>39519</c:v>
                </c:pt>
                <c:pt idx="256">
                  <c:v>39521</c:v>
                </c:pt>
                <c:pt idx="257">
                  <c:v>39524</c:v>
                </c:pt>
                <c:pt idx="258">
                  <c:v>39525</c:v>
                </c:pt>
                <c:pt idx="259">
                  <c:v>39526</c:v>
                </c:pt>
                <c:pt idx="260">
                  <c:v>39527</c:v>
                </c:pt>
                <c:pt idx="261">
                  <c:v>39528</c:v>
                </c:pt>
                <c:pt idx="262">
                  <c:v>39531</c:v>
                </c:pt>
                <c:pt idx="263">
                  <c:v>39532</c:v>
                </c:pt>
                <c:pt idx="264">
                  <c:v>39533</c:v>
                </c:pt>
                <c:pt idx="265">
                  <c:v>39534</c:v>
                </c:pt>
                <c:pt idx="266">
                  <c:v>39535</c:v>
                </c:pt>
                <c:pt idx="267">
                  <c:v>39538</c:v>
                </c:pt>
                <c:pt idx="268">
                  <c:v>39539</c:v>
                </c:pt>
                <c:pt idx="269">
                  <c:v>39540</c:v>
                </c:pt>
                <c:pt idx="270">
                  <c:v>39541</c:v>
                </c:pt>
                <c:pt idx="271">
                  <c:v>39542</c:v>
                </c:pt>
                <c:pt idx="272">
                  <c:v>39545</c:v>
                </c:pt>
                <c:pt idx="273">
                  <c:v>39546</c:v>
                </c:pt>
                <c:pt idx="274">
                  <c:v>39547</c:v>
                </c:pt>
                <c:pt idx="275">
                  <c:v>39548</c:v>
                </c:pt>
                <c:pt idx="276">
                  <c:v>39549</c:v>
                </c:pt>
                <c:pt idx="277">
                  <c:v>39552</c:v>
                </c:pt>
                <c:pt idx="278">
                  <c:v>39553</c:v>
                </c:pt>
                <c:pt idx="279">
                  <c:v>39554</c:v>
                </c:pt>
                <c:pt idx="280">
                  <c:v>39555</c:v>
                </c:pt>
                <c:pt idx="281">
                  <c:v>39556</c:v>
                </c:pt>
                <c:pt idx="282">
                  <c:v>39559</c:v>
                </c:pt>
                <c:pt idx="283">
                  <c:v>39560</c:v>
                </c:pt>
                <c:pt idx="284">
                  <c:v>39561</c:v>
                </c:pt>
                <c:pt idx="285">
                  <c:v>39562</c:v>
                </c:pt>
                <c:pt idx="286">
                  <c:v>39563</c:v>
                </c:pt>
                <c:pt idx="287">
                  <c:v>39566</c:v>
                </c:pt>
                <c:pt idx="288">
                  <c:v>39567</c:v>
                </c:pt>
                <c:pt idx="289">
                  <c:v>39568</c:v>
                </c:pt>
                <c:pt idx="290">
                  <c:v>39569</c:v>
                </c:pt>
                <c:pt idx="291">
                  <c:v>39570</c:v>
                </c:pt>
                <c:pt idx="292">
                  <c:v>39573</c:v>
                </c:pt>
                <c:pt idx="293">
                  <c:v>39574</c:v>
                </c:pt>
                <c:pt idx="294">
                  <c:v>39575</c:v>
                </c:pt>
                <c:pt idx="295">
                  <c:v>39576</c:v>
                </c:pt>
                <c:pt idx="296">
                  <c:v>39577</c:v>
                </c:pt>
                <c:pt idx="297">
                  <c:v>39580</c:v>
                </c:pt>
                <c:pt idx="298">
                  <c:v>39581</c:v>
                </c:pt>
                <c:pt idx="299">
                  <c:v>39582</c:v>
                </c:pt>
                <c:pt idx="300">
                  <c:v>39583</c:v>
                </c:pt>
                <c:pt idx="301">
                  <c:v>39584</c:v>
                </c:pt>
                <c:pt idx="302">
                  <c:v>39587</c:v>
                </c:pt>
                <c:pt idx="303">
                  <c:v>39588</c:v>
                </c:pt>
                <c:pt idx="304">
                  <c:v>39589</c:v>
                </c:pt>
                <c:pt idx="305">
                  <c:v>39591</c:v>
                </c:pt>
                <c:pt idx="306">
                  <c:v>39594</c:v>
                </c:pt>
                <c:pt idx="307">
                  <c:v>39595</c:v>
                </c:pt>
                <c:pt idx="308">
                  <c:v>39596</c:v>
                </c:pt>
                <c:pt idx="309">
                  <c:v>39597</c:v>
                </c:pt>
                <c:pt idx="310">
                  <c:v>39598</c:v>
                </c:pt>
                <c:pt idx="311">
                  <c:v>39601</c:v>
                </c:pt>
                <c:pt idx="312">
                  <c:v>39602</c:v>
                </c:pt>
                <c:pt idx="313">
                  <c:v>39603</c:v>
                </c:pt>
                <c:pt idx="314">
                  <c:v>39604</c:v>
                </c:pt>
                <c:pt idx="315">
                  <c:v>39605</c:v>
                </c:pt>
                <c:pt idx="316">
                  <c:v>39608</c:v>
                </c:pt>
                <c:pt idx="317">
                  <c:v>39609</c:v>
                </c:pt>
                <c:pt idx="318">
                  <c:v>39610</c:v>
                </c:pt>
                <c:pt idx="319">
                  <c:v>39611</c:v>
                </c:pt>
                <c:pt idx="320">
                  <c:v>39612</c:v>
                </c:pt>
                <c:pt idx="321">
                  <c:v>39615</c:v>
                </c:pt>
                <c:pt idx="322">
                  <c:v>39616</c:v>
                </c:pt>
                <c:pt idx="323">
                  <c:v>39618</c:v>
                </c:pt>
                <c:pt idx="324">
                  <c:v>39619</c:v>
                </c:pt>
                <c:pt idx="325">
                  <c:v>39622</c:v>
                </c:pt>
                <c:pt idx="326">
                  <c:v>39623</c:v>
                </c:pt>
                <c:pt idx="327">
                  <c:v>39624</c:v>
                </c:pt>
                <c:pt idx="328">
                  <c:v>39625</c:v>
                </c:pt>
                <c:pt idx="329">
                  <c:v>39626</c:v>
                </c:pt>
                <c:pt idx="330">
                  <c:v>39629</c:v>
                </c:pt>
                <c:pt idx="331">
                  <c:v>39630</c:v>
                </c:pt>
                <c:pt idx="332">
                  <c:v>39631</c:v>
                </c:pt>
                <c:pt idx="333">
                  <c:v>39632</c:v>
                </c:pt>
                <c:pt idx="334">
                  <c:v>39633</c:v>
                </c:pt>
                <c:pt idx="335">
                  <c:v>39636</c:v>
                </c:pt>
                <c:pt idx="336">
                  <c:v>39637</c:v>
                </c:pt>
                <c:pt idx="337">
                  <c:v>39638</c:v>
                </c:pt>
                <c:pt idx="338">
                  <c:v>39639</c:v>
                </c:pt>
                <c:pt idx="339">
                  <c:v>39640</c:v>
                </c:pt>
                <c:pt idx="340">
                  <c:v>39643</c:v>
                </c:pt>
                <c:pt idx="341">
                  <c:v>39644</c:v>
                </c:pt>
                <c:pt idx="342">
                  <c:v>39645</c:v>
                </c:pt>
                <c:pt idx="343">
                  <c:v>39646</c:v>
                </c:pt>
                <c:pt idx="344">
                  <c:v>39647</c:v>
                </c:pt>
                <c:pt idx="345">
                  <c:v>39653</c:v>
                </c:pt>
                <c:pt idx="346">
                  <c:v>39654</c:v>
                </c:pt>
                <c:pt idx="347">
                  <c:v>39657</c:v>
                </c:pt>
                <c:pt idx="348">
                  <c:v>39666</c:v>
                </c:pt>
                <c:pt idx="349">
                  <c:v>39667</c:v>
                </c:pt>
                <c:pt idx="350">
                  <c:v>39668</c:v>
                </c:pt>
                <c:pt idx="351">
                  <c:v>39671</c:v>
                </c:pt>
                <c:pt idx="352">
                  <c:v>39672</c:v>
                </c:pt>
                <c:pt idx="353">
                  <c:v>39673</c:v>
                </c:pt>
                <c:pt idx="354">
                  <c:v>39674</c:v>
                </c:pt>
                <c:pt idx="355">
                  <c:v>39675</c:v>
                </c:pt>
                <c:pt idx="356">
                  <c:v>39678</c:v>
                </c:pt>
                <c:pt idx="357">
                  <c:v>39679</c:v>
                </c:pt>
                <c:pt idx="358">
                  <c:v>39680</c:v>
                </c:pt>
                <c:pt idx="359">
                  <c:v>39681</c:v>
                </c:pt>
                <c:pt idx="360">
                  <c:v>39682</c:v>
                </c:pt>
                <c:pt idx="361">
                  <c:v>39685</c:v>
                </c:pt>
                <c:pt idx="362">
                  <c:v>39686</c:v>
                </c:pt>
                <c:pt idx="363">
                  <c:v>39687</c:v>
                </c:pt>
                <c:pt idx="364">
                  <c:v>39688</c:v>
                </c:pt>
                <c:pt idx="365">
                  <c:v>39689</c:v>
                </c:pt>
                <c:pt idx="366">
                  <c:v>39692</c:v>
                </c:pt>
                <c:pt idx="367">
                  <c:v>39693</c:v>
                </c:pt>
                <c:pt idx="368">
                  <c:v>39694</c:v>
                </c:pt>
                <c:pt idx="369">
                  <c:v>39695</c:v>
                </c:pt>
                <c:pt idx="370">
                  <c:v>39696</c:v>
                </c:pt>
                <c:pt idx="371">
                  <c:v>39699</c:v>
                </c:pt>
                <c:pt idx="372">
                  <c:v>39700</c:v>
                </c:pt>
                <c:pt idx="373">
                  <c:v>39701</c:v>
                </c:pt>
                <c:pt idx="374">
                  <c:v>39702</c:v>
                </c:pt>
                <c:pt idx="375">
                  <c:v>39703</c:v>
                </c:pt>
                <c:pt idx="376">
                  <c:v>39706</c:v>
                </c:pt>
                <c:pt idx="377">
                  <c:v>39707</c:v>
                </c:pt>
                <c:pt idx="378">
                  <c:v>39708</c:v>
                </c:pt>
                <c:pt idx="379">
                  <c:v>39713</c:v>
                </c:pt>
                <c:pt idx="380">
                  <c:v>39714</c:v>
                </c:pt>
                <c:pt idx="381">
                  <c:v>39715</c:v>
                </c:pt>
                <c:pt idx="382">
                  <c:v>39716</c:v>
                </c:pt>
                <c:pt idx="383">
                  <c:v>39717</c:v>
                </c:pt>
                <c:pt idx="384">
                  <c:v>39721</c:v>
                </c:pt>
                <c:pt idx="385">
                  <c:v>39722</c:v>
                </c:pt>
                <c:pt idx="386">
                  <c:v>39723</c:v>
                </c:pt>
                <c:pt idx="387">
                  <c:v>39724</c:v>
                </c:pt>
                <c:pt idx="388">
                  <c:v>39727</c:v>
                </c:pt>
                <c:pt idx="389">
                  <c:v>39728</c:v>
                </c:pt>
                <c:pt idx="390">
                  <c:v>39729</c:v>
                </c:pt>
                <c:pt idx="391">
                  <c:v>39730</c:v>
                </c:pt>
                <c:pt idx="392">
                  <c:v>39731</c:v>
                </c:pt>
                <c:pt idx="393">
                  <c:v>39735</c:v>
                </c:pt>
                <c:pt idx="394">
                  <c:v>39736</c:v>
                </c:pt>
                <c:pt idx="395">
                  <c:v>39737</c:v>
                </c:pt>
                <c:pt idx="396">
                  <c:v>39738</c:v>
                </c:pt>
                <c:pt idx="397">
                  <c:v>39741</c:v>
                </c:pt>
                <c:pt idx="398">
                  <c:v>39742</c:v>
                </c:pt>
                <c:pt idx="399">
                  <c:v>39743</c:v>
                </c:pt>
                <c:pt idx="400">
                  <c:v>39744</c:v>
                </c:pt>
                <c:pt idx="401">
                  <c:v>39745</c:v>
                </c:pt>
                <c:pt idx="402">
                  <c:v>39748</c:v>
                </c:pt>
                <c:pt idx="403">
                  <c:v>39749</c:v>
                </c:pt>
                <c:pt idx="404">
                  <c:v>39750</c:v>
                </c:pt>
                <c:pt idx="405">
                  <c:v>39751</c:v>
                </c:pt>
                <c:pt idx="406">
                  <c:v>39752</c:v>
                </c:pt>
                <c:pt idx="407">
                  <c:v>39755</c:v>
                </c:pt>
                <c:pt idx="408">
                  <c:v>39756</c:v>
                </c:pt>
                <c:pt idx="409">
                  <c:v>39757</c:v>
                </c:pt>
                <c:pt idx="410">
                  <c:v>39758</c:v>
                </c:pt>
                <c:pt idx="411">
                  <c:v>39759</c:v>
                </c:pt>
                <c:pt idx="412">
                  <c:v>39762</c:v>
                </c:pt>
                <c:pt idx="413">
                  <c:v>39763</c:v>
                </c:pt>
                <c:pt idx="414">
                  <c:v>39764</c:v>
                </c:pt>
                <c:pt idx="415">
                  <c:v>39765</c:v>
                </c:pt>
                <c:pt idx="416">
                  <c:v>39766</c:v>
                </c:pt>
                <c:pt idx="417">
                  <c:v>39769</c:v>
                </c:pt>
                <c:pt idx="418">
                  <c:v>39770</c:v>
                </c:pt>
                <c:pt idx="419">
                  <c:v>39771</c:v>
                </c:pt>
                <c:pt idx="420">
                  <c:v>39772</c:v>
                </c:pt>
                <c:pt idx="421">
                  <c:v>39773</c:v>
                </c:pt>
                <c:pt idx="422">
                  <c:v>39776</c:v>
                </c:pt>
                <c:pt idx="423">
                  <c:v>39777</c:v>
                </c:pt>
                <c:pt idx="424">
                  <c:v>39778</c:v>
                </c:pt>
                <c:pt idx="425">
                  <c:v>39779</c:v>
                </c:pt>
                <c:pt idx="426">
                  <c:v>39780</c:v>
                </c:pt>
                <c:pt idx="427">
                  <c:v>39783</c:v>
                </c:pt>
                <c:pt idx="428">
                  <c:v>39784</c:v>
                </c:pt>
                <c:pt idx="429">
                  <c:v>39785</c:v>
                </c:pt>
                <c:pt idx="430">
                  <c:v>39786</c:v>
                </c:pt>
                <c:pt idx="431">
                  <c:v>39787</c:v>
                </c:pt>
                <c:pt idx="432">
                  <c:v>39790</c:v>
                </c:pt>
                <c:pt idx="433">
                  <c:v>39791</c:v>
                </c:pt>
                <c:pt idx="434">
                  <c:v>39792</c:v>
                </c:pt>
                <c:pt idx="435">
                  <c:v>39793</c:v>
                </c:pt>
                <c:pt idx="436">
                  <c:v>39794</c:v>
                </c:pt>
                <c:pt idx="437">
                  <c:v>39798</c:v>
                </c:pt>
                <c:pt idx="438">
                  <c:v>39799</c:v>
                </c:pt>
                <c:pt idx="439">
                  <c:v>39800</c:v>
                </c:pt>
                <c:pt idx="440">
                  <c:v>39801</c:v>
                </c:pt>
                <c:pt idx="441">
                  <c:v>39807</c:v>
                </c:pt>
                <c:pt idx="442">
                  <c:v>39819</c:v>
                </c:pt>
                <c:pt idx="443">
                  <c:v>39820</c:v>
                </c:pt>
                <c:pt idx="444">
                  <c:v>39821</c:v>
                </c:pt>
                <c:pt idx="445">
                  <c:v>39822</c:v>
                </c:pt>
                <c:pt idx="446">
                  <c:v>39825</c:v>
                </c:pt>
                <c:pt idx="447">
                  <c:v>39826</c:v>
                </c:pt>
                <c:pt idx="448">
                  <c:v>39827</c:v>
                </c:pt>
                <c:pt idx="449">
                  <c:v>39828</c:v>
                </c:pt>
                <c:pt idx="450">
                  <c:v>39829</c:v>
                </c:pt>
                <c:pt idx="451">
                  <c:v>39832</c:v>
                </c:pt>
                <c:pt idx="452">
                  <c:v>39833</c:v>
                </c:pt>
                <c:pt idx="453">
                  <c:v>39834</c:v>
                </c:pt>
                <c:pt idx="454">
                  <c:v>39835</c:v>
                </c:pt>
                <c:pt idx="455">
                  <c:v>39836</c:v>
                </c:pt>
                <c:pt idx="456">
                  <c:v>39839</c:v>
                </c:pt>
                <c:pt idx="457">
                  <c:v>39840</c:v>
                </c:pt>
                <c:pt idx="458">
                  <c:v>39841</c:v>
                </c:pt>
                <c:pt idx="459">
                  <c:v>39842</c:v>
                </c:pt>
                <c:pt idx="460">
                  <c:v>39843</c:v>
                </c:pt>
                <c:pt idx="461">
                  <c:v>39846</c:v>
                </c:pt>
                <c:pt idx="462">
                  <c:v>39847</c:v>
                </c:pt>
                <c:pt idx="463">
                  <c:v>39848</c:v>
                </c:pt>
                <c:pt idx="464">
                  <c:v>39849</c:v>
                </c:pt>
                <c:pt idx="465">
                  <c:v>39850</c:v>
                </c:pt>
                <c:pt idx="466">
                  <c:v>39853</c:v>
                </c:pt>
                <c:pt idx="467">
                  <c:v>39854</c:v>
                </c:pt>
                <c:pt idx="468">
                  <c:v>39855</c:v>
                </c:pt>
                <c:pt idx="469">
                  <c:v>39856</c:v>
                </c:pt>
                <c:pt idx="470">
                  <c:v>39857</c:v>
                </c:pt>
                <c:pt idx="471">
                  <c:v>39860</c:v>
                </c:pt>
                <c:pt idx="472">
                  <c:v>39861</c:v>
                </c:pt>
                <c:pt idx="473">
                  <c:v>39862</c:v>
                </c:pt>
                <c:pt idx="474">
                  <c:v>39863</c:v>
                </c:pt>
                <c:pt idx="475">
                  <c:v>39864</c:v>
                </c:pt>
                <c:pt idx="476">
                  <c:v>39867</c:v>
                </c:pt>
                <c:pt idx="477">
                  <c:v>39868</c:v>
                </c:pt>
                <c:pt idx="478">
                  <c:v>39869</c:v>
                </c:pt>
                <c:pt idx="479">
                  <c:v>39870</c:v>
                </c:pt>
                <c:pt idx="480">
                  <c:v>39871</c:v>
                </c:pt>
                <c:pt idx="481">
                  <c:v>39874</c:v>
                </c:pt>
                <c:pt idx="482">
                  <c:v>39875</c:v>
                </c:pt>
                <c:pt idx="483">
                  <c:v>39876</c:v>
                </c:pt>
                <c:pt idx="484">
                  <c:v>39877</c:v>
                </c:pt>
                <c:pt idx="485">
                  <c:v>39878</c:v>
                </c:pt>
                <c:pt idx="486">
                  <c:v>39881</c:v>
                </c:pt>
                <c:pt idx="487">
                  <c:v>39882</c:v>
                </c:pt>
                <c:pt idx="488">
                  <c:v>39884</c:v>
                </c:pt>
                <c:pt idx="489">
                  <c:v>39891</c:v>
                </c:pt>
                <c:pt idx="490">
                  <c:v>39892</c:v>
                </c:pt>
                <c:pt idx="491">
                  <c:v>39895</c:v>
                </c:pt>
                <c:pt idx="492">
                  <c:v>39896</c:v>
                </c:pt>
                <c:pt idx="493">
                  <c:v>39897</c:v>
                </c:pt>
                <c:pt idx="494">
                  <c:v>39898</c:v>
                </c:pt>
                <c:pt idx="495">
                  <c:v>39899</c:v>
                </c:pt>
                <c:pt idx="496">
                  <c:v>39902</c:v>
                </c:pt>
                <c:pt idx="497">
                  <c:v>39903</c:v>
                </c:pt>
                <c:pt idx="498">
                  <c:v>39904</c:v>
                </c:pt>
                <c:pt idx="499">
                  <c:v>39905</c:v>
                </c:pt>
                <c:pt idx="500">
                  <c:v>39906</c:v>
                </c:pt>
                <c:pt idx="501">
                  <c:v>39909</c:v>
                </c:pt>
                <c:pt idx="502">
                  <c:v>39910</c:v>
                </c:pt>
                <c:pt idx="503">
                  <c:v>39911</c:v>
                </c:pt>
                <c:pt idx="504">
                  <c:v>39912</c:v>
                </c:pt>
                <c:pt idx="505">
                  <c:v>39913</c:v>
                </c:pt>
                <c:pt idx="506">
                  <c:v>39916</c:v>
                </c:pt>
                <c:pt idx="507">
                  <c:v>39917</c:v>
                </c:pt>
                <c:pt idx="508">
                  <c:v>39918</c:v>
                </c:pt>
                <c:pt idx="509">
                  <c:v>39919</c:v>
                </c:pt>
                <c:pt idx="510">
                  <c:v>39923</c:v>
                </c:pt>
                <c:pt idx="511">
                  <c:v>39933</c:v>
                </c:pt>
                <c:pt idx="512">
                  <c:v>39934</c:v>
                </c:pt>
                <c:pt idx="513">
                  <c:v>39937</c:v>
                </c:pt>
                <c:pt idx="514">
                  <c:v>39938</c:v>
                </c:pt>
                <c:pt idx="515">
                  <c:v>39939</c:v>
                </c:pt>
                <c:pt idx="516">
                  <c:v>39940</c:v>
                </c:pt>
                <c:pt idx="517">
                  <c:v>39941</c:v>
                </c:pt>
                <c:pt idx="518">
                  <c:v>39944</c:v>
                </c:pt>
                <c:pt idx="519">
                  <c:v>39945</c:v>
                </c:pt>
                <c:pt idx="520">
                  <c:v>39946</c:v>
                </c:pt>
                <c:pt idx="521">
                  <c:v>39947</c:v>
                </c:pt>
                <c:pt idx="522">
                  <c:v>39948</c:v>
                </c:pt>
                <c:pt idx="523">
                  <c:v>39951</c:v>
                </c:pt>
                <c:pt idx="524">
                  <c:v>39952</c:v>
                </c:pt>
                <c:pt idx="525">
                  <c:v>39953</c:v>
                </c:pt>
                <c:pt idx="526">
                  <c:v>39954</c:v>
                </c:pt>
                <c:pt idx="527">
                  <c:v>39955</c:v>
                </c:pt>
                <c:pt idx="528">
                  <c:v>39958</c:v>
                </c:pt>
                <c:pt idx="529">
                  <c:v>39959</c:v>
                </c:pt>
                <c:pt idx="530">
                  <c:v>39960</c:v>
                </c:pt>
                <c:pt idx="531">
                  <c:v>39961</c:v>
                </c:pt>
                <c:pt idx="532">
                  <c:v>39962</c:v>
                </c:pt>
                <c:pt idx="533">
                  <c:v>39965</c:v>
                </c:pt>
                <c:pt idx="534">
                  <c:v>39966</c:v>
                </c:pt>
                <c:pt idx="535">
                  <c:v>39967</c:v>
                </c:pt>
                <c:pt idx="536">
                  <c:v>39968</c:v>
                </c:pt>
                <c:pt idx="537">
                  <c:v>39969</c:v>
                </c:pt>
                <c:pt idx="538">
                  <c:v>39972</c:v>
                </c:pt>
                <c:pt idx="539">
                  <c:v>39973</c:v>
                </c:pt>
                <c:pt idx="540">
                  <c:v>39974</c:v>
                </c:pt>
                <c:pt idx="541">
                  <c:v>39975</c:v>
                </c:pt>
                <c:pt idx="542">
                  <c:v>39976</c:v>
                </c:pt>
                <c:pt idx="543">
                  <c:v>39979</c:v>
                </c:pt>
                <c:pt idx="544">
                  <c:v>39980</c:v>
                </c:pt>
                <c:pt idx="545">
                  <c:v>39981</c:v>
                </c:pt>
                <c:pt idx="546">
                  <c:v>39982</c:v>
                </c:pt>
                <c:pt idx="547">
                  <c:v>39983</c:v>
                </c:pt>
                <c:pt idx="548">
                  <c:v>39986</c:v>
                </c:pt>
                <c:pt idx="549">
                  <c:v>39987</c:v>
                </c:pt>
                <c:pt idx="550">
                  <c:v>39988</c:v>
                </c:pt>
                <c:pt idx="551">
                  <c:v>39989</c:v>
                </c:pt>
                <c:pt idx="552">
                  <c:v>39990</c:v>
                </c:pt>
                <c:pt idx="553">
                  <c:v>39993</c:v>
                </c:pt>
                <c:pt idx="554">
                  <c:v>39994</c:v>
                </c:pt>
                <c:pt idx="555">
                  <c:v>39995</c:v>
                </c:pt>
                <c:pt idx="556">
                  <c:v>39996</c:v>
                </c:pt>
                <c:pt idx="557">
                  <c:v>39997</c:v>
                </c:pt>
                <c:pt idx="558">
                  <c:v>40000</c:v>
                </c:pt>
                <c:pt idx="559">
                  <c:v>40001</c:v>
                </c:pt>
                <c:pt idx="560">
                  <c:v>40002</c:v>
                </c:pt>
                <c:pt idx="561">
                  <c:v>40008</c:v>
                </c:pt>
                <c:pt idx="562">
                  <c:v>40009</c:v>
                </c:pt>
                <c:pt idx="563">
                  <c:v>40010</c:v>
                </c:pt>
                <c:pt idx="564">
                  <c:v>40011</c:v>
                </c:pt>
                <c:pt idx="565">
                  <c:v>40014</c:v>
                </c:pt>
                <c:pt idx="566">
                  <c:v>40015</c:v>
                </c:pt>
                <c:pt idx="567">
                  <c:v>40016</c:v>
                </c:pt>
                <c:pt idx="568">
                  <c:v>40018</c:v>
                </c:pt>
                <c:pt idx="569">
                  <c:v>40021</c:v>
                </c:pt>
                <c:pt idx="570">
                  <c:v>40022</c:v>
                </c:pt>
                <c:pt idx="571">
                  <c:v>40023</c:v>
                </c:pt>
                <c:pt idx="572">
                  <c:v>40024</c:v>
                </c:pt>
                <c:pt idx="573">
                  <c:v>40025</c:v>
                </c:pt>
                <c:pt idx="574">
                  <c:v>40028</c:v>
                </c:pt>
                <c:pt idx="575">
                  <c:v>40029</c:v>
                </c:pt>
                <c:pt idx="576">
                  <c:v>40030</c:v>
                </c:pt>
                <c:pt idx="577">
                  <c:v>40031</c:v>
                </c:pt>
                <c:pt idx="578">
                  <c:v>40032</c:v>
                </c:pt>
                <c:pt idx="579">
                  <c:v>40035</c:v>
                </c:pt>
                <c:pt idx="580">
                  <c:v>40036</c:v>
                </c:pt>
                <c:pt idx="581">
                  <c:v>40037</c:v>
                </c:pt>
                <c:pt idx="582">
                  <c:v>40038</c:v>
                </c:pt>
                <c:pt idx="583">
                  <c:v>40039</c:v>
                </c:pt>
                <c:pt idx="584">
                  <c:v>40044</c:v>
                </c:pt>
                <c:pt idx="585">
                  <c:v>40049</c:v>
                </c:pt>
                <c:pt idx="586">
                  <c:v>40050</c:v>
                </c:pt>
                <c:pt idx="587">
                  <c:v>40051</c:v>
                </c:pt>
                <c:pt idx="588">
                  <c:v>40052</c:v>
                </c:pt>
                <c:pt idx="589">
                  <c:v>40053</c:v>
                </c:pt>
                <c:pt idx="590">
                  <c:v>40056</c:v>
                </c:pt>
                <c:pt idx="591">
                  <c:v>40057</c:v>
                </c:pt>
                <c:pt idx="592">
                  <c:v>40063</c:v>
                </c:pt>
                <c:pt idx="593">
                  <c:v>40065</c:v>
                </c:pt>
                <c:pt idx="594">
                  <c:v>40066</c:v>
                </c:pt>
                <c:pt idx="595">
                  <c:v>40067</c:v>
                </c:pt>
                <c:pt idx="596">
                  <c:v>40070</c:v>
                </c:pt>
                <c:pt idx="597">
                  <c:v>40072</c:v>
                </c:pt>
                <c:pt idx="598">
                  <c:v>40073</c:v>
                </c:pt>
                <c:pt idx="599">
                  <c:v>40074</c:v>
                </c:pt>
                <c:pt idx="600">
                  <c:v>40078</c:v>
                </c:pt>
                <c:pt idx="601">
                  <c:v>40079</c:v>
                </c:pt>
                <c:pt idx="602">
                  <c:v>40080</c:v>
                </c:pt>
                <c:pt idx="603">
                  <c:v>40088</c:v>
                </c:pt>
                <c:pt idx="604">
                  <c:v>40091</c:v>
                </c:pt>
                <c:pt idx="605">
                  <c:v>40092</c:v>
                </c:pt>
                <c:pt idx="606">
                  <c:v>40093</c:v>
                </c:pt>
                <c:pt idx="607">
                  <c:v>40094</c:v>
                </c:pt>
                <c:pt idx="608">
                  <c:v>40095</c:v>
                </c:pt>
                <c:pt idx="609">
                  <c:v>40098</c:v>
                </c:pt>
                <c:pt idx="610">
                  <c:v>40099</c:v>
                </c:pt>
                <c:pt idx="611">
                  <c:v>40100</c:v>
                </c:pt>
                <c:pt idx="612">
                  <c:v>40101</c:v>
                </c:pt>
                <c:pt idx="613">
                  <c:v>40108</c:v>
                </c:pt>
                <c:pt idx="614">
                  <c:v>40112</c:v>
                </c:pt>
                <c:pt idx="615">
                  <c:v>40113</c:v>
                </c:pt>
                <c:pt idx="616">
                  <c:v>40114</c:v>
                </c:pt>
                <c:pt idx="617">
                  <c:v>40115</c:v>
                </c:pt>
                <c:pt idx="618">
                  <c:v>40116</c:v>
                </c:pt>
                <c:pt idx="619">
                  <c:v>40119</c:v>
                </c:pt>
                <c:pt idx="620">
                  <c:v>40120</c:v>
                </c:pt>
                <c:pt idx="621">
                  <c:v>40121</c:v>
                </c:pt>
                <c:pt idx="622">
                  <c:v>40122</c:v>
                </c:pt>
                <c:pt idx="623">
                  <c:v>40123</c:v>
                </c:pt>
                <c:pt idx="624">
                  <c:v>40126</c:v>
                </c:pt>
                <c:pt idx="625">
                  <c:v>40127</c:v>
                </c:pt>
                <c:pt idx="626">
                  <c:v>40128</c:v>
                </c:pt>
                <c:pt idx="627">
                  <c:v>40129</c:v>
                </c:pt>
                <c:pt idx="628">
                  <c:v>40130</c:v>
                </c:pt>
                <c:pt idx="629">
                  <c:v>40133</c:v>
                </c:pt>
                <c:pt idx="630">
                  <c:v>40134</c:v>
                </c:pt>
                <c:pt idx="631">
                  <c:v>40135</c:v>
                </c:pt>
                <c:pt idx="632">
                  <c:v>40136</c:v>
                </c:pt>
                <c:pt idx="633">
                  <c:v>40137</c:v>
                </c:pt>
                <c:pt idx="634">
                  <c:v>40140</c:v>
                </c:pt>
                <c:pt idx="635">
                  <c:v>40141</c:v>
                </c:pt>
                <c:pt idx="636">
                  <c:v>40142</c:v>
                </c:pt>
                <c:pt idx="637">
                  <c:v>40143</c:v>
                </c:pt>
                <c:pt idx="638">
                  <c:v>40144</c:v>
                </c:pt>
                <c:pt idx="639">
                  <c:v>40147</c:v>
                </c:pt>
                <c:pt idx="640">
                  <c:v>40148</c:v>
                </c:pt>
                <c:pt idx="641">
                  <c:v>40149</c:v>
                </c:pt>
                <c:pt idx="642">
                  <c:v>40150</c:v>
                </c:pt>
                <c:pt idx="643">
                  <c:v>40151</c:v>
                </c:pt>
                <c:pt idx="644">
                  <c:v>40154</c:v>
                </c:pt>
                <c:pt idx="645">
                  <c:v>40155</c:v>
                </c:pt>
                <c:pt idx="646">
                  <c:v>40156</c:v>
                </c:pt>
                <c:pt idx="647">
                  <c:v>40157</c:v>
                </c:pt>
                <c:pt idx="648">
                  <c:v>40158</c:v>
                </c:pt>
                <c:pt idx="649">
                  <c:v>40161</c:v>
                </c:pt>
                <c:pt idx="650">
                  <c:v>40162</c:v>
                </c:pt>
                <c:pt idx="651">
                  <c:v>40163</c:v>
                </c:pt>
                <c:pt idx="652">
                  <c:v>40164</c:v>
                </c:pt>
                <c:pt idx="653">
                  <c:v>40165</c:v>
                </c:pt>
                <c:pt idx="654">
                  <c:v>40168</c:v>
                </c:pt>
                <c:pt idx="655">
                  <c:v>40169</c:v>
                </c:pt>
                <c:pt idx="656">
                  <c:v>40170</c:v>
                </c:pt>
                <c:pt idx="657">
                  <c:v>40171</c:v>
                </c:pt>
                <c:pt idx="658">
                  <c:v>40175</c:v>
                </c:pt>
                <c:pt idx="659">
                  <c:v>40176</c:v>
                </c:pt>
                <c:pt idx="660">
                  <c:v>40177</c:v>
                </c:pt>
                <c:pt idx="661">
                  <c:v>40178</c:v>
                </c:pt>
                <c:pt idx="662">
                  <c:v>40182</c:v>
                </c:pt>
                <c:pt idx="663">
                  <c:v>40183</c:v>
                </c:pt>
                <c:pt idx="664">
                  <c:v>40184</c:v>
                </c:pt>
                <c:pt idx="665">
                  <c:v>40185</c:v>
                </c:pt>
                <c:pt idx="666">
                  <c:v>40186</c:v>
                </c:pt>
                <c:pt idx="667">
                  <c:v>40189</c:v>
                </c:pt>
                <c:pt idx="668">
                  <c:v>40190</c:v>
                </c:pt>
                <c:pt idx="669">
                  <c:v>40191</c:v>
                </c:pt>
                <c:pt idx="670">
                  <c:v>40192</c:v>
                </c:pt>
                <c:pt idx="671">
                  <c:v>40193</c:v>
                </c:pt>
                <c:pt idx="672">
                  <c:v>40196</c:v>
                </c:pt>
                <c:pt idx="673">
                  <c:v>40197</c:v>
                </c:pt>
                <c:pt idx="674">
                  <c:v>40198</c:v>
                </c:pt>
                <c:pt idx="675">
                  <c:v>40199</c:v>
                </c:pt>
                <c:pt idx="676">
                  <c:v>40200</c:v>
                </c:pt>
                <c:pt idx="677">
                  <c:v>40203</c:v>
                </c:pt>
                <c:pt idx="678">
                  <c:v>40204</c:v>
                </c:pt>
                <c:pt idx="679">
                  <c:v>40205</c:v>
                </c:pt>
                <c:pt idx="680">
                  <c:v>40206</c:v>
                </c:pt>
                <c:pt idx="681">
                  <c:v>40207</c:v>
                </c:pt>
                <c:pt idx="682">
                  <c:v>40210</c:v>
                </c:pt>
                <c:pt idx="683">
                  <c:v>40211</c:v>
                </c:pt>
                <c:pt idx="684">
                  <c:v>40212</c:v>
                </c:pt>
                <c:pt idx="685">
                  <c:v>40213</c:v>
                </c:pt>
                <c:pt idx="686">
                  <c:v>40214</c:v>
                </c:pt>
                <c:pt idx="687">
                  <c:v>40217</c:v>
                </c:pt>
                <c:pt idx="688">
                  <c:v>40218</c:v>
                </c:pt>
                <c:pt idx="689">
                  <c:v>40219</c:v>
                </c:pt>
                <c:pt idx="690">
                  <c:v>40220</c:v>
                </c:pt>
                <c:pt idx="691">
                  <c:v>40221</c:v>
                </c:pt>
                <c:pt idx="692">
                  <c:v>40224</c:v>
                </c:pt>
                <c:pt idx="693">
                  <c:v>40225</c:v>
                </c:pt>
                <c:pt idx="694">
                  <c:v>40226</c:v>
                </c:pt>
                <c:pt idx="695">
                  <c:v>40227</c:v>
                </c:pt>
                <c:pt idx="696">
                  <c:v>40228</c:v>
                </c:pt>
                <c:pt idx="697">
                  <c:v>40231</c:v>
                </c:pt>
                <c:pt idx="698">
                  <c:v>40232</c:v>
                </c:pt>
                <c:pt idx="699">
                  <c:v>40233</c:v>
                </c:pt>
                <c:pt idx="700">
                  <c:v>40234</c:v>
                </c:pt>
                <c:pt idx="701">
                  <c:v>40235</c:v>
                </c:pt>
                <c:pt idx="702">
                  <c:v>40238</c:v>
                </c:pt>
                <c:pt idx="703">
                  <c:v>40239</c:v>
                </c:pt>
                <c:pt idx="704">
                  <c:v>40240</c:v>
                </c:pt>
                <c:pt idx="705">
                  <c:v>40241</c:v>
                </c:pt>
                <c:pt idx="706">
                  <c:v>40242</c:v>
                </c:pt>
                <c:pt idx="707">
                  <c:v>40247</c:v>
                </c:pt>
                <c:pt idx="708">
                  <c:v>40248</c:v>
                </c:pt>
                <c:pt idx="709">
                  <c:v>40249</c:v>
                </c:pt>
                <c:pt idx="710">
                  <c:v>40252</c:v>
                </c:pt>
                <c:pt idx="711">
                  <c:v>40253</c:v>
                </c:pt>
                <c:pt idx="712">
                  <c:v>40254</c:v>
                </c:pt>
                <c:pt idx="713">
                  <c:v>40255</c:v>
                </c:pt>
                <c:pt idx="714">
                  <c:v>40256</c:v>
                </c:pt>
                <c:pt idx="715">
                  <c:v>40259</c:v>
                </c:pt>
                <c:pt idx="716">
                  <c:v>40260</c:v>
                </c:pt>
                <c:pt idx="717">
                  <c:v>40261</c:v>
                </c:pt>
                <c:pt idx="718">
                  <c:v>40262</c:v>
                </c:pt>
                <c:pt idx="719">
                  <c:v>40266</c:v>
                </c:pt>
                <c:pt idx="720">
                  <c:v>40267</c:v>
                </c:pt>
                <c:pt idx="721">
                  <c:v>40268</c:v>
                </c:pt>
                <c:pt idx="722">
                  <c:v>40269</c:v>
                </c:pt>
                <c:pt idx="723">
                  <c:v>40270</c:v>
                </c:pt>
                <c:pt idx="724">
                  <c:v>40273</c:v>
                </c:pt>
                <c:pt idx="725">
                  <c:v>40274</c:v>
                </c:pt>
                <c:pt idx="726">
                  <c:v>40275</c:v>
                </c:pt>
                <c:pt idx="727">
                  <c:v>40276</c:v>
                </c:pt>
                <c:pt idx="728">
                  <c:v>40277</c:v>
                </c:pt>
                <c:pt idx="729">
                  <c:v>40280</c:v>
                </c:pt>
                <c:pt idx="730">
                  <c:v>40281</c:v>
                </c:pt>
                <c:pt idx="731">
                  <c:v>40282</c:v>
                </c:pt>
                <c:pt idx="732">
                  <c:v>40283</c:v>
                </c:pt>
                <c:pt idx="733">
                  <c:v>40284</c:v>
                </c:pt>
                <c:pt idx="734">
                  <c:v>40287</c:v>
                </c:pt>
                <c:pt idx="735">
                  <c:v>40288</c:v>
                </c:pt>
                <c:pt idx="736">
                  <c:v>40289</c:v>
                </c:pt>
                <c:pt idx="737">
                  <c:v>40290</c:v>
                </c:pt>
                <c:pt idx="738">
                  <c:v>40291</c:v>
                </c:pt>
                <c:pt idx="739">
                  <c:v>40294</c:v>
                </c:pt>
                <c:pt idx="740">
                  <c:v>40295</c:v>
                </c:pt>
                <c:pt idx="741">
                  <c:v>40296</c:v>
                </c:pt>
                <c:pt idx="742">
                  <c:v>40297</c:v>
                </c:pt>
                <c:pt idx="743">
                  <c:v>40298</c:v>
                </c:pt>
                <c:pt idx="744">
                  <c:v>40301</c:v>
                </c:pt>
                <c:pt idx="745">
                  <c:v>40302</c:v>
                </c:pt>
                <c:pt idx="746">
                  <c:v>40303</c:v>
                </c:pt>
                <c:pt idx="747">
                  <c:v>40304</c:v>
                </c:pt>
                <c:pt idx="748">
                  <c:v>40305</c:v>
                </c:pt>
                <c:pt idx="749">
                  <c:v>40308</c:v>
                </c:pt>
                <c:pt idx="750">
                  <c:v>40309</c:v>
                </c:pt>
                <c:pt idx="751">
                  <c:v>40310</c:v>
                </c:pt>
                <c:pt idx="752">
                  <c:v>40311</c:v>
                </c:pt>
                <c:pt idx="753">
                  <c:v>40312</c:v>
                </c:pt>
                <c:pt idx="754">
                  <c:v>40315</c:v>
                </c:pt>
                <c:pt idx="755">
                  <c:v>40316</c:v>
                </c:pt>
                <c:pt idx="756">
                  <c:v>40317</c:v>
                </c:pt>
                <c:pt idx="757">
                  <c:v>40318</c:v>
                </c:pt>
                <c:pt idx="758">
                  <c:v>40319</c:v>
                </c:pt>
                <c:pt idx="759">
                  <c:v>40322</c:v>
                </c:pt>
                <c:pt idx="760">
                  <c:v>40323</c:v>
                </c:pt>
                <c:pt idx="761">
                  <c:v>40324</c:v>
                </c:pt>
                <c:pt idx="762">
                  <c:v>40325</c:v>
                </c:pt>
                <c:pt idx="763">
                  <c:v>40326</c:v>
                </c:pt>
                <c:pt idx="764">
                  <c:v>40329</c:v>
                </c:pt>
                <c:pt idx="765">
                  <c:v>40330</c:v>
                </c:pt>
                <c:pt idx="766">
                  <c:v>40331</c:v>
                </c:pt>
                <c:pt idx="767">
                  <c:v>40332</c:v>
                </c:pt>
                <c:pt idx="768">
                  <c:v>40333</c:v>
                </c:pt>
                <c:pt idx="769">
                  <c:v>40336</c:v>
                </c:pt>
                <c:pt idx="770">
                  <c:v>40337</c:v>
                </c:pt>
                <c:pt idx="771">
                  <c:v>40338</c:v>
                </c:pt>
                <c:pt idx="772">
                  <c:v>40339</c:v>
                </c:pt>
                <c:pt idx="773">
                  <c:v>40340</c:v>
                </c:pt>
                <c:pt idx="774">
                  <c:v>40343</c:v>
                </c:pt>
                <c:pt idx="775">
                  <c:v>40344</c:v>
                </c:pt>
                <c:pt idx="776">
                  <c:v>40345</c:v>
                </c:pt>
                <c:pt idx="777">
                  <c:v>40346</c:v>
                </c:pt>
                <c:pt idx="778">
                  <c:v>40347</c:v>
                </c:pt>
                <c:pt idx="779">
                  <c:v>40350</c:v>
                </c:pt>
                <c:pt idx="780">
                  <c:v>40351</c:v>
                </c:pt>
                <c:pt idx="781">
                  <c:v>40352</c:v>
                </c:pt>
                <c:pt idx="782">
                  <c:v>40353</c:v>
                </c:pt>
                <c:pt idx="783">
                  <c:v>40354</c:v>
                </c:pt>
                <c:pt idx="784">
                  <c:v>40357</c:v>
                </c:pt>
                <c:pt idx="785">
                  <c:v>40358</c:v>
                </c:pt>
                <c:pt idx="786">
                  <c:v>40359</c:v>
                </c:pt>
                <c:pt idx="787">
                  <c:v>40360</c:v>
                </c:pt>
                <c:pt idx="788">
                  <c:v>40361</c:v>
                </c:pt>
                <c:pt idx="789">
                  <c:v>40364</c:v>
                </c:pt>
                <c:pt idx="790">
                  <c:v>40365</c:v>
                </c:pt>
                <c:pt idx="791">
                  <c:v>40366</c:v>
                </c:pt>
                <c:pt idx="792">
                  <c:v>40367</c:v>
                </c:pt>
                <c:pt idx="793">
                  <c:v>40368</c:v>
                </c:pt>
                <c:pt idx="794">
                  <c:v>40371</c:v>
                </c:pt>
                <c:pt idx="795">
                  <c:v>40372</c:v>
                </c:pt>
                <c:pt idx="796">
                  <c:v>40373</c:v>
                </c:pt>
                <c:pt idx="797">
                  <c:v>40374</c:v>
                </c:pt>
                <c:pt idx="798">
                  <c:v>40375</c:v>
                </c:pt>
                <c:pt idx="799">
                  <c:v>40378</c:v>
                </c:pt>
                <c:pt idx="800">
                  <c:v>40379</c:v>
                </c:pt>
                <c:pt idx="801">
                  <c:v>40380</c:v>
                </c:pt>
                <c:pt idx="802">
                  <c:v>40381</c:v>
                </c:pt>
                <c:pt idx="803">
                  <c:v>40382</c:v>
                </c:pt>
                <c:pt idx="804">
                  <c:v>40385</c:v>
                </c:pt>
                <c:pt idx="805">
                  <c:v>40386</c:v>
                </c:pt>
                <c:pt idx="806">
                  <c:v>40387</c:v>
                </c:pt>
                <c:pt idx="807">
                  <c:v>40388</c:v>
                </c:pt>
                <c:pt idx="808">
                  <c:v>40392</c:v>
                </c:pt>
                <c:pt idx="809">
                  <c:v>40393</c:v>
                </c:pt>
                <c:pt idx="810">
                  <c:v>40394</c:v>
                </c:pt>
                <c:pt idx="811">
                  <c:v>40395</c:v>
                </c:pt>
                <c:pt idx="812">
                  <c:v>40396</c:v>
                </c:pt>
                <c:pt idx="813">
                  <c:v>40399</c:v>
                </c:pt>
                <c:pt idx="814">
                  <c:v>40400</c:v>
                </c:pt>
                <c:pt idx="815">
                  <c:v>40401</c:v>
                </c:pt>
                <c:pt idx="816">
                  <c:v>40402</c:v>
                </c:pt>
                <c:pt idx="817">
                  <c:v>40403</c:v>
                </c:pt>
                <c:pt idx="818">
                  <c:v>40406</c:v>
                </c:pt>
                <c:pt idx="819">
                  <c:v>40407</c:v>
                </c:pt>
                <c:pt idx="820">
                  <c:v>40408</c:v>
                </c:pt>
                <c:pt idx="821">
                  <c:v>40409</c:v>
                </c:pt>
                <c:pt idx="822">
                  <c:v>40410</c:v>
                </c:pt>
                <c:pt idx="823">
                  <c:v>40413</c:v>
                </c:pt>
                <c:pt idx="824">
                  <c:v>40414</c:v>
                </c:pt>
                <c:pt idx="825">
                  <c:v>40415</c:v>
                </c:pt>
                <c:pt idx="826">
                  <c:v>40416</c:v>
                </c:pt>
                <c:pt idx="827">
                  <c:v>40417</c:v>
                </c:pt>
                <c:pt idx="828">
                  <c:v>40420</c:v>
                </c:pt>
                <c:pt idx="829">
                  <c:v>40421</c:v>
                </c:pt>
                <c:pt idx="830">
                  <c:v>40422</c:v>
                </c:pt>
                <c:pt idx="831">
                  <c:v>40423</c:v>
                </c:pt>
                <c:pt idx="832">
                  <c:v>40424</c:v>
                </c:pt>
                <c:pt idx="833">
                  <c:v>40428</c:v>
                </c:pt>
                <c:pt idx="834">
                  <c:v>40429</c:v>
                </c:pt>
                <c:pt idx="835">
                  <c:v>40430</c:v>
                </c:pt>
                <c:pt idx="836">
                  <c:v>40431</c:v>
                </c:pt>
                <c:pt idx="837">
                  <c:v>40434</c:v>
                </c:pt>
                <c:pt idx="838">
                  <c:v>40435</c:v>
                </c:pt>
                <c:pt idx="839">
                  <c:v>40436</c:v>
                </c:pt>
                <c:pt idx="840">
                  <c:v>40437</c:v>
                </c:pt>
                <c:pt idx="841">
                  <c:v>40438</c:v>
                </c:pt>
                <c:pt idx="842">
                  <c:v>40441</c:v>
                </c:pt>
                <c:pt idx="843">
                  <c:v>40442</c:v>
                </c:pt>
                <c:pt idx="844">
                  <c:v>40443</c:v>
                </c:pt>
                <c:pt idx="845">
                  <c:v>40444</c:v>
                </c:pt>
                <c:pt idx="846">
                  <c:v>40445</c:v>
                </c:pt>
                <c:pt idx="847">
                  <c:v>40448</c:v>
                </c:pt>
                <c:pt idx="848">
                  <c:v>40449</c:v>
                </c:pt>
                <c:pt idx="849">
                  <c:v>40450</c:v>
                </c:pt>
                <c:pt idx="850">
                  <c:v>40451</c:v>
                </c:pt>
                <c:pt idx="851">
                  <c:v>40452</c:v>
                </c:pt>
                <c:pt idx="852">
                  <c:v>40455</c:v>
                </c:pt>
                <c:pt idx="853">
                  <c:v>40456</c:v>
                </c:pt>
                <c:pt idx="854">
                  <c:v>40457</c:v>
                </c:pt>
                <c:pt idx="855">
                  <c:v>40458</c:v>
                </c:pt>
                <c:pt idx="856">
                  <c:v>40459</c:v>
                </c:pt>
                <c:pt idx="857">
                  <c:v>40462</c:v>
                </c:pt>
                <c:pt idx="858">
                  <c:v>40463</c:v>
                </c:pt>
                <c:pt idx="859">
                  <c:v>40464</c:v>
                </c:pt>
                <c:pt idx="860">
                  <c:v>40465</c:v>
                </c:pt>
                <c:pt idx="861">
                  <c:v>40466</c:v>
                </c:pt>
                <c:pt idx="862">
                  <c:v>40469</c:v>
                </c:pt>
                <c:pt idx="863">
                  <c:v>40470</c:v>
                </c:pt>
                <c:pt idx="864">
                  <c:v>40471</c:v>
                </c:pt>
                <c:pt idx="865">
                  <c:v>40472</c:v>
                </c:pt>
                <c:pt idx="866">
                  <c:v>40473</c:v>
                </c:pt>
                <c:pt idx="867">
                  <c:v>40476</c:v>
                </c:pt>
                <c:pt idx="868">
                  <c:v>40477</c:v>
                </c:pt>
                <c:pt idx="869">
                  <c:v>40478</c:v>
                </c:pt>
                <c:pt idx="870">
                  <c:v>40479</c:v>
                </c:pt>
                <c:pt idx="871">
                  <c:v>40480</c:v>
                </c:pt>
                <c:pt idx="872">
                  <c:v>40483</c:v>
                </c:pt>
                <c:pt idx="873">
                  <c:v>40484</c:v>
                </c:pt>
                <c:pt idx="874">
                  <c:v>40485</c:v>
                </c:pt>
                <c:pt idx="875">
                  <c:v>40486</c:v>
                </c:pt>
                <c:pt idx="876">
                  <c:v>40487</c:v>
                </c:pt>
                <c:pt idx="877">
                  <c:v>40490</c:v>
                </c:pt>
                <c:pt idx="878">
                  <c:v>40491</c:v>
                </c:pt>
                <c:pt idx="879">
                  <c:v>40492</c:v>
                </c:pt>
                <c:pt idx="880">
                  <c:v>40493</c:v>
                </c:pt>
                <c:pt idx="881">
                  <c:v>40494</c:v>
                </c:pt>
                <c:pt idx="882">
                  <c:v>40497</c:v>
                </c:pt>
                <c:pt idx="883">
                  <c:v>40498</c:v>
                </c:pt>
                <c:pt idx="884">
                  <c:v>40499</c:v>
                </c:pt>
                <c:pt idx="885">
                  <c:v>40500</c:v>
                </c:pt>
                <c:pt idx="886">
                  <c:v>40501</c:v>
                </c:pt>
                <c:pt idx="887">
                  <c:v>40504</c:v>
                </c:pt>
                <c:pt idx="888">
                  <c:v>40505</c:v>
                </c:pt>
                <c:pt idx="889">
                  <c:v>40506</c:v>
                </c:pt>
                <c:pt idx="890">
                  <c:v>40507</c:v>
                </c:pt>
                <c:pt idx="891">
                  <c:v>40508</c:v>
                </c:pt>
                <c:pt idx="892">
                  <c:v>40511</c:v>
                </c:pt>
                <c:pt idx="893">
                  <c:v>40512</c:v>
                </c:pt>
                <c:pt idx="894">
                  <c:v>40513</c:v>
                </c:pt>
                <c:pt idx="895">
                  <c:v>40514</c:v>
                </c:pt>
                <c:pt idx="896">
                  <c:v>40515</c:v>
                </c:pt>
                <c:pt idx="897">
                  <c:v>40518</c:v>
                </c:pt>
                <c:pt idx="898">
                  <c:v>40519</c:v>
                </c:pt>
                <c:pt idx="899">
                  <c:v>40520</c:v>
                </c:pt>
                <c:pt idx="900">
                  <c:v>40525</c:v>
                </c:pt>
                <c:pt idx="901">
                  <c:v>40526</c:v>
                </c:pt>
                <c:pt idx="902">
                  <c:v>40527</c:v>
                </c:pt>
                <c:pt idx="903">
                  <c:v>40528</c:v>
                </c:pt>
                <c:pt idx="904">
                  <c:v>40529</c:v>
                </c:pt>
                <c:pt idx="905">
                  <c:v>40532</c:v>
                </c:pt>
                <c:pt idx="906">
                  <c:v>40533</c:v>
                </c:pt>
                <c:pt idx="907">
                  <c:v>40534</c:v>
                </c:pt>
                <c:pt idx="908">
                  <c:v>40535</c:v>
                </c:pt>
                <c:pt idx="909">
                  <c:v>40536</c:v>
                </c:pt>
                <c:pt idx="910">
                  <c:v>40539</c:v>
                </c:pt>
                <c:pt idx="911">
                  <c:v>40540</c:v>
                </c:pt>
                <c:pt idx="912">
                  <c:v>40541</c:v>
                </c:pt>
                <c:pt idx="913">
                  <c:v>40542</c:v>
                </c:pt>
                <c:pt idx="914">
                  <c:v>40543</c:v>
                </c:pt>
                <c:pt idx="915">
                  <c:v>40546</c:v>
                </c:pt>
                <c:pt idx="916">
                  <c:v>40547</c:v>
                </c:pt>
                <c:pt idx="917">
                  <c:v>40548</c:v>
                </c:pt>
                <c:pt idx="918">
                  <c:v>40549</c:v>
                </c:pt>
                <c:pt idx="919">
                  <c:v>40550</c:v>
                </c:pt>
                <c:pt idx="920">
                  <c:v>40553</c:v>
                </c:pt>
                <c:pt idx="921">
                  <c:v>40554</c:v>
                </c:pt>
                <c:pt idx="922">
                  <c:v>40555</c:v>
                </c:pt>
                <c:pt idx="923">
                  <c:v>40556</c:v>
                </c:pt>
                <c:pt idx="924">
                  <c:v>40557</c:v>
                </c:pt>
                <c:pt idx="925">
                  <c:v>40560</c:v>
                </c:pt>
                <c:pt idx="926">
                  <c:v>40561</c:v>
                </c:pt>
                <c:pt idx="927">
                  <c:v>40562</c:v>
                </c:pt>
                <c:pt idx="928">
                  <c:v>40563</c:v>
                </c:pt>
                <c:pt idx="929">
                  <c:v>40564</c:v>
                </c:pt>
                <c:pt idx="930">
                  <c:v>40567</c:v>
                </c:pt>
                <c:pt idx="931">
                  <c:v>40568</c:v>
                </c:pt>
                <c:pt idx="932">
                  <c:v>40569</c:v>
                </c:pt>
                <c:pt idx="933">
                  <c:v>40570</c:v>
                </c:pt>
                <c:pt idx="934">
                  <c:v>40571</c:v>
                </c:pt>
                <c:pt idx="935">
                  <c:v>40574</c:v>
                </c:pt>
                <c:pt idx="936">
                  <c:v>40575</c:v>
                </c:pt>
                <c:pt idx="937">
                  <c:v>40576</c:v>
                </c:pt>
                <c:pt idx="938">
                  <c:v>40577</c:v>
                </c:pt>
                <c:pt idx="939">
                  <c:v>40578</c:v>
                </c:pt>
                <c:pt idx="940">
                  <c:v>40581</c:v>
                </c:pt>
                <c:pt idx="941">
                  <c:v>40582</c:v>
                </c:pt>
                <c:pt idx="942">
                  <c:v>40583</c:v>
                </c:pt>
                <c:pt idx="943">
                  <c:v>40584</c:v>
                </c:pt>
                <c:pt idx="944">
                  <c:v>40585</c:v>
                </c:pt>
                <c:pt idx="945">
                  <c:v>40588</c:v>
                </c:pt>
                <c:pt idx="946">
                  <c:v>40589</c:v>
                </c:pt>
                <c:pt idx="947">
                  <c:v>40590</c:v>
                </c:pt>
                <c:pt idx="948">
                  <c:v>40591</c:v>
                </c:pt>
                <c:pt idx="949">
                  <c:v>40592</c:v>
                </c:pt>
                <c:pt idx="950">
                  <c:v>40595</c:v>
                </c:pt>
                <c:pt idx="951">
                  <c:v>40596</c:v>
                </c:pt>
                <c:pt idx="952">
                  <c:v>40597</c:v>
                </c:pt>
                <c:pt idx="953">
                  <c:v>40598</c:v>
                </c:pt>
                <c:pt idx="954">
                  <c:v>40599</c:v>
                </c:pt>
                <c:pt idx="955">
                  <c:v>40602</c:v>
                </c:pt>
                <c:pt idx="956">
                  <c:v>40603</c:v>
                </c:pt>
                <c:pt idx="957">
                  <c:v>40604</c:v>
                </c:pt>
                <c:pt idx="958">
                  <c:v>40605</c:v>
                </c:pt>
                <c:pt idx="959">
                  <c:v>40606</c:v>
                </c:pt>
                <c:pt idx="960">
                  <c:v>40609</c:v>
                </c:pt>
                <c:pt idx="961">
                  <c:v>40610</c:v>
                </c:pt>
                <c:pt idx="962">
                  <c:v>40611</c:v>
                </c:pt>
                <c:pt idx="963">
                  <c:v>40612</c:v>
                </c:pt>
                <c:pt idx="964">
                  <c:v>40613</c:v>
                </c:pt>
                <c:pt idx="965">
                  <c:v>40616</c:v>
                </c:pt>
                <c:pt idx="966">
                  <c:v>40617</c:v>
                </c:pt>
                <c:pt idx="967">
                  <c:v>40618</c:v>
                </c:pt>
                <c:pt idx="968">
                  <c:v>40619</c:v>
                </c:pt>
                <c:pt idx="969">
                  <c:v>40620</c:v>
                </c:pt>
                <c:pt idx="970">
                  <c:v>40623</c:v>
                </c:pt>
                <c:pt idx="971">
                  <c:v>40624</c:v>
                </c:pt>
                <c:pt idx="972">
                  <c:v>40625</c:v>
                </c:pt>
                <c:pt idx="973">
                  <c:v>40626</c:v>
                </c:pt>
                <c:pt idx="974">
                  <c:v>40627</c:v>
                </c:pt>
                <c:pt idx="975">
                  <c:v>40630</c:v>
                </c:pt>
                <c:pt idx="976">
                  <c:v>40631</c:v>
                </c:pt>
                <c:pt idx="977">
                  <c:v>40632</c:v>
                </c:pt>
                <c:pt idx="978">
                  <c:v>40633</c:v>
                </c:pt>
                <c:pt idx="979">
                  <c:v>40634</c:v>
                </c:pt>
                <c:pt idx="980">
                  <c:v>40637</c:v>
                </c:pt>
                <c:pt idx="981">
                  <c:v>40638</c:v>
                </c:pt>
                <c:pt idx="982">
                  <c:v>40639</c:v>
                </c:pt>
                <c:pt idx="983">
                  <c:v>40640</c:v>
                </c:pt>
                <c:pt idx="984">
                  <c:v>40641</c:v>
                </c:pt>
                <c:pt idx="985">
                  <c:v>40644</c:v>
                </c:pt>
                <c:pt idx="986">
                  <c:v>40645</c:v>
                </c:pt>
                <c:pt idx="987">
                  <c:v>40646</c:v>
                </c:pt>
                <c:pt idx="988">
                  <c:v>40647</c:v>
                </c:pt>
                <c:pt idx="989">
                  <c:v>40648</c:v>
                </c:pt>
                <c:pt idx="990">
                  <c:v>40651</c:v>
                </c:pt>
                <c:pt idx="991">
                  <c:v>40652</c:v>
                </c:pt>
                <c:pt idx="992">
                  <c:v>40653</c:v>
                </c:pt>
                <c:pt idx="993">
                  <c:v>40654</c:v>
                </c:pt>
                <c:pt idx="994">
                  <c:v>40655</c:v>
                </c:pt>
                <c:pt idx="995">
                  <c:v>40658</c:v>
                </c:pt>
                <c:pt idx="996">
                  <c:v>40659</c:v>
                </c:pt>
                <c:pt idx="997">
                  <c:v>40660</c:v>
                </c:pt>
                <c:pt idx="998">
                  <c:v>40661</c:v>
                </c:pt>
                <c:pt idx="999">
                  <c:v>40662</c:v>
                </c:pt>
                <c:pt idx="1000">
                  <c:v>40665</c:v>
                </c:pt>
                <c:pt idx="1001">
                  <c:v>40666</c:v>
                </c:pt>
                <c:pt idx="1002">
                  <c:v>40667</c:v>
                </c:pt>
                <c:pt idx="1003">
                  <c:v>40668</c:v>
                </c:pt>
                <c:pt idx="1004">
                  <c:v>40669</c:v>
                </c:pt>
                <c:pt idx="1005">
                  <c:v>40672</c:v>
                </c:pt>
                <c:pt idx="1006">
                  <c:v>40673</c:v>
                </c:pt>
                <c:pt idx="1007">
                  <c:v>40674</c:v>
                </c:pt>
                <c:pt idx="1008">
                  <c:v>40675</c:v>
                </c:pt>
                <c:pt idx="1009">
                  <c:v>40676</c:v>
                </c:pt>
                <c:pt idx="1010">
                  <c:v>40679</c:v>
                </c:pt>
                <c:pt idx="1011">
                  <c:v>40680</c:v>
                </c:pt>
                <c:pt idx="1012">
                  <c:v>40681</c:v>
                </c:pt>
                <c:pt idx="1013">
                  <c:v>40682</c:v>
                </c:pt>
                <c:pt idx="1014">
                  <c:v>40683</c:v>
                </c:pt>
                <c:pt idx="1015">
                  <c:v>40686</c:v>
                </c:pt>
                <c:pt idx="1016">
                  <c:v>40687</c:v>
                </c:pt>
                <c:pt idx="1017">
                  <c:v>40688</c:v>
                </c:pt>
                <c:pt idx="1018">
                  <c:v>40689</c:v>
                </c:pt>
                <c:pt idx="1019">
                  <c:v>40690</c:v>
                </c:pt>
                <c:pt idx="1020">
                  <c:v>40693</c:v>
                </c:pt>
                <c:pt idx="1021">
                  <c:v>40694</c:v>
                </c:pt>
                <c:pt idx="1022">
                  <c:v>40695</c:v>
                </c:pt>
                <c:pt idx="1023">
                  <c:v>40696</c:v>
                </c:pt>
                <c:pt idx="1024">
                  <c:v>40697</c:v>
                </c:pt>
                <c:pt idx="1025">
                  <c:v>40700</c:v>
                </c:pt>
                <c:pt idx="1026">
                  <c:v>40701</c:v>
                </c:pt>
                <c:pt idx="1027">
                  <c:v>40702</c:v>
                </c:pt>
                <c:pt idx="1028">
                  <c:v>40703</c:v>
                </c:pt>
                <c:pt idx="1029">
                  <c:v>40704</c:v>
                </c:pt>
                <c:pt idx="1030">
                  <c:v>40707</c:v>
                </c:pt>
                <c:pt idx="1031">
                  <c:v>40708</c:v>
                </c:pt>
                <c:pt idx="1032">
                  <c:v>40709</c:v>
                </c:pt>
                <c:pt idx="1033">
                  <c:v>40710</c:v>
                </c:pt>
                <c:pt idx="1034">
                  <c:v>40711</c:v>
                </c:pt>
                <c:pt idx="1035">
                  <c:v>40714</c:v>
                </c:pt>
                <c:pt idx="1036">
                  <c:v>40715</c:v>
                </c:pt>
                <c:pt idx="1037">
                  <c:v>40716</c:v>
                </c:pt>
                <c:pt idx="1038">
                  <c:v>40717</c:v>
                </c:pt>
                <c:pt idx="1039">
                  <c:v>40718</c:v>
                </c:pt>
                <c:pt idx="1040">
                  <c:v>40721</c:v>
                </c:pt>
                <c:pt idx="1041">
                  <c:v>40722</c:v>
                </c:pt>
                <c:pt idx="1042">
                  <c:v>40723</c:v>
                </c:pt>
                <c:pt idx="1043">
                  <c:v>40724</c:v>
                </c:pt>
                <c:pt idx="1044">
                  <c:v>40725</c:v>
                </c:pt>
                <c:pt idx="1045">
                  <c:v>40728</c:v>
                </c:pt>
                <c:pt idx="1046">
                  <c:v>40729</c:v>
                </c:pt>
                <c:pt idx="1047">
                  <c:v>40730</c:v>
                </c:pt>
                <c:pt idx="1048">
                  <c:v>40731</c:v>
                </c:pt>
                <c:pt idx="1049">
                  <c:v>40732</c:v>
                </c:pt>
                <c:pt idx="1050">
                  <c:v>40735</c:v>
                </c:pt>
                <c:pt idx="1051">
                  <c:v>40736</c:v>
                </c:pt>
                <c:pt idx="1052">
                  <c:v>40737</c:v>
                </c:pt>
                <c:pt idx="1053">
                  <c:v>40738</c:v>
                </c:pt>
                <c:pt idx="1054">
                  <c:v>40739</c:v>
                </c:pt>
                <c:pt idx="1055">
                  <c:v>40742</c:v>
                </c:pt>
                <c:pt idx="1056">
                  <c:v>40743</c:v>
                </c:pt>
                <c:pt idx="1057">
                  <c:v>40744</c:v>
                </c:pt>
                <c:pt idx="1058">
                  <c:v>40745</c:v>
                </c:pt>
                <c:pt idx="1059">
                  <c:v>40746</c:v>
                </c:pt>
                <c:pt idx="1060">
                  <c:v>40749</c:v>
                </c:pt>
                <c:pt idx="1061">
                  <c:v>40750</c:v>
                </c:pt>
                <c:pt idx="1062">
                  <c:v>40751</c:v>
                </c:pt>
                <c:pt idx="1063">
                  <c:v>40752</c:v>
                </c:pt>
                <c:pt idx="1064">
                  <c:v>40753</c:v>
                </c:pt>
                <c:pt idx="1065">
                  <c:v>40756</c:v>
                </c:pt>
                <c:pt idx="1066">
                  <c:v>40757</c:v>
                </c:pt>
                <c:pt idx="1067">
                  <c:v>40758</c:v>
                </c:pt>
                <c:pt idx="1068">
                  <c:v>40759</c:v>
                </c:pt>
                <c:pt idx="1069">
                  <c:v>40760</c:v>
                </c:pt>
                <c:pt idx="1070">
                  <c:v>40763</c:v>
                </c:pt>
                <c:pt idx="1071">
                  <c:v>40764</c:v>
                </c:pt>
                <c:pt idx="1072">
                  <c:v>40765</c:v>
                </c:pt>
                <c:pt idx="1073">
                  <c:v>40766</c:v>
                </c:pt>
                <c:pt idx="1074">
                  <c:v>40767</c:v>
                </c:pt>
                <c:pt idx="1075">
                  <c:v>40770</c:v>
                </c:pt>
                <c:pt idx="1076">
                  <c:v>40771</c:v>
                </c:pt>
                <c:pt idx="1077">
                  <c:v>40772</c:v>
                </c:pt>
                <c:pt idx="1078">
                  <c:v>40773</c:v>
                </c:pt>
                <c:pt idx="1079">
                  <c:v>40774</c:v>
                </c:pt>
                <c:pt idx="1080">
                  <c:v>40777</c:v>
                </c:pt>
                <c:pt idx="1081">
                  <c:v>40779</c:v>
                </c:pt>
                <c:pt idx="1082">
                  <c:v>40780</c:v>
                </c:pt>
                <c:pt idx="1083">
                  <c:v>40781</c:v>
                </c:pt>
                <c:pt idx="1084">
                  <c:v>40784</c:v>
                </c:pt>
                <c:pt idx="1085">
                  <c:v>40785</c:v>
                </c:pt>
                <c:pt idx="1086">
                  <c:v>40786</c:v>
                </c:pt>
                <c:pt idx="1087">
                  <c:v>40787</c:v>
                </c:pt>
                <c:pt idx="1088">
                  <c:v>40788</c:v>
                </c:pt>
                <c:pt idx="1089">
                  <c:v>40791</c:v>
                </c:pt>
                <c:pt idx="1090">
                  <c:v>40792</c:v>
                </c:pt>
                <c:pt idx="1091">
                  <c:v>40793</c:v>
                </c:pt>
                <c:pt idx="1092">
                  <c:v>40794</c:v>
                </c:pt>
                <c:pt idx="1093">
                  <c:v>40795</c:v>
                </c:pt>
                <c:pt idx="1094">
                  <c:v>40798</c:v>
                </c:pt>
                <c:pt idx="1095">
                  <c:v>40799</c:v>
                </c:pt>
                <c:pt idx="1096">
                  <c:v>40800</c:v>
                </c:pt>
                <c:pt idx="1097">
                  <c:v>40801</c:v>
                </c:pt>
                <c:pt idx="1098">
                  <c:v>40802</c:v>
                </c:pt>
                <c:pt idx="1099">
                  <c:v>40805</c:v>
                </c:pt>
                <c:pt idx="1100">
                  <c:v>40806</c:v>
                </c:pt>
                <c:pt idx="1101">
                  <c:v>40807</c:v>
                </c:pt>
                <c:pt idx="1102">
                  <c:v>40808</c:v>
                </c:pt>
                <c:pt idx="1103">
                  <c:v>40809</c:v>
                </c:pt>
                <c:pt idx="1104">
                  <c:v>40812</c:v>
                </c:pt>
                <c:pt idx="1105">
                  <c:v>40813</c:v>
                </c:pt>
                <c:pt idx="1106">
                  <c:v>40814</c:v>
                </c:pt>
                <c:pt idx="1107">
                  <c:v>40815</c:v>
                </c:pt>
                <c:pt idx="1108">
                  <c:v>40816</c:v>
                </c:pt>
                <c:pt idx="1109">
                  <c:v>40820</c:v>
                </c:pt>
                <c:pt idx="1110">
                  <c:v>40821</c:v>
                </c:pt>
                <c:pt idx="1111">
                  <c:v>40822</c:v>
                </c:pt>
                <c:pt idx="1112">
                  <c:v>40823</c:v>
                </c:pt>
                <c:pt idx="1113">
                  <c:v>40826</c:v>
                </c:pt>
                <c:pt idx="1114">
                  <c:v>40827</c:v>
                </c:pt>
                <c:pt idx="1115">
                  <c:v>40828</c:v>
                </c:pt>
                <c:pt idx="1116">
                  <c:v>40829</c:v>
                </c:pt>
                <c:pt idx="1117">
                  <c:v>40830</c:v>
                </c:pt>
                <c:pt idx="1118">
                  <c:v>40833</c:v>
                </c:pt>
                <c:pt idx="1119">
                  <c:v>40834</c:v>
                </c:pt>
                <c:pt idx="1120">
                  <c:v>40835</c:v>
                </c:pt>
                <c:pt idx="1121">
                  <c:v>40836</c:v>
                </c:pt>
                <c:pt idx="1122">
                  <c:v>40837</c:v>
                </c:pt>
                <c:pt idx="1123">
                  <c:v>40840</c:v>
                </c:pt>
                <c:pt idx="1124">
                  <c:v>40841</c:v>
                </c:pt>
                <c:pt idx="1125">
                  <c:v>40842</c:v>
                </c:pt>
                <c:pt idx="1126">
                  <c:v>40843</c:v>
                </c:pt>
                <c:pt idx="1127">
                  <c:v>40844</c:v>
                </c:pt>
                <c:pt idx="1128">
                  <c:v>40847</c:v>
                </c:pt>
                <c:pt idx="1129">
                  <c:v>40848</c:v>
                </c:pt>
                <c:pt idx="1130">
                  <c:v>40849</c:v>
                </c:pt>
                <c:pt idx="1131">
                  <c:v>40850</c:v>
                </c:pt>
                <c:pt idx="1132">
                  <c:v>40851</c:v>
                </c:pt>
                <c:pt idx="1133">
                  <c:v>40854</c:v>
                </c:pt>
                <c:pt idx="1134">
                  <c:v>40855</c:v>
                </c:pt>
                <c:pt idx="1135">
                  <c:v>40856</c:v>
                </c:pt>
                <c:pt idx="1136">
                  <c:v>40857</c:v>
                </c:pt>
                <c:pt idx="1137">
                  <c:v>40858</c:v>
                </c:pt>
                <c:pt idx="1138">
                  <c:v>40861</c:v>
                </c:pt>
                <c:pt idx="1139">
                  <c:v>40862</c:v>
                </c:pt>
                <c:pt idx="1140">
                  <c:v>40863</c:v>
                </c:pt>
                <c:pt idx="1141">
                  <c:v>40864</c:v>
                </c:pt>
                <c:pt idx="1142">
                  <c:v>40865</c:v>
                </c:pt>
                <c:pt idx="1143">
                  <c:v>40868</c:v>
                </c:pt>
                <c:pt idx="1144">
                  <c:v>40869</c:v>
                </c:pt>
                <c:pt idx="1145">
                  <c:v>40870</c:v>
                </c:pt>
                <c:pt idx="1146">
                  <c:v>40871</c:v>
                </c:pt>
                <c:pt idx="1147">
                  <c:v>40872</c:v>
                </c:pt>
                <c:pt idx="1148">
                  <c:v>40875</c:v>
                </c:pt>
                <c:pt idx="1149">
                  <c:v>40876</c:v>
                </c:pt>
                <c:pt idx="1150">
                  <c:v>40877</c:v>
                </c:pt>
                <c:pt idx="1151">
                  <c:v>40878</c:v>
                </c:pt>
                <c:pt idx="1152">
                  <c:v>40879</c:v>
                </c:pt>
                <c:pt idx="1153">
                  <c:v>40882</c:v>
                </c:pt>
                <c:pt idx="1154">
                  <c:v>40883</c:v>
                </c:pt>
                <c:pt idx="1155">
                  <c:v>40884</c:v>
                </c:pt>
                <c:pt idx="1156">
                  <c:v>40885</c:v>
                </c:pt>
                <c:pt idx="1157">
                  <c:v>40886</c:v>
                </c:pt>
                <c:pt idx="1158">
                  <c:v>40889</c:v>
                </c:pt>
                <c:pt idx="1159">
                  <c:v>40890</c:v>
                </c:pt>
                <c:pt idx="1160">
                  <c:v>40891</c:v>
                </c:pt>
                <c:pt idx="1161">
                  <c:v>40892</c:v>
                </c:pt>
                <c:pt idx="1162">
                  <c:v>40893</c:v>
                </c:pt>
                <c:pt idx="1163">
                  <c:v>40896</c:v>
                </c:pt>
                <c:pt idx="1164">
                  <c:v>40897</c:v>
                </c:pt>
                <c:pt idx="1165">
                  <c:v>40898</c:v>
                </c:pt>
                <c:pt idx="1166">
                  <c:v>40899</c:v>
                </c:pt>
                <c:pt idx="1167">
                  <c:v>40900</c:v>
                </c:pt>
                <c:pt idx="1168">
                  <c:v>40903</c:v>
                </c:pt>
                <c:pt idx="1169">
                  <c:v>40904</c:v>
                </c:pt>
                <c:pt idx="1170">
                  <c:v>40905</c:v>
                </c:pt>
                <c:pt idx="1171">
                  <c:v>40906</c:v>
                </c:pt>
                <c:pt idx="1172">
                  <c:v>40907</c:v>
                </c:pt>
                <c:pt idx="1173">
                  <c:v>40910</c:v>
                </c:pt>
                <c:pt idx="1174">
                  <c:v>40911</c:v>
                </c:pt>
                <c:pt idx="1175">
                  <c:v>40912</c:v>
                </c:pt>
                <c:pt idx="1176">
                  <c:v>40913</c:v>
                </c:pt>
                <c:pt idx="1177">
                  <c:v>40914</c:v>
                </c:pt>
                <c:pt idx="1178">
                  <c:v>40917</c:v>
                </c:pt>
                <c:pt idx="1179">
                  <c:v>40918</c:v>
                </c:pt>
                <c:pt idx="1180">
                  <c:v>40919</c:v>
                </c:pt>
                <c:pt idx="1181">
                  <c:v>40920</c:v>
                </c:pt>
                <c:pt idx="1182">
                  <c:v>40921</c:v>
                </c:pt>
                <c:pt idx="1183">
                  <c:v>40924</c:v>
                </c:pt>
                <c:pt idx="1184">
                  <c:v>40925</c:v>
                </c:pt>
                <c:pt idx="1185">
                  <c:v>40926</c:v>
                </c:pt>
                <c:pt idx="1186">
                  <c:v>40927</c:v>
                </c:pt>
                <c:pt idx="1187">
                  <c:v>40928</c:v>
                </c:pt>
                <c:pt idx="1188">
                  <c:v>40931</c:v>
                </c:pt>
                <c:pt idx="1189">
                  <c:v>40932</c:v>
                </c:pt>
                <c:pt idx="1190">
                  <c:v>40933</c:v>
                </c:pt>
                <c:pt idx="1191">
                  <c:v>40934</c:v>
                </c:pt>
                <c:pt idx="1192">
                  <c:v>40935</c:v>
                </c:pt>
                <c:pt idx="1193">
                  <c:v>40938</c:v>
                </c:pt>
                <c:pt idx="1194">
                  <c:v>40939</c:v>
                </c:pt>
                <c:pt idx="1195">
                  <c:v>40940</c:v>
                </c:pt>
                <c:pt idx="1196">
                  <c:v>40941</c:v>
                </c:pt>
                <c:pt idx="1197">
                  <c:v>40942</c:v>
                </c:pt>
                <c:pt idx="1198">
                  <c:v>40945</c:v>
                </c:pt>
                <c:pt idx="1199">
                  <c:v>40946</c:v>
                </c:pt>
                <c:pt idx="1200">
                  <c:v>40947</c:v>
                </c:pt>
                <c:pt idx="1201">
                  <c:v>40948</c:v>
                </c:pt>
                <c:pt idx="1202">
                  <c:v>40949</c:v>
                </c:pt>
                <c:pt idx="1203">
                  <c:v>40952</c:v>
                </c:pt>
                <c:pt idx="1204">
                  <c:v>40953</c:v>
                </c:pt>
                <c:pt idx="1205">
                  <c:v>40954</c:v>
                </c:pt>
                <c:pt idx="1206">
                  <c:v>40955</c:v>
                </c:pt>
                <c:pt idx="1207">
                  <c:v>40956</c:v>
                </c:pt>
                <c:pt idx="1208">
                  <c:v>40959</c:v>
                </c:pt>
                <c:pt idx="1209">
                  <c:v>40960</c:v>
                </c:pt>
                <c:pt idx="1210">
                  <c:v>40961</c:v>
                </c:pt>
                <c:pt idx="1211">
                  <c:v>40962</c:v>
                </c:pt>
                <c:pt idx="1212">
                  <c:v>40963</c:v>
                </c:pt>
                <c:pt idx="1213">
                  <c:v>40966</c:v>
                </c:pt>
                <c:pt idx="1214">
                  <c:v>40967</c:v>
                </c:pt>
                <c:pt idx="1215">
                  <c:v>40968</c:v>
                </c:pt>
                <c:pt idx="1216">
                  <c:v>40969</c:v>
                </c:pt>
                <c:pt idx="1217">
                  <c:v>40970</c:v>
                </c:pt>
                <c:pt idx="1218">
                  <c:v>40973</c:v>
                </c:pt>
                <c:pt idx="1219">
                  <c:v>40974</c:v>
                </c:pt>
                <c:pt idx="1220">
                  <c:v>40975</c:v>
                </c:pt>
                <c:pt idx="1221">
                  <c:v>40976</c:v>
                </c:pt>
                <c:pt idx="1222">
                  <c:v>40977</c:v>
                </c:pt>
                <c:pt idx="1223">
                  <c:v>40980</c:v>
                </c:pt>
                <c:pt idx="1224">
                  <c:v>40981</c:v>
                </c:pt>
                <c:pt idx="1225">
                  <c:v>40982</c:v>
                </c:pt>
                <c:pt idx="1226">
                  <c:v>40983</c:v>
                </c:pt>
                <c:pt idx="1227">
                  <c:v>40984</c:v>
                </c:pt>
                <c:pt idx="1228">
                  <c:v>40987</c:v>
                </c:pt>
                <c:pt idx="1229">
                  <c:v>40988</c:v>
                </c:pt>
                <c:pt idx="1230">
                  <c:v>40989</c:v>
                </c:pt>
                <c:pt idx="1231">
                  <c:v>40990</c:v>
                </c:pt>
                <c:pt idx="1232">
                  <c:v>40991</c:v>
                </c:pt>
                <c:pt idx="1233">
                  <c:v>40994</c:v>
                </c:pt>
                <c:pt idx="1234">
                  <c:v>40995</c:v>
                </c:pt>
                <c:pt idx="1235">
                  <c:v>40996</c:v>
                </c:pt>
                <c:pt idx="1236">
                  <c:v>40997</c:v>
                </c:pt>
                <c:pt idx="1237">
                  <c:v>40998</c:v>
                </c:pt>
                <c:pt idx="1238">
                  <c:v>41001</c:v>
                </c:pt>
                <c:pt idx="1239">
                  <c:v>41002</c:v>
                </c:pt>
                <c:pt idx="1240">
                  <c:v>41003</c:v>
                </c:pt>
                <c:pt idx="1241">
                  <c:v>41004</c:v>
                </c:pt>
                <c:pt idx="1242">
                  <c:v>41005</c:v>
                </c:pt>
                <c:pt idx="1243">
                  <c:v>41008</c:v>
                </c:pt>
                <c:pt idx="1244">
                  <c:v>41009</c:v>
                </c:pt>
                <c:pt idx="1245">
                  <c:v>41010</c:v>
                </c:pt>
                <c:pt idx="1246">
                  <c:v>41011</c:v>
                </c:pt>
                <c:pt idx="1247">
                  <c:v>41012</c:v>
                </c:pt>
                <c:pt idx="1248">
                  <c:v>41015</c:v>
                </c:pt>
                <c:pt idx="1249">
                  <c:v>41016</c:v>
                </c:pt>
                <c:pt idx="1250">
                  <c:v>41017</c:v>
                </c:pt>
                <c:pt idx="1251">
                  <c:v>41018</c:v>
                </c:pt>
                <c:pt idx="1252">
                  <c:v>41019</c:v>
                </c:pt>
                <c:pt idx="1253">
                  <c:v>41022</c:v>
                </c:pt>
                <c:pt idx="1254">
                  <c:v>41023</c:v>
                </c:pt>
                <c:pt idx="1255">
                  <c:v>41024</c:v>
                </c:pt>
                <c:pt idx="1256">
                  <c:v>41025</c:v>
                </c:pt>
                <c:pt idx="1257">
                  <c:v>41026</c:v>
                </c:pt>
                <c:pt idx="1258">
                  <c:v>41029</c:v>
                </c:pt>
                <c:pt idx="1259">
                  <c:v>41031</c:v>
                </c:pt>
                <c:pt idx="1260">
                  <c:v>41032</c:v>
                </c:pt>
                <c:pt idx="1261">
                  <c:v>41033</c:v>
                </c:pt>
                <c:pt idx="1262">
                  <c:v>41036</c:v>
                </c:pt>
                <c:pt idx="1263">
                  <c:v>41037</c:v>
                </c:pt>
                <c:pt idx="1264">
                  <c:v>41038</c:v>
                </c:pt>
                <c:pt idx="1265">
                  <c:v>41039</c:v>
                </c:pt>
                <c:pt idx="1266">
                  <c:v>41040</c:v>
                </c:pt>
                <c:pt idx="1267">
                  <c:v>41043</c:v>
                </c:pt>
                <c:pt idx="1268">
                  <c:v>41044</c:v>
                </c:pt>
                <c:pt idx="1269">
                  <c:v>41045</c:v>
                </c:pt>
                <c:pt idx="1270">
                  <c:v>41046</c:v>
                </c:pt>
                <c:pt idx="1271">
                  <c:v>41047</c:v>
                </c:pt>
                <c:pt idx="1272">
                  <c:v>41050</c:v>
                </c:pt>
                <c:pt idx="1273">
                  <c:v>41051</c:v>
                </c:pt>
                <c:pt idx="1274">
                  <c:v>41052</c:v>
                </c:pt>
                <c:pt idx="1275">
                  <c:v>41053</c:v>
                </c:pt>
                <c:pt idx="1276">
                  <c:v>41054</c:v>
                </c:pt>
                <c:pt idx="1277">
                  <c:v>41057</c:v>
                </c:pt>
                <c:pt idx="1278">
                  <c:v>41058</c:v>
                </c:pt>
                <c:pt idx="1279">
                  <c:v>41059</c:v>
                </c:pt>
                <c:pt idx="1280">
                  <c:v>41060</c:v>
                </c:pt>
                <c:pt idx="1281">
                  <c:v>41061</c:v>
                </c:pt>
                <c:pt idx="1282">
                  <c:v>41064</c:v>
                </c:pt>
                <c:pt idx="1283">
                  <c:v>41065</c:v>
                </c:pt>
                <c:pt idx="1284">
                  <c:v>41066</c:v>
                </c:pt>
                <c:pt idx="1285">
                  <c:v>41067</c:v>
                </c:pt>
                <c:pt idx="1286">
                  <c:v>41068</c:v>
                </c:pt>
                <c:pt idx="1287">
                  <c:v>41071</c:v>
                </c:pt>
                <c:pt idx="1288">
                  <c:v>41072</c:v>
                </c:pt>
                <c:pt idx="1289">
                  <c:v>41073</c:v>
                </c:pt>
                <c:pt idx="1290">
                  <c:v>41074</c:v>
                </c:pt>
                <c:pt idx="1291">
                  <c:v>41075</c:v>
                </c:pt>
                <c:pt idx="1292">
                  <c:v>41078</c:v>
                </c:pt>
                <c:pt idx="1293">
                  <c:v>41079</c:v>
                </c:pt>
                <c:pt idx="1294">
                  <c:v>41080</c:v>
                </c:pt>
                <c:pt idx="1295">
                  <c:v>41081</c:v>
                </c:pt>
                <c:pt idx="1296">
                  <c:v>41082</c:v>
                </c:pt>
                <c:pt idx="1297">
                  <c:v>41085</c:v>
                </c:pt>
                <c:pt idx="1298">
                  <c:v>41086</c:v>
                </c:pt>
                <c:pt idx="1299">
                  <c:v>41087</c:v>
                </c:pt>
                <c:pt idx="1300">
                  <c:v>41088</c:v>
                </c:pt>
                <c:pt idx="1301">
                  <c:v>41089</c:v>
                </c:pt>
                <c:pt idx="1302">
                  <c:v>41092</c:v>
                </c:pt>
                <c:pt idx="1303">
                  <c:v>41093</c:v>
                </c:pt>
                <c:pt idx="1304">
                  <c:v>41094</c:v>
                </c:pt>
                <c:pt idx="1305">
                  <c:v>41095</c:v>
                </c:pt>
                <c:pt idx="1306">
                  <c:v>41096</c:v>
                </c:pt>
                <c:pt idx="1307">
                  <c:v>41099</c:v>
                </c:pt>
                <c:pt idx="1308">
                  <c:v>41100</c:v>
                </c:pt>
                <c:pt idx="1309">
                  <c:v>41101</c:v>
                </c:pt>
                <c:pt idx="1310">
                  <c:v>41102</c:v>
                </c:pt>
                <c:pt idx="1311">
                  <c:v>41103</c:v>
                </c:pt>
                <c:pt idx="1312">
                  <c:v>41106</c:v>
                </c:pt>
                <c:pt idx="1313">
                  <c:v>41107</c:v>
                </c:pt>
                <c:pt idx="1314">
                  <c:v>41108</c:v>
                </c:pt>
                <c:pt idx="1315">
                  <c:v>41109</c:v>
                </c:pt>
                <c:pt idx="1316">
                  <c:v>41110</c:v>
                </c:pt>
                <c:pt idx="1317">
                  <c:v>41113</c:v>
                </c:pt>
                <c:pt idx="1318">
                  <c:v>41114</c:v>
                </c:pt>
                <c:pt idx="1319">
                  <c:v>41115</c:v>
                </c:pt>
                <c:pt idx="1320">
                  <c:v>41116</c:v>
                </c:pt>
                <c:pt idx="1321">
                  <c:v>41117</c:v>
                </c:pt>
                <c:pt idx="1322">
                  <c:v>41120</c:v>
                </c:pt>
                <c:pt idx="1323">
                  <c:v>41121</c:v>
                </c:pt>
                <c:pt idx="1324">
                  <c:v>41122</c:v>
                </c:pt>
                <c:pt idx="1325">
                  <c:v>41123</c:v>
                </c:pt>
                <c:pt idx="1326">
                  <c:v>41124</c:v>
                </c:pt>
                <c:pt idx="1327">
                  <c:v>41127</c:v>
                </c:pt>
                <c:pt idx="1328">
                  <c:v>41128</c:v>
                </c:pt>
                <c:pt idx="1329">
                  <c:v>41129</c:v>
                </c:pt>
                <c:pt idx="1330">
                  <c:v>41130</c:v>
                </c:pt>
                <c:pt idx="1331">
                  <c:v>41131</c:v>
                </c:pt>
                <c:pt idx="1332">
                  <c:v>41134</c:v>
                </c:pt>
                <c:pt idx="1333">
                  <c:v>41135</c:v>
                </c:pt>
                <c:pt idx="1334">
                  <c:v>41136</c:v>
                </c:pt>
                <c:pt idx="1335">
                  <c:v>41137</c:v>
                </c:pt>
                <c:pt idx="1336">
                  <c:v>41138</c:v>
                </c:pt>
                <c:pt idx="1337">
                  <c:v>41141</c:v>
                </c:pt>
                <c:pt idx="1338">
                  <c:v>41142</c:v>
                </c:pt>
                <c:pt idx="1339">
                  <c:v>41143</c:v>
                </c:pt>
                <c:pt idx="1340">
                  <c:v>41144</c:v>
                </c:pt>
                <c:pt idx="1341">
                  <c:v>41145</c:v>
                </c:pt>
                <c:pt idx="1342">
                  <c:v>41148</c:v>
                </c:pt>
                <c:pt idx="1343">
                  <c:v>41149</c:v>
                </c:pt>
                <c:pt idx="1344">
                  <c:v>41150</c:v>
                </c:pt>
                <c:pt idx="1345">
                  <c:v>41151</c:v>
                </c:pt>
                <c:pt idx="1346">
                  <c:v>41152</c:v>
                </c:pt>
                <c:pt idx="1347">
                  <c:v>41155</c:v>
                </c:pt>
                <c:pt idx="1348">
                  <c:v>41156</c:v>
                </c:pt>
                <c:pt idx="1349">
                  <c:v>41157</c:v>
                </c:pt>
                <c:pt idx="1350">
                  <c:v>41158</c:v>
                </c:pt>
                <c:pt idx="1351">
                  <c:v>41159</c:v>
                </c:pt>
                <c:pt idx="1352">
                  <c:v>41162</c:v>
                </c:pt>
                <c:pt idx="1353">
                  <c:v>41163</c:v>
                </c:pt>
                <c:pt idx="1354">
                  <c:v>41164</c:v>
                </c:pt>
                <c:pt idx="1355">
                  <c:v>41165</c:v>
                </c:pt>
                <c:pt idx="1356">
                  <c:v>41169</c:v>
                </c:pt>
                <c:pt idx="1357">
                  <c:v>41170</c:v>
                </c:pt>
                <c:pt idx="1358">
                  <c:v>41171</c:v>
                </c:pt>
                <c:pt idx="1359">
                  <c:v>41173</c:v>
                </c:pt>
                <c:pt idx="1360">
                  <c:v>41176</c:v>
                </c:pt>
                <c:pt idx="1361">
                  <c:v>41177</c:v>
                </c:pt>
                <c:pt idx="1362">
                  <c:v>41178</c:v>
                </c:pt>
                <c:pt idx="1363">
                  <c:v>41179</c:v>
                </c:pt>
                <c:pt idx="1364">
                  <c:v>41180</c:v>
                </c:pt>
                <c:pt idx="1365">
                  <c:v>41183</c:v>
                </c:pt>
                <c:pt idx="1366">
                  <c:v>41184</c:v>
                </c:pt>
                <c:pt idx="1367">
                  <c:v>41185</c:v>
                </c:pt>
                <c:pt idx="1368">
                  <c:v>41186</c:v>
                </c:pt>
                <c:pt idx="1369">
                  <c:v>41187</c:v>
                </c:pt>
                <c:pt idx="1370">
                  <c:v>41190</c:v>
                </c:pt>
                <c:pt idx="1371">
                  <c:v>41191</c:v>
                </c:pt>
                <c:pt idx="1372">
                  <c:v>41192</c:v>
                </c:pt>
                <c:pt idx="1373">
                  <c:v>41193</c:v>
                </c:pt>
                <c:pt idx="1374">
                  <c:v>41194</c:v>
                </c:pt>
                <c:pt idx="1375">
                  <c:v>41197</c:v>
                </c:pt>
                <c:pt idx="1376">
                  <c:v>41198</c:v>
                </c:pt>
                <c:pt idx="1377">
                  <c:v>41199</c:v>
                </c:pt>
                <c:pt idx="1378">
                  <c:v>41200</c:v>
                </c:pt>
                <c:pt idx="1379">
                  <c:v>41201</c:v>
                </c:pt>
                <c:pt idx="1380">
                  <c:v>41204</c:v>
                </c:pt>
                <c:pt idx="1381">
                  <c:v>41205</c:v>
                </c:pt>
                <c:pt idx="1382">
                  <c:v>41206</c:v>
                </c:pt>
                <c:pt idx="1383">
                  <c:v>41207</c:v>
                </c:pt>
                <c:pt idx="1384">
                  <c:v>41208</c:v>
                </c:pt>
                <c:pt idx="1385">
                  <c:v>41211</c:v>
                </c:pt>
                <c:pt idx="1386">
                  <c:v>41212</c:v>
                </c:pt>
                <c:pt idx="1387">
                  <c:v>41213</c:v>
                </c:pt>
                <c:pt idx="1388">
                  <c:v>41214</c:v>
                </c:pt>
                <c:pt idx="1389">
                  <c:v>41215</c:v>
                </c:pt>
                <c:pt idx="1390">
                  <c:v>41218</c:v>
                </c:pt>
                <c:pt idx="1391">
                  <c:v>41219</c:v>
                </c:pt>
                <c:pt idx="1392">
                  <c:v>41220</c:v>
                </c:pt>
                <c:pt idx="1393">
                  <c:v>41221</c:v>
                </c:pt>
                <c:pt idx="1394">
                  <c:v>41222</c:v>
                </c:pt>
                <c:pt idx="1395">
                  <c:v>41225</c:v>
                </c:pt>
                <c:pt idx="1396">
                  <c:v>41226</c:v>
                </c:pt>
                <c:pt idx="1397">
                  <c:v>41227</c:v>
                </c:pt>
                <c:pt idx="1398">
                  <c:v>41228</c:v>
                </c:pt>
                <c:pt idx="1399">
                  <c:v>41229</c:v>
                </c:pt>
                <c:pt idx="1400">
                  <c:v>41232</c:v>
                </c:pt>
                <c:pt idx="1401">
                  <c:v>41233</c:v>
                </c:pt>
                <c:pt idx="1402">
                  <c:v>41234</c:v>
                </c:pt>
                <c:pt idx="1403">
                  <c:v>41235</c:v>
                </c:pt>
                <c:pt idx="1404">
                  <c:v>41236</c:v>
                </c:pt>
                <c:pt idx="1405">
                  <c:v>41239</c:v>
                </c:pt>
                <c:pt idx="1406">
                  <c:v>41240</c:v>
                </c:pt>
                <c:pt idx="1407">
                  <c:v>41241</c:v>
                </c:pt>
                <c:pt idx="1408">
                  <c:v>41242</c:v>
                </c:pt>
                <c:pt idx="1409">
                  <c:v>41243</c:v>
                </c:pt>
                <c:pt idx="1410">
                  <c:v>41246</c:v>
                </c:pt>
                <c:pt idx="1411">
                  <c:v>41247</c:v>
                </c:pt>
                <c:pt idx="1412">
                  <c:v>41248</c:v>
                </c:pt>
                <c:pt idx="1413">
                  <c:v>41249</c:v>
                </c:pt>
                <c:pt idx="1414">
                  <c:v>41250</c:v>
                </c:pt>
                <c:pt idx="1415">
                  <c:v>41253</c:v>
                </c:pt>
                <c:pt idx="1416">
                  <c:v>41254</c:v>
                </c:pt>
                <c:pt idx="1417">
                  <c:v>41255</c:v>
                </c:pt>
                <c:pt idx="1418">
                  <c:v>41256</c:v>
                </c:pt>
                <c:pt idx="1419">
                  <c:v>41257</c:v>
                </c:pt>
                <c:pt idx="1420">
                  <c:v>41260</c:v>
                </c:pt>
                <c:pt idx="1421">
                  <c:v>41261</c:v>
                </c:pt>
                <c:pt idx="1422">
                  <c:v>41262</c:v>
                </c:pt>
                <c:pt idx="1423">
                  <c:v>41263</c:v>
                </c:pt>
                <c:pt idx="1424">
                  <c:v>41264</c:v>
                </c:pt>
                <c:pt idx="1425">
                  <c:v>41267</c:v>
                </c:pt>
                <c:pt idx="1426">
                  <c:v>41268</c:v>
                </c:pt>
                <c:pt idx="1427">
                  <c:v>41269</c:v>
                </c:pt>
                <c:pt idx="1428">
                  <c:v>41270</c:v>
                </c:pt>
                <c:pt idx="1429">
                  <c:v>41271</c:v>
                </c:pt>
                <c:pt idx="1430">
                  <c:v>41274</c:v>
                </c:pt>
                <c:pt idx="1431">
                  <c:v>41275</c:v>
                </c:pt>
                <c:pt idx="1432">
                  <c:v>41276</c:v>
                </c:pt>
                <c:pt idx="1433">
                  <c:v>41277</c:v>
                </c:pt>
                <c:pt idx="1434">
                  <c:v>41278</c:v>
                </c:pt>
                <c:pt idx="1435">
                  <c:v>41281</c:v>
                </c:pt>
                <c:pt idx="1436">
                  <c:v>41282</c:v>
                </c:pt>
                <c:pt idx="1437">
                  <c:v>41283</c:v>
                </c:pt>
                <c:pt idx="1438">
                  <c:v>41284</c:v>
                </c:pt>
                <c:pt idx="1439">
                  <c:v>41285</c:v>
                </c:pt>
                <c:pt idx="1440">
                  <c:v>41288</c:v>
                </c:pt>
                <c:pt idx="1441">
                  <c:v>41289</c:v>
                </c:pt>
                <c:pt idx="1442">
                  <c:v>41290</c:v>
                </c:pt>
                <c:pt idx="1443">
                  <c:v>41291</c:v>
                </c:pt>
                <c:pt idx="1444">
                  <c:v>41292</c:v>
                </c:pt>
                <c:pt idx="1445">
                  <c:v>41295</c:v>
                </c:pt>
                <c:pt idx="1446">
                  <c:v>41296</c:v>
                </c:pt>
                <c:pt idx="1447">
                  <c:v>41297</c:v>
                </c:pt>
                <c:pt idx="1448">
                  <c:v>41298</c:v>
                </c:pt>
                <c:pt idx="1449">
                  <c:v>41299</c:v>
                </c:pt>
                <c:pt idx="1450">
                  <c:v>41302</c:v>
                </c:pt>
                <c:pt idx="1451">
                  <c:v>41303</c:v>
                </c:pt>
                <c:pt idx="1452">
                  <c:v>41304</c:v>
                </c:pt>
                <c:pt idx="1453">
                  <c:v>41305</c:v>
                </c:pt>
                <c:pt idx="1454">
                  <c:v>41306</c:v>
                </c:pt>
                <c:pt idx="1455">
                  <c:v>41309</c:v>
                </c:pt>
                <c:pt idx="1456">
                  <c:v>41310</c:v>
                </c:pt>
                <c:pt idx="1457">
                  <c:v>41311</c:v>
                </c:pt>
                <c:pt idx="1458">
                  <c:v>41312</c:v>
                </c:pt>
                <c:pt idx="1459">
                  <c:v>41313</c:v>
                </c:pt>
                <c:pt idx="1460">
                  <c:v>41316</c:v>
                </c:pt>
                <c:pt idx="1461">
                  <c:v>41317</c:v>
                </c:pt>
                <c:pt idx="1462">
                  <c:v>41318</c:v>
                </c:pt>
                <c:pt idx="1463">
                  <c:v>41319</c:v>
                </c:pt>
                <c:pt idx="1464">
                  <c:v>41320</c:v>
                </c:pt>
                <c:pt idx="1465">
                  <c:v>41323</c:v>
                </c:pt>
                <c:pt idx="1466">
                  <c:v>41324</c:v>
                </c:pt>
                <c:pt idx="1467">
                  <c:v>41325</c:v>
                </c:pt>
                <c:pt idx="1468">
                  <c:v>41326</c:v>
                </c:pt>
                <c:pt idx="1469">
                  <c:v>41327</c:v>
                </c:pt>
                <c:pt idx="1470">
                  <c:v>41330</c:v>
                </c:pt>
                <c:pt idx="1471">
                  <c:v>41331</c:v>
                </c:pt>
                <c:pt idx="1472">
                  <c:v>41332</c:v>
                </c:pt>
                <c:pt idx="1473">
                  <c:v>41333</c:v>
                </c:pt>
                <c:pt idx="1474">
                  <c:v>41334</c:v>
                </c:pt>
                <c:pt idx="1475">
                  <c:v>41337</c:v>
                </c:pt>
                <c:pt idx="1476">
                  <c:v>41338</c:v>
                </c:pt>
                <c:pt idx="1477">
                  <c:v>41339</c:v>
                </c:pt>
                <c:pt idx="1478">
                  <c:v>41340</c:v>
                </c:pt>
                <c:pt idx="1479">
                  <c:v>41341</c:v>
                </c:pt>
                <c:pt idx="1480">
                  <c:v>41344</c:v>
                </c:pt>
                <c:pt idx="1481">
                  <c:v>41345</c:v>
                </c:pt>
                <c:pt idx="1482">
                  <c:v>41346</c:v>
                </c:pt>
                <c:pt idx="1483">
                  <c:v>41347</c:v>
                </c:pt>
                <c:pt idx="1484">
                  <c:v>41348</c:v>
                </c:pt>
                <c:pt idx="1485">
                  <c:v>41351</c:v>
                </c:pt>
                <c:pt idx="1486">
                  <c:v>41352</c:v>
                </c:pt>
                <c:pt idx="1487">
                  <c:v>41353</c:v>
                </c:pt>
                <c:pt idx="1488">
                  <c:v>41354</c:v>
                </c:pt>
                <c:pt idx="1489">
                  <c:v>41355</c:v>
                </c:pt>
                <c:pt idx="1490">
                  <c:v>41358</c:v>
                </c:pt>
                <c:pt idx="1491">
                  <c:v>41359</c:v>
                </c:pt>
                <c:pt idx="1492">
                  <c:v>41360</c:v>
                </c:pt>
                <c:pt idx="1493">
                  <c:v>41361</c:v>
                </c:pt>
                <c:pt idx="1494">
                  <c:v>41362</c:v>
                </c:pt>
                <c:pt idx="1495">
                  <c:v>41365</c:v>
                </c:pt>
                <c:pt idx="1496">
                  <c:v>41366</c:v>
                </c:pt>
                <c:pt idx="1497">
                  <c:v>41367</c:v>
                </c:pt>
                <c:pt idx="1498">
                  <c:v>41368</c:v>
                </c:pt>
                <c:pt idx="1499">
                  <c:v>41369</c:v>
                </c:pt>
                <c:pt idx="1500">
                  <c:v>41372</c:v>
                </c:pt>
                <c:pt idx="1501">
                  <c:v>41373</c:v>
                </c:pt>
                <c:pt idx="1502">
                  <c:v>41374</c:v>
                </c:pt>
                <c:pt idx="1503">
                  <c:v>41375</c:v>
                </c:pt>
                <c:pt idx="1504">
                  <c:v>41376</c:v>
                </c:pt>
                <c:pt idx="1505">
                  <c:v>41379</c:v>
                </c:pt>
                <c:pt idx="1506">
                  <c:v>41380</c:v>
                </c:pt>
                <c:pt idx="1507">
                  <c:v>41381</c:v>
                </c:pt>
                <c:pt idx="1508">
                  <c:v>41382</c:v>
                </c:pt>
                <c:pt idx="1509">
                  <c:v>41383</c:v>
                </c:pt>
                <c:pt idx="1510">
                  <c:v>41386</c:v>
                </c:pt>
                <c:pt idx="1511">
                  <c:v>41387</c:v>
                </c:pt>
                <c:pt idx="1512">
                  <c:v>41388</c:v>
                </c:pt>
                <c:pt idx="1513">
                  <c:v>41389</c:v>
                </c:pt>
                <c:pt idx="1514">
                  <c:v>41390</c:v>
                </c:pt>
                <c:pt idx="1515">
                  <c:v>41393</c:v>
                </c:pt>
                <c:pt idx="1516">
                  <c:v>41394</c:v>
                </c:pt>
                <c:pt idx="1517">
                  <c:v>41395</c:v>
                </c:pt>
                <c:pt idx="1518">
                  <c:v>41396</c:v>
                </c:pt>
                <c:pt idx="1519">
                  <c:v>41397</c:v>
                </c:pt>
                <c:pt idx="1520">
                  <c:v>41400</c:v>
                </c:pt>
                <c:pt idx="1521">
                  <c:v>41401</c:v>
                </c:pt>
                <c:pt idx="1522">
                  <c:v>41402</c:v>
                </c:pt>
                <c:pt idx="1523">
                  <c:v>41403</c:v>
                </c:pt>
                <c:pt idx="1524">
                  <c:v>41404</c:v>
                </c:pt>
                <c:pt idx="1525">
                  <c:v>41407</c:v>
                </c:pt>
                <c:pt idx="1526">
                  <c:v>41408</c:v>
                </c:pt>
                <c:pt idx="1527">
                  <c:v>41409</c:v>
                </c:pt>
                <c:pt idx="1528">
                  <c:v>41410</c:v>
                </c:pt>
                <c:pt idx="1529">
                  <c:v>41411</c:v>
                </c:pt>
                <c:pt idx="1530">
                  <c:v>41414</c:v>
                </c:pt>
                <c:pt idx="1531">
                  <c:v>41415</c:v>
                </c:pt>
                <c:pt idx="1532">
                  <c:v>41416</c:v>
                </c:pt>
                <c:pt idx="1533">
                  <c:v>41417</c:v>
                </c:pt>
                <c:pt idx="1534">
                  <c:v>41418</c:v>
                </c:pt>
                <c:pt idx="1535">
                  <c:v>41421</c:v>
                </c:pt>
                <c:pt idx="1536">
                  <c:v>41422</c:v>
                </c:pt>
                <c:pt idx="1537">
                  <c:v>41423</c:v>
                </c:pt>
                <c:pt idx="1538">
                  <c:v>41424</c:v>
                </c:pt>
                <c:pt idx="1539">
                  <c:v>41425</c:v>
                </c:pt>
              </c:numCache>
            </c:numRef>
          </c:xVal>
          <c:yVal>
            <c:numRef>
              <c:f>ATM!$B$3:$B$1542</c:f>
              <c:numCache>
                <c:formatCode>General</c:formatCode>
                <c:ptCount val="1540"/>
                <c:pt idx="0">
                  <c:v>7</c:v>
                </c:pt>
                <c:pt idx="1">
                  <c:v>7.05</c:v>
                </c:pt>
                <c:pt idx="2">
                  <c:v>6.8</c:v>
                </c:pt>
                <c:pt idx="3">
                  <c:v>6.6</c:v>
                </c:pt>
                <c:pt idx="4">
                  <c:v>6.4749999999999996</c:v>
                </c:pt>
                <c:pt idx="5">
                  <c:v>6.3</c:v>
                </c:pt>
                <c:pt idx="6">
                  <c:v>6.35</c:v>
                </c:pt>
                <c:pt idx="7">
                  <c:v>6.3</c:v>
                </c:pt>
                <c:pt idx="8">
                  <c:v>6.1</c:v>
                </c:pt>
                <c:pt idx="9">
                  <c:v>6.0249999999999932</c:v>
                </c:pt>
                <c:pt idx="10">
                  <c:v>6.05</c:v>
                </c:pt>
                <c:pt idx="11">
                  <c:v>6.1199999999999974</c:v>
                </c:pt>
                <c:pt idx="12">
                  <c:v>6.1499999999999986</c:v>
                </c:pt>
                <c:pt idx="13">
                  <c:v>6.2249999999999988</c:v>
                </c:pt>
                <c:pt idx="14">
                  <c:v>6.1755000000000004</c:v>
                </c:pt>
                <c:pt idx="15">
                  <c:v>6.3249999999999913</c:v>
                </c:pt>
                <c:pt idx="16">
                  <c:v>6.1499999999999986</c:v>
                </c:pt>
                <c:pt idx="17">
                  <c:v>5.95</c:v>
                </c:pt>
                <c:pt idx="18">
                  <c:v>6.0004999999999997</c:v>
                </c:pt>
                <c:pt idx="19">
                  <c:v>6.05</c:v>
                </c:pt>
                <c:pt idx="20">
                  <c:v>6.0004999999999997</c:v>
                </c:pt>
                <c:pt idx="21">
                  <c:v>6.0249999999999932</c:v>
                </c:pt>
                <c:pt idx="22">
                  <c:v>5.9749999999999996</c:v>
                </c:pt>
                <c:pt idx="23">
                  <c:v>6</c:v>
                </c:pt>
                <c:pt idx="24">
                  <c:v>5.95</c:v>
                </c:pt>
                <c:pt idx="25">
                  <c:v>5.9</c:v>
                </c:pt>
                <c:pt idx="26">
                  <c:v>5.875</c:v>
                </c:pt>
                <c:pt idx="27">
                  <c:v>5.8249999999999913</c:v>
                </c:pt>
                <c:pt idx="28">
                  <c:v>5.6</c:v>
                </c:pt>
                <c:pt idx="29">
                  <c:v>5.5750000000000002</c:v>
                </c:pt>
                <c:pt idx="30">
                  <c:v>5.6</c:v>
                </c:pt>
                <c:pt idx="31">
                  <c:v>5.75</c:v>
                </c:pt>
                <c:pt idx="32">
                  <c:v>5.9</c:v>
                </c:pt>
                <c:pt idx="33">
                  <c:v>6</c:v>
                </c:pt>
                <c:pt idx="34">
                  <c:v>6.1499999999999986</c:v>
                </c:pt>
                <c:pt idx="35">
                  <c:v>6</c:v>
                </c:pt>
                <c:pt idx="36">
                  <c:v>6.3</c:v>
                </c:pt>
                <c:pt idx="37">
                  <c:v>6.1504999999999974</c:v>
                </c:pt>
                <c:pt idx="38">
                  <c:v>6.05</c:v>
                </c:pt>
                <c:pt idx="39">
                  <c:v>5.8249999999999913</c:v>
                </c:pt>
                <c:pt idx="40">
                  <c:v>5.9255000000000004</c:v>
                </c:pt>
                <c:pt idx="41">
                  <c:v>6.1499999999999986</c:v>
                </c:pt>
                <c:pt idx="42">
                  <c:v>6.2750000000000004</c:v>
                </c:pt>
                <c:pt idx="43">
                  <c:v>6.3005000000000004</c:v>
                </c:pt>
                <c:pt idx="44">
                  <c:v>6.6499999999999977</c:v>
                </c:pt>
                <c:pt idx="45">
                  <c:v>6.6</c:v>
                </c:pt>
                <c:pt idx="46">
                  <c:v>6.35</c:v>
                </c:pt>
                <c:pt idx="47">
                  <c:v>6.25</c:v>
                </c:pt>
                <c:pt idx="48">
                  <c:v>6.4</c:v>
                </c:pt>
                <c:pt idx="49">
                  <c:v>6.1749999999999989</c:v>
                </c:pt>
                <c:pt idx="50">
                  <c:v>6.05</c:v>
                </c:pt>
                <c:pt idx="51">
                  <c:v>6</c:v>
                </c:pt>
                <c:pt idx="52">
                  <c:v>6.1249999999999911</c:v>
                </c:pt>
                <c:pt idx="53">
                  <c:v>6.1</c:v>
                </c:pt>
                <c:pt idx="54">
                  <c:v>6.0254999999999974</c:v>
                </c:pt>
                <c:pt idx="55">
                  <c:v>6.1499999999999986</c:v>
                </c:pt>
                <c:pt idx="56">
                  <c:v>6.05</c:v>
                </c:pt>
                <c:pt idx="57">
                  <c:v>5.9749999999999996</c:v>
                </c:pt>
                <c:pt idx="58">
                  <c:v>6.0003000000000002</c:v>
                </c:pt>
                <c:pt idx="59">
                  <c:v>6</c:v>
                </c:pt>
                <c:pt idx="60">
                  <c:v>6</c:v>
                </c:pt>
                <c:pt idx="61">
                  <c:v>6</c:v>
                </c:pt>
                <c:pt idx="62">
                  <c:v>5.9749999999999996</c:v>
                </c:pt>
                <c:pt idx="63">
                  <c:v>6.0003000000000002</c:v>
                </c:pt>
                <c:pt idx="64">
                  <c:v>6.1249999999999911</c:v>
                </c:pt>
                <c:pt idx="65">
                  <c:v>6.05</c:v>
                </c:pt>
                <c:pt idx="66">
                  <c:v>6.1</c:v>
                </c:pt>
                <c:pt idx="67">
                  <c:v>6.1249999999999911</c:v>
                </c:pt>
                <c:pt idx="68">
                  <c:v>6.1249999999999911</c:v>
                </c:pt>
                <c:pt idx="69">
                  <c:v>5.9249999999999989</c:v>
                </c:pt>
                <c:pt idx="70">
                  <c:v>5.75</c:v>
                </c:pt>
                <c:pt idx="71">
                  <c:v>5.6249999999999893</c:v>
                </c:pt>
                <c:pt idx="72">
                  <c:v>5.8</c:v>
                </c:pt>
                <c:pt idx="73">
                  <c:v>5.75</c:v>
                </c:pt>
                <c:pt idx="74">
                  <c:v>5.6</c:v>
                </c:pt>
                <c:pt idx="75">
                  <c:v>5.6</c:v>
                </c:pt>
                <c:pt idx="76">
                  <c:v>5.7</c:v>
                </c:pt>
                <c:pt idx="77">
                  <c:v>5.6499999999999977</c:v>
                </c:pt>
                <c:pt idx="78">
                  <c:v>5.5</c:v>
                </c:pt>
                <c:pt idx="79">
                  <c:v>5.45</c:v>
                </c:pt>
                <c:pt idx="80">
                  <c:v>5.35</c:v>
                </c:pt>
                <c:pt idx="81">
                  <c:v>5.4</c:v>
                </c:pt>
                <c:pt idx="82">
                  <c:v>5.375</c:v>
                </c:pt>
                <c:pt idx="83">
                  <c:v>5.4</c:v>
                </c:pt>
                <c:pt idx="84">
                  <c:v>5.3249999999999913</c:v>
                </c:pt>
                <c:pt idx="85">
                  <c:v>5.1249999999999911</c:v>
                </c:pt>
                <c:pt idx="86">
                  <c:v>5.0750000000000002</c:v>
                </c:pt>
                <c:pt idx="87">
                  <c:v>5.25</c:v>
                </c:pt>
                <c:pt idx="88">
                  <c:v>5.3</c:v>
                </c:pt>
                <c:pt idx="89">
                  <c:v>5.2003000000000004</c:v>
                </c:pt>
                <c:pt idx="90">
                  <c:v>5.2</c:v>
                </c:pt>
                <c:pt idx="91">
                  <c:v>5</c:v>
                </c:pt>
                <c:pt idx="92">
                  <c:v>5.0503</c:v>
                </c:pt>
                <c:pt idx="93">
                  <c:v>5</c:v>
                </c:pt>
                <c:pt idx="94">
                  <c:v>5</c:v>
                </c:pt>
                <c:pt idx="95">
                  <c:v>5.05</c:v>
                </c:pt>
                <c:pt idx="96">
                  <c:v>5.1249999999999911</c:v>
                </c:pt>
                <c:pt idx="97">
                  <c:v>5.1499999999999986</c:v>
                </c:pt>
                <c:pt idx="98">
                  <c:v>5.25</c:v>
                </c:pt>
                <c:pt idx="99">
                  <c:v>5.05</c:v>
                </c:pt>
                <c:pt idx="100">
                  <c:v>5.35</c:v>
                </c:pt>
                <c:pt idx="101">
                  <c:v>5.25</c:v>
                </c:pt>
                <c:pt idx="102">
                  <c:v>5.4749999999999996</c:v>
                </c:pt>
                <c:pt idx="103">
                  <c:v>5.7249999999999988</c:v>
                </c:pt>
                <c:pt idx="104">
                  <c:v>5.7750000000000004</c:v>
                </c:pt>
                <c:pt idx="105">
                  <c:v>5.6</c:v>
                </c:pt>
                <c:pt idx="106">
                  <c:v>5.6</c:v>
                </c:pt>
                <c:pt idx="107">
                  <c:v>5.4</c:v>
                </c:pt>
                <c:pt idx="108">
                  <c:v>5.45</c:v>
                </c:pt>
                <c:pt idx="109">
                  <c:v>5.5</c:v>
                </c:pt>
                <c:pt idx="110">
                  <c:v>5.45</c:v>
                </c:pt>
                <c:pt idx="111">
                  <c:v>5.4002999999999997</c:v>
                </c:pt>
                <c:pt idx="112">
                  <c:v>5.5</c:v>
                </c:pt>
                <c:pt idx="113">
                  <c:v>5.5249999999999932</c:v>
                </c:pt>
                <c:pt idx="114">
                  <c:v>5.6</c:v>
                </c:pt>
                <c:pt idx="115">
                  <c:v>5.8003</c:v>
                </c:pt>
                <c:pt idx="116">
                  <c:v>6.25</c:v>
                </c:pt>
                <c:pt idx="117">
                  <c:v>6.6749999999999989</c:v>
                </c:pt>
                <c:pt idx="118">
                  <c:v>6.6</c:v>
                </c:pt>
                <c:pt idx="119">
                  <c:v>6.7249999999999988</c:v>
                </c:pt>
                <c:pt idx="120">
                  <c:v>7.3</c:v>
                </c:pt>
                <c:pt idx="121">
                  <c:v>8.5003000000000011</c:v>
                </c:pt>
                <c:pt idx="122">
                  <c:v>6.8</c:v>
                </c:pt>
                <c:pt idx="123">
                  <c:v>6.6499999999999977</c:v>
                </c:pt>
                <c:pt idx="124">
                  <c:v>7.3</c:v>
                </c:pt>
                <c:pt idx="125">
                  <c:v>6.6499999999999977</c:v>
                </c:pt>
                <c:pt idx="126">
                  <c:v>6.1749999999999989</c:v>
                </c:pt>
                <c:pt idx="127">
                  <c:v>6.2</c:v>
                </c:pt>
                <c:pt idx="128">
                  <c:v>6.2</c:v>
                </c:pt>
                <c:pt idx="129">
                  <c:v>6.4504999999999999</c:v>
                </c:pt>
                <c:pt idx="130">
                  <c:v>6.6</c:v>
                </c:pt>
                <c:pt idx="131">
                  <c:v>6.6749999999999989</c:v>
                </c:pt>
                <c:pt idx="132">
                  <c:v>6.6499999999999977</c:v>
                </c:pt>
                <c:pt idx="133">
                  <c:v>6.6499999999999977</c:v>
                </c:pt>
                <c:pt idx="134">
                  <c:v>6.8</c:v>
                </c:pt>
                <c:pt idx="135">
                  <c:v>6.7</c:v>
                </c:pt>
                <c:pt idx="136">
                  <c:v>6.75</c:v>
                </c:pt>
                <c:pt idx="137">
                  <c:v>6.6749999999999989</c:v>
                </c:pt>
                <c:pt idx="138">
                  <c:v>6.6499999999999977</c:v>
                </c:pt>
                <c:pt idx="139">
                  <c:v>6.85</c:v>
                </c:pt>
                <c:pt idx="140">
                  <c:v>6.8</c:v>
                </c:pt>
                <c:pt idx="141">
                  <c:v>6.6749999999999989</c:v>
                </c:pt>
                <c:pt idx="142">
                  <c:v>6.6249999999999893</c:v>
                </c:pt>
                <c:pt idx="143">
                  <c:v>6.6749999999999989</c:v>
                </c:pt>
                <c:pt idx="144">
                  <c:v>6.8249999999999913</c:v>
                </c:pt>
                <c:pt idx="145">
                  <c:v>6.7249999999999988</c:v>
                </c:pt>
                <c:pt idx="146">
                  <c:v>6.6</c:v>
                </c:pt>
                <c:pt idx="147">
                  <c:v>6.4749999999999996</c:v>
                </c:pt>
                <c:pt idx="148">
                  <c:v>6.5</c:v>
                </c:pt>
                <c:pt idx="149">
                  <c:v>6.4749999999999996</c:v>
                </c:pt>
                <c:pt idx="150">
                  <c:v>6.5249999999999932</c:v>
                </c:pt>
                <c:pt idx="151">
                  <c:v>6.2750000000000004</c:v>
                </c:pt>
                <c:pt idx="152">
                  <c:v>6.25</c:v>
                </c:pt>
                <c:pt idx="153">
                  <c:v>6.4874999999999998</c:v>
                </c:pt>
                <c:pt idx="154">
                  <c:v>6.4249999999999989</c:v>
                </c:pt>
                <c:pt idx="155">
                  <c:v>6.6616999999999997</c:v>
                </c:pt>
                <c:pt idx="156">
                  <c:v>6.6365999999999996</c:v>
                </c:pt>
                <c:pt idx="157">
                  <c:v>6.8124999999999956</c:v>
                </c:pt>
                <c:pt idx="158">
                  <c:v>7.05</c:v>
                </c:pt>
                <c:pt idx="159">
                  <c:v>7.0624999999999956</c:v>
                </c:pt>
                <c:pt idx="160">
                  <c:v>7.1</c:v>
                </c:pt>
                <c:pt idx="161">
                  <c:v>7.1749999999999989</c:v>
                </c:pt>
                <c:pt idx="162">
                  <c:v>7.1</c:v>
                </c:pt>
                <c:pt idx="163">
                  <c:v>7.35</c:v>
                </c:pt>
                <c:pt idx="164">
                  <c:v>7.1</c:v>
                </c:pt>
                <c:pt idx="165">
                  <c:v>7.0249999999999932</c:v>
                </c:pt>
                <c:pt idx="166">
                  <c:v>7.1630999999999956</c:v>
                </c:pt>
                <c:pt idx="167">
                  <c:v>7.2624999999999966</c:v>
                </c:pt>
                <c:pt idx="168">
                  <c:v>8.15</c:v>
                </c:pt>
                <c:pt idx="169">
                  <c:v>8.8000000000000007</c:v>
                </c:pt>
                <c:pt idx="170">
                  <c:v>9.1875</c:v>
                </c:pt>
                <c:pt idx="171">
                  <c:v>8.0250000000000004</c:v>
                </c:pt>
                <c:pt idx="172">
                  <c:v>7.7249999999999988</c:v>
                </c:pt>
                <c:pt idx="173">
                  <c:v>8.0350000000000001</c:v>
                </c:pt>
                <c:pt idx="174">
                  <c:v>8.0152000000000001</c:v>
                </c:pt>
                <c:pt idx="175">
                  <c:v>7.9749999999999996</c:v>
                </c:pt>
                <c:pt idx="176">
                  <c:v>8.3249999999999993</c:v>
                </c:pt>
                <c:pt idx="177">
                  <c:v>8.8125</c:v>
                </c:pt>
                <c:pt idx="178">
                  <c:v>8.7249999999999996</c:v>
                </c:pt>
                <c:pt idx="179">
                  <c:v>8.7000000000000011</c:v>
                </c:pt>
                <c:pt idx="180">
                  <c:v>8.625</c:v>
                </c:pt>
                <c:pt idx="181">
                  <c:v>8.65</c:v>
                </c:pt>
                <c:pt idx="182">
                  <c:v>8.9</c:v>
                </c:pt>
                <c:pt idx="183">
                  <c:v>9</c:v>
                </c:pt>
                <c:pt idx="184">
                  <c:v>8.4250000000000007</c:v>
                </c:pt>
                <c:pt idx="185">
                  <c:v>8.5</c:v>
                </c:pt>
                <c:pt idx="186">
                  <c:v>8.5250000000000004</c:v>
                </c:pt>
                <c:pt idx="187">
                  <c:v>8.625</c:v>
                </c:pt>
                <c:pt idx="188">
                  <c:v>8.75</c:v>
                </c:pt>
                <c:pt idx="189">
                  <c:v>8.375</c:v>
                </c:pt>
                <c:pt idx="190">
                  <c:v>8.15</c:v>
                </c:pt>
                <c:pt idx="191">
                  <c:v>8.2249999999999996</c:v>
                </c:pt>
                <c:pt idx="192">
                  <c:v>8.1</c:v>
                </c:pt>
                <c:pt idx="193">
                  <c:v>8.1</c:v>
                </c:pt>
                <c:pt idx="194">
                  <c:v>8.4250000000000007</c:v>
                </c:pt>
                <c:pt idx="195">
                  <c:v>8.9250000000000007</c:v>
                </c:pt>
                <c:pt idx="196">
                  <c:v>8.8000000000000007</c:v>
                </c:pt>
                <c:pt idx="197">
                  <c:v>8.8625000000000007</c:v>
                </c:pt>
                <c:pt idx="198">
                  <c:v>9.0250000000000004</c:v>
                </c:pt>
                <c:pt idx="199">
                  <c:v>8.8000000000000007</c:v>
                </c:pt>
                <c:pt idx="200">
                  <c:v>8.6750000000000007</c:v>
                </c:pt>
                <c:pt idx="201">
                  <c:v>8.8000000000000007</c:v>
                </c:pt>
                <c:pt idx="202">
                  <c:v>8.8249999999999993</c:v>
                </c:pt>
                <c:pt idx="203">
                  <c:v>8.85</c:v>
                </c:pt>
                <c:pt idx="204">
                  <c:v>8.85</c:v>
                </c:pt>
                <c:pt idx="205">
                  <c:v>9.15</c:v>
                </c:pt>
                <c:pt idx="206">
                  <c:v>9.2082999999999977</c:v>
                </c:pt>
                <c:pt idx="207">
                  <c:v>9.1</c:v>
                </c:pt>
                <c:pt idx="208">
                  <c:v>9.0500000000000007</c:v>
                </c:pt>
                <c:pt idx="209">
                  <c:v>8.85</c:v>
                </c:pt>
                <c:pt idx="210">
                  <c:v>8.85</c:v>
                </c:pt>
                <c:pt idx="211">
                  <c:v>8.7249999999999996</c:v>
                </c:pt>
                <c:pt idx="212">
                  <c:v>8.8000000000000007</c:v>
                </c:pt>
                <c:pt idx="213">
                  <c:v>9.0250000000000004</c:v>
                </c:pt>
                <c:pt idx="214">
                  <c:v>9.0749999999999993</c:v>
                </c:pt>
                <c:pt idx="215">
                  <c:v>9.2249999999999996</c:v>
                </c:pt>
                <c:pt idx="216">
                  <c:v>9.3000000000000007</c:v>
                </c:pt>
                <c:pt idx="217">
                  <c:v>9.375</c:v>
                </c:pt>
                <c:pt idx="218">
                  <c:v>9.6</c:v>
                </c:pt>
                <c:pt idx="219">
                  <c:v>9.4</c:v>
                </c:pt>
                <c:pt idx="220">
                  <c:v>9.4499999999999993</c:v>
                </c:pt>
                <c:pt idx="221">
                  <c:v>9.2249999999999996</c:v>
                </c:pt>
                <c:pt idx="222">
                  <c:v>8.8000000000000007</c:v>
                </c:pt>
                <c:pt idx="223">
                  <c:v>8.875</c:v>
                </c:pt>
                <c:pt idx="224">
                  <c:v>8.8000000000000007</c:v>
                </c:pt>
                <c:pt idx="225">
                  <c:v>8.8081000000000014</c:v>
                </c:pt>
                <c:pt idx="226">
                  <c:v>8.8249999999999993</c:v>
                </c:pt>
                <c:pt idx="227">
                  <c:v>8.8000000000000007</c:v>
                </c:pt>
                <c:pt idx="228">
                  <c:v>8.9</c:v>
                </c:pt>
                <c:pt idx="229">
                  <c:v>9.0328000000000035</c:v>
                </c:pt>
                <c:pt idx="230">
                  <c:v>9.3249999999999993</c:v>
                </c:pt>
                <c:pt idx="231">
                  <c:v>9.4499999999999993</c:v>
                </c:pt>
                <c:pt idx="232">
                  <c:v>9.4417000000000009</c:v>
                </c:pt>
                <c:pt idx="233">
                  <c:v>9.6750000000000007</c:v>
                </c:pt>
                <c:pt idx="234">
                  <c:v>9.4499999999999993</c:v>
                </c:pt>
                <c:pt idx="235">
                  <c:v>9.125</c:v>
                </c:pt>
                <c:pt idx="236">
                  <c:v>8.8249999999999993</c:v>
                </c:pt>
                <c:pt idx="237">
                  <c:v>8.875</c:v>
                </c:pt>
                <c:pt idx="238">
                  <c:v>8.85</c:v>
                </c:pt>
                <c:pt idx="239">
                  <c:v>8.85</c:v>
                </c:pt>
                <c:pt idx="240">
                  <c:v>9</c:v>
                </c:pt>
                <c:pt idx="241">
                  <c:v>8.85</c:v>
                </c:pt>
                <c:pt idx="242">
                  <c:v>8.8249999999999993</c:v>
                </c:pt>
                <c:pt idx="243">
                  <c:v>8.7249999999999996</c:v>
                </c:pt>
                <c:pt idx="244">
                  <c:v>8.5306000000000015</c:v>
                </c:pt>
                <c:pt idx="245">
                  <c:v>9.2249999999999996</c:v>
                </c:pt>
                <c:pt idx="246">
                  <c:v>9.2249999999999996</c:v>
                </c:pt>
                <c:pt idx="247">
                  <c:v>9.4749999999999996</c:v>
                </c:pt>
                <c:pt idx="248">
                  <c:v>9.5749999999999993</c:v>
                </c:pt>
                <c:pt idx="249">
                  <c:v>9.4250000000000007</c:v>
                </c:pt>
                <c:pt idx="250">
                  <c:v>9.6</c:v>
                </c:pt>
                <c:pt idx="251">
                  <c:v>9.9</c:v>
                </c:pt>
                <c:pt idx="252">
                  <c:v>9.9250000000000007</c:v>
                </c:pt>
                <c:pt idx="253">
                  <c:v>9.9852000000000007</c:v>
                </c:pt>
                <c:pt idx="254">
                  <c:v>9.875</c:v>
                </c:pt>
                <c:pt idx="255">
                  <c:v>9.9499999999999993</c:v>
                </c:pt>
                <c:pt idx="256">
                  <c:v>10.4739</c:v>
                </c:pt>
                <c:pt idx="257">
                  <c:v>11.65</c:v>
                </c:pt>
                <c:pt idx="258">
                  <c:v>11.0678</c:v>
                </c:pt>
                <c:pt idx="259">
                  <c:v>11.25</c:v>
                </c:pt>
                <c:pt idx="260">
                  <c:v>11.55</c:v>
                </c:pt>
                <c:pt idx="261">
                  <c:v>11.6</c:v>
                </c:pt>
                <c:pt idx="262">
                  <c:v>11.6</c:v>
                </c:pt>
                <c:pt idx="263">
                  <c:v>10.9</c:v>
                </c:pt>
                <c:pt idx="264">
                  <c:v>11.074999999999999</c:v>
                </c:pt>
                <c:pt idx="265">
                  <c:v>11.225</c:v>
                </c:pt>
                <c:pt idx="266">
                  <c:v>11.074999999999999</c:v>
                </c:pt>
                <c:pt idx="267">
                  <c:v>11.1</c:v>
                </c:pt>
                <c:pt idx="268">
                  <c:v>11.275</c:v>
                </c:pt>
                <c:pt idx="269">
                  <c:v>10.717000000000001</c:v>
                </c:pt>
                <c:pt idx="270">
                  <c:v>10.7</c:v>
                </c:pt>
                <c:pt idx="271">
                  <c:v>10.45</c:v>
                </c:pt>
                <c:pt idx="272">
                  <c:v>10.074999999999999</c:v>
                </c:pt>
                <c:pt idx="273">
                  <c:v>10.050000000000001</c:v>
                </c:pt>
                <c:pt idx="274">
                  <c:v>10.125</c:v>
                </c:pt>
                <c:pt idx="275">
                  <c:v>10.574999999999999</c:v>
                </c:pt>
                <c:pt idx="276">
                  <c:v>10.675000000000001</c:v>
                </c:pt>
                <c:pt idx="277">
                  <c:v>10.366199999999999</c:v>
                </c:pt>
                <c:pt idx="278">
                  <c:v>10.225</c:v>
                </c:pt>
                <c:pt idx="279">
                  <c:v>10.525</c:v>
                </c:pt>
                <c:pt idx="280">
                  <c:v>10.55</c:v>
                </c:pt>
                <c:pt idx="281">
                  <c:v>10.550599999999999</c:v>
                </c:pt>
                <c:pt idx="282">
                  <c:v>10.5366</c:v>
                </c:pt>
                <c:pt idx="283">
                  <c:v>10.55</c:v>
                </c:pt>
                <c:pt idx="284">
                  <c:v>10.3912</c:v>
                </c:pt>
                <c:pt idx="285">
                  <c:v>10.55</c:v>
                </c:pt>
                <c:pt idx="286">
                  <c:v>10.4</c:v>
                </c:pt>
                <c:pt idx="287">
                  <c:v>10.050000000000001</c:v>
                </c:pt>
                <c:pt idx="288">
                  <c:v>10.15</c:v>
                </c:pt>
                <c:pt idx="289">
                  <c:v>10.366099999999999</c:v>
                </c:pt>
                <c:pt idx="290">
                  <c:v>10.4</c:v>
                </c:pt>
                <c:pt idx="291">
                  <c:v>10.025</c:v>
                </c:pt>
                <c:pt idx="292">
                  <c:v>10.025</c:v>
                </c:pt>
                <c:pt idx="293">
                  <c:v>10.025</c:v>
                </c:pt>
                <c:pt idx="294">
                  <c:v>10.070499999999999</c:v>
                </c:pt>
                <c:pt idx="295">
                  <c:v>10.175000000000001</c:v>
                </c:pt>
                <c:pt idx="296">
                  <c:v>10.199999999999999</c:v>
                </c:pt>
                <c:pt idx="297">
                  <c:v>10.225</c:v>
                </c:pt>
                <c:pt idx="298">
                  <c:v>10.175000000000001</c:v>
                </c:pt>
                <c:pt idx="299">
                  <c:v>9.9250000000000007</c:v>
                </c:pt>
                <c:pt idx="300">
                  <c:v>9.65</c:v>
                </c:pt>
                <c:pt idx="301">
                  <c:v>9.4713000000000012</c:v>
                </c:pt>
                <c:pt idx="302">
                  <c:v>9.4250000000000007</c:v>
                </c:pt>
                <c:pt idx="303">
                  <c:v>9.7000000000000011</c:v>
                </c:pt>
                <c:pt idx="304">
                  <c:v>10.125</c:v>
                </c:pt>
                <c:pt idx="305">
                  <c:v>9.7000000000000011</c:v>
                </c:pt>
                <c:pt idx="306">
                  <c:v>9.6750000000000007</c:v>
                </c:pt>
                <c:pt idx="307">
                  <c:v>9.6750000000000007</c:v>
                </c:pt>
                <c:pt idx="308">
                  <c:v>9.65</c:v>
                </c:pt>
                <c:pt idx="309">
                  <c:v>9.7000000000000011</c:v>
                </c:pt>
                <c:pt idx="310">
                  <c:v>9.4250000000000007</c:v>
                </c:pt>
                <c:pt idx="311">
                  <c:v>9.5500000000000007</c:v>
                </c:pt>
                <c:pt idx="312">
                  <c:v>9.6750000000000007</c:v>
                </c:pt>
                <c:pt idx="313">
                  <c:v>9.7125000000000004</c:v>
                </c:pt>
                <c:pt idx="314">
                  <c:v>9.7750000000000004</c:v>
                </c:pt>
                <c:pt idx="315">
                  <c:v>9.8000000000000007</c:v>
                </c:pt>
                <c:pt idx="316">
                  <c:v>10.475</c:v>
                </c:pt>
                <c:pt idx="317">
                  <c:v>10.675000000000001</c:v>
                </c:pt>
                <c:pt idx="318">
                  <c:v>10.375</c:v>
                </c:pt>
                <c:pt idx="319">
                  <c:v>10.574999999999999</c:v>
                </c:pt>
                <c:pt idx="320">
                  <c:v>10.75</c:v>
                </c:pt>
                <c:pt idx="321">
                  <c:v>10.35</c:v>
                </c:pt>
                <c:pt idx="322">
                  <c:v>10.200699999999999</c:v>
                </c:pt>
                <c:pt idx="323">
                  <c:v>9.8875000000000028</c:v>
                </c:pt>
                <c:pt idx="324">
                  <c:v>9.7750000000000004</c:v>
                </c:pt>
                <c:pt idx="325">
                  <c:v>9.9507000000000012</c:v>
                </c:pt>
                <c:pt idx="326">
                  <c:v>9.8249999999999993</c:v>
                </c:pt>
                <c:pt idx="327">
                  <c:v>9.7750000000000004</c:v>
                </c:pt>
                <c:pt idx="328">
                  <c:v>9.7750000000000004</c:v>
                </c:pt>
                <c:pt idx="329">
                  <c:v>9.9250000000000007</c:v>
                </c:pt>
                <c:pt idx="330">
                  <c:v>10.125</c:v>
                </c:pt>
                <c:pt idx="331">
                  <c:v>10.1</c:v>
                </c:pt>
                <c:pt idx="332">
                  <c:v>10.324999999999999</c:v>
                </c:pt>
                <c:pt idx="333">
                  <c:v>9.9749999999999996</c:v>
                </c:pt>
                <c:pt idx="334">
                  <c:v>9.7750000000000004</c:v>
                </c:pt>
                <c:pt idx="335">
                  <c:v>9.7007000000000012</c:v>
                </c:pt>
                <c:pt idx="336">
                  <c:v>9.7750000000000004</c:v>
                </c:pt>
                <c:pt idx="337">
                  <c:v>9.7750000000000004</c:v>
                </c:pt>
                <c:pt idx="338">
                  <c:v>9.9250000000000007</c:v>
                </c:pt>
                <c:pt idx="339">
                  <c:v>10.1153</c:v>
                </c:pt>
                <c:pt idx="340">
                  <c:v>10.175000000000001</c:v>
                </c:pt>
                <c:pt idx="341">
                  <c:v>10.8506</c:v>
                </c:pt>
                <c:pt idx="342">
                  <c:v>10.574999999999999</c:v>
                </c:pt>
                <c:pt idx="343">
                  <c:v>10.15</c:v>
                </c:pt>
                <c:pt idx="344">
                  <c:v>9.8000000000000007</c:v>
                </c:pt>
                <c:pt idx="345">
                  <c:v>9.3945000000000007</c:v>
                </c:pt>
                <c:pt idx="346">
                  <c:v>9.2449999999999992</c:v>
                </c:pt>
                <c:pt idx="347">
                  <c:v>9.2055000000000007</c:v>
                </c:pt>
                <c:pt idx="348">
                  <c:v>9.0805000000000007</c:v>
                </c:pt>
                <c:pt idx="349">
                  <c:v>9.2199999999999989</c:v>
                </c:pt>
                <c:pt idx="350">
                  <c:v>10.55</c:v>
                </c:pt>
                <c:pt idx="351">
                  <c:v>10.4695</c:v>
                </c:pt>
                <c:pt idx="352">
                  <c:v>10.5055</c:v>
                </c:pt>
                <c:pt idx="353">
                  <c:v>10.5945</c:v>
                </c:pt>
                <c:pt idx="354">
                  <c:v>10.205500000000001</c:v>
                </c:pt>
                <c:pt idx="355">
                  <c:v>10.555</c:v>
                </c:pt>
                <c:pt idx="356">
                  <c:v>10.35</c:v>
                </c:pt>
                <c:pt idx="357">
                  <c:v>10.3055</c:v>
                </c:pt>
                <c:pt idx="358">
                  <c:v>10.15</c:v>
                </c:pt>
                <c:pt idx="359">
                  <c:v>10.3055</c:v>
                </c:pt>
                <c:pt idx="360">
                  <c:v>10.105</c:v>
                </c:pt>
                <c:pt idx="361">
                  <c:v>10.15</c:v>
                </c:pt>
                <c:pt idx="362">
                  <c:v>10.35</c:v>
                </c:pt>
                <c:pt idx="363">
                  <c:v>10.294</c:v>
                </c:pt>
                <c:pt idx="364">
                  <c:v>10.4055</c:v>
                </c:pt>
                <c:pt idx="365">
                  <c:v>10.244</c:v>
                </c:pt>
                <c:pt idx="366">
                  <c:v>10.555999999999999</c:v>
                </c:pt>
                <c:pt idx="367">
                  <c:v>10.7</c:v>
                </c:pt>
                <c:pt idx="368">
                  <c:v>10.8</c:v>
                </c:pt>
                <c:pt idx="369">
                  <c:v>10.856</c:v>
                </c:pt>
                <c:pt idx="370">
                  <c:v>11.294</c:v>
                </c:pt>
                <c:pt idx="371">
                  <c:v>11.506</c:v>
                </c:pt>
                <c:pt idx="372">
                  <c:v>11.593999999999999</c:v>
                </c:pt>
                <c:pt idx="373">
                  <c:v>11.356</c:v>
                </c:pt>
                <c:pt idx="374">
                  <c:v>11.856</c:v>
                </c:pt>
                <c:pt idx="375">
                  <c:v>11.35</c:v>
                </c:pt>
                <c:pt idx="376">
                  <c:v>12.6</c:v>
                </c:pt>
                <c:pt idx="377">
                  <c:v>12.964</c:v>
                </c:pt>
                <c:pt idx="378">
                  <c:v>12.138500000000001</c:v>
                </c:pt>
                <c:pt idx="379">
                  <c:v>12.854699999999999</c:v>
                </c:pt>
                <c:pt idx="380">
                  <c:v>13.1265</c:v>
                </c:pt>
                <c:pt idx="381">
                  <c:v>12.625</c:v>
                </c:pt>
                <c:pt idx="382">
                  <c:v>12.8475</c:v>
                </c:pt>
                <c:pt idx="383">
                  <c:v>13.05</c:v>
                </c:pt>
                <c:pt idx="384">
                  <c:v>14.5235</c:v>
                </c:pt>
                <c:pt idx="385">
                  <c:v>14.6</c:v>
                </c:pt>
                <c:pt idx="386">
                  <c:v>15.125999999999999</c:v>
                </c:pt>
                <c:pt idx="387">
                  <c:v>15.15</c:v>
                </c:pt>
                <c:pt idx="388">
                  <c:v>16.45</c:v>
                </c:pt>
                <c:pt idx="389">
                  <c:v>16.652999999999999</c:v>
                </c:pt>
                <c:pt idx="390">
                  <c:v>17.574999999999999</c:v>
                </c:pt>
                <c:pt idx="391">
                  <c:v>16.0245</c:v>
                </c:pt>
                <c:pt idx="392">
                  <c:v>18.824999999999999</c:v>
                </c:pt>
                <c:pt idx="393">
                  <c:v>15.2265</c:v>
                </c:pt>
                <c:pt idx="394">
                  <c:v>15.476000000000001</c:v>
                </c:pt>
                <c:pt idx="395">
                  <c:v>16.827999999999999</c:v>
                </c:pt>
                <c:pt idx="396">
                  <c:v>15.5875</c:v>
                </c:pt>
                <c:pt idx="397">
                  <c:v>14.7</c:v>
                </c:pt>
                <c:pt idx="398">
                  <c:v>16.3</c:v>
                </c:pt>
                <c:pt idx="399">
                  <c:v>18.2</c:v>
                </c:pt>
                <c:pt idx="400">
                  <c:v>18</c:v>
                </c:pt>
                <c:pt idx="401">
                  <c:v>20.754300000000001</c:v>
                </c:pt>
                <c:pt idx="402">
                  <c:v>24.0044</c:v>
                </c:pt>
                <c:pt idx="403">
                  <c:v>21.5</c:v>
                </c:pt>
                <c:pt idx="404">
                  <c:v>21.25</c:v>
                </c:pt>
                <c:pt idx="405">
                  <c:v>23.9</c:v>
                </c:pt>
                <c:pt idx="406">
                  <c:v>24.0044</c:v>
                </c:pt>
                <c:pt idx="407">
                  <c:v>21.75</c:v>
                </c:pt>
                <c:pt idx="408">
                  <c:v>20.25</c:v>
                </c:pt>
                <c:pt idx="409">
                  <c:v>20.45</c:v>
                </c:pt>
                <c:pt idx="410">
                  <c:v>21.274999999999999</c:v>
                </c:pt>
                <c:pt idx="411">
                  <c:v>20.75</c:v>
                </c:pt>
                <c:pt idx="412">
                  <c:v>19.005099999999999</c:v>
                </c:pt>
                <c:pt idx="413">
                  <c:v>21.3</c:v>
                </c:pt>
                <c:pt idx="414">
                  <c:v>21.726500000000001</c:v>
                </c:pt>
                <c:pt idx="415">
                  <c:v>21.85</c:v>
                </c:pt>
                <c:pt idx="416">
                  <c:v>21</c:v>
                </c:pt>
                <c:pt idx="417">
                  <c:v>20.75</c:v>
                </c:pt>
                <c:pt idx="418">
                  <c:v>19.7</c:v>
                </c:pt>
                <c:pt idx="419">
                  <c:v>18.899999999999999</c:v>
                </c:pt>
                <c:pt idx="420">
                  <c:v>19.887499999999999</c:v>
                </c:pt>
                <c:pt idx="421">
                  <c:v>21.003</c:v>
                </c:pt>
                <c:pt idx="422">
                  <c:v>21.040500000000002</c:v>
                </c:pt>
                <c:pt idx="423">
                  <c:v>21.537500000000001</c:v>
                </c:pt>
                <c:pt idx="424">
                  <c:v>21.55</c:v>
                </c:pt>
                <c:pt idx="425">
                  <c:v>21.25</c:v>
                </c:pt>
                <c:pt idx="426">
                  <c:v>21.274999999999999</c:v>
                </c:pt>
                <c:pt idx="427">
                  <c:v>21.95</c:v>
                </c:pt>
                <c:pt idx="428">
                  <c:v>22.25</c:v>
                </c:pt>
                <c:pt idx="429">
                  <c:v>22.215800000000009</c:v>
                </c:pt>
                <c:pt idx="430">
                  <c:v>21.05</c:v>
                </c:pt>
                <c:pt idx="431">
                  <c:v>19.417999999999999</c:v>
                </c:pt>
                <c:pt idx="432">
                  <c:v>19.25</c:v>
                </c:pt>
                <c:pt idx="433">
                  <c:v>18.7</c:v>
                </c:pt>
                <c:pt idx="434">
                  <c:v>17.7</c:v>
                </c:pt>
                <c:pt idx="435">
                  <c:v>18.203399999999991</c:v>
                </c:pt>
                <c:pt idx="436">
                  <c:v>19.7315</c:v>
                </c:pt>
                <c:pt idx="437">
                  <c:v>22.1</c:v>
                </c:pt>
                <c:pt idx="438">
                  <c:v>24.1935</c:v>
                </c:pt>
                <c:pt idx="439">
                  <c:v>24.549199999999999</c:v>
                </c:pt>
                <c:pt idx="440">
                  <c:v>24.3565</c:v>
                </c:pt>
                <c:pt idx="441">
                  <c:v>22.2</c:v>
                </c:pt>
                <c:pt idx="442">
                  <c:v>22.725000000000001</c:v>
                </c:pt>
                <c:pt idx="443">
                  <c:v>21.9</c:v>
                </c:pt>
                <c:pt idx="444">
                  <c:v>21.637499999999999</c:v>
                </c:pt>
                <c:pt idx="445">
                  <c:v>20.7</c:v>
                </c:pt>
                <c:pt idx="446">
                  <c:v>20.311399999999999</c:v>
                </c:pt>
                <c:pt idx="447">
                  <c:v>20.235600000000002</c:v>
                </c:pt>
                <c:pt idx="448">
                  <c:v>20.852599999999999</c:v>
                </c:pt>
                <c:pt idx="449">
                  <c:v>20.9285</c:v>
                </c:pt>
                <c:pt idx="450">
                  <c:v>19.649999999999999</c:v>
                </c:pt>
                <c:pt idx="451">
                  <c:v>20</c:v>
                </c:pt>
                <c:pt idx="452">
                  <c:v>20.757999999999999</c:v>
                </c:pt>
                <c:pt idx="453">
                  <c:v>20.7545</c:v>
                </c:pt>
                <c:pt idx="454">
                  <c:v>20.25</c:v>
                </c:pt>
                <c:pt idx="455">
                  <c:v>19.899999999999999</c:v>
                </c:pt>
                <c:pt idx="456">
                  <c:v>20.183</c:v>
                </c:pt>
                <c:pt idx="457">
                  <c:v>19.774999999999999</c:v>
                </c:pt>
                <c:pt idx="458">
                  <c:v>19.7</c:v>
                </c:pt>
                <c:pt idx="459">
                  <c:v>19.3</c:v>
                </c:pt>
                <c:pt idx="460">
                  <c:v>19.5</c:v>
                </c:pt>
                <c:pt idx="461">
                  <c:v>19.649999999999999</c:v>
                </c:pt>
                <c:pt idx="462">
                  <c:v>19.675000000000001</c:v>
                </c:pt>
                <c:pt idx="463">
                  <c:v>19.25</c:v>
                </c:pt>
                <c:pt idx="464">
                  <c:v>18.649999999999999</c:v>
                </c:pt>
                <c:pt idx="465">
                  <c:v>17.945499999999988</c:v>
                </c:pt>
                <c:pt idx="466">
                  <c:v>18.125499999999999</c:v>
                </c:pt>
                <c:pt idx="467">
                  <c:v>18.5</c:v>
                </c:pt>
                <c:pt idx="468">
                  <c:v>18.8</c:v>
                </c:pt>
                <c:pt idx="469">
                  <c:v>18.899999999999999</c:v>
                </c:pt>
                <c:pt idx="470">
                  <c:v>18.445499999999988</c:v>
                </c:pt>
                <c:pt idx="471">
                  <c:v>18.5595</c:v>
                </c:pt>
                <c:pt idx="472">
                  <c:v>19.3475</c:v>
                </c:pt>
                <c:pt idx="473">
                  <c:v>19.225000000000001</c:v>
                </c:pt>
                <c:pt idx="474">
                  <c:v>18.401</c:v>
                </c:pt>
                <c:pt idx="475">
                  <c:v>18.260000000000002</c:v>
                </c:pt>
                <c:pt idx="476">
                  <c:v>18.837499999999999</c:v>
                </c:pt>
                <c:pt idx="477">
                  <c:v>18.75</c:v>
                </c:pt>
                <c:pt idx="478">
                  <c:v>18.350000000000001</c:v>
                </c:pt>
                <c:pt idx="479">
                  <c:v>17.899999999999999</c:v>
                </c:pt>
                <c:pt idx="480">
                  <c:v>17.875</c:v>
                </c:pt>
                <c:pt idx="481">
                  <c:v>17.7</c:v>
                </c:pt>
                <c:pt idx="482">
                  <c:v>17.350000000000001</c:v>
                </c:pt>
                <c:pt idx="483">
                  <c:v>16.8005</c:v>
                </c:pt>
                <c:pt idx="484">
                  <c:v>16.850999999999999</c:v>
                </c:pt>
                <c:pt idx="485">
                  <c:v>16.5</c:v>
                </c:pt>
                <c:pt idx="486">
                  <c:v>16.0016</c:v>
                </c:pt>
                <c:pt idx="487">
                  <c:v>15.9</c:v>
                </c:pt>
                <c:pt idx="488">
                  <c:v>16.225000000000001</c:v>
                </c:pt>
                <c:pt idx="489">
                  <c:v>18.175000000000001</c:v>
                </c:pt>
                <c:pt idx="490">
                  <c:v>17.850000000000001</c:v>
                </c:pt>
                <c:pt idx="491">
                  <c:v>17.7895</c:v>
                </c:pt>
                <c:pt idx="492">
                  <c:v>17.649999999999999</c:v>
                </c:pt>
                <c:pt idx="493">
                  <c:v>17.649999999999999</c:v>
                </c:pt>
                <c:pt idx="494">
                  <c:v>17.851700000000001</c:v>
                </c:pt>
                <c:pt idx="495">
                  <c:v>17.850000000000001</c:v>
                </c:pt>
                <c:pt idx="496">
                  <c:v>17.899999999999999</c:v>
                </c:pt>
                <c:pt idx="497">
                  <c:v>17.899999999999999</c:v>
                </c:pt>
                <c:pt idx="498">
                  <c:v>17.824999999999999</c:v>
                </c:pt>
                <c:pt idx="499">
                  <c:v>17.600000000000001</c:v>
                </c:pt>
                <c:pt idx="500">
                  <c:v>16.484100000000002</c:v>
                </c:pt>
                <c:pt idx="501">
                  <c:v>15.9207</c:v>
                </c:pt>
                <c:pt idx="502">
                  <c:v>15.85</c:v>
                </c:pt>
                <c:pt idx="503">
                  <c:v>15.7</c:v>
                </c:pt>
                <c:pt idx="504">
                  <c:v>15.35</c:v>
                </c:pt>
                <c:pt idx="505">
                  <c:v>15.35</c:v>
                </c:pt>
                <c:pt idx="506">
                  <c:v>15.487500000000001</c:v>
                </c:pt>
                <c:pt idx="507">
                  <c:v>15.262499999999999</c:v>
                </c:pt>
                <c:pt idx="508">
                  <c:v>14.887499999999999</c:v>
                </c:pt>
                <c:pt idx="509">
                  <c:v>14.2888</c:v>
                </c:pt>
                <c:pt idx="510">
                  <c:v>14.362500000000001</c:v>
                </c:pt>
                <c:pt idx="511">
                  <c:v>13.7</c:v>
                </c:pt>
                <c:pt idx="512">
                  <c:v>13.75</c:v>
                </c:pt>
                <c:pt idx="513">
                  <c:v>13.8</c:v>
                </c:pt>
                <c:pt idx="514">
                  <c:v>14</c:v>
                </c:pt>
                <c:pt idx="515">
                  <c:v>13.85</c:v>
                </c:pt>
                <c:pt idx="516">
                  <c:v>13.9</c:v>
                </c:pt>
                <c:pt idx="517">
                  <c:v>13.6</c:v>
                </c:pt>
                <c:pt idx="518">
                  <c:v>13.813599999999999</c:v>
                </c:pt>
                <c:pt idx="519">
                  <c:v>14.2</c:v>
                </c:pt>
                <c:pt idx="520">
                  <c:v>14.25</c:v>
                </c:pt>
                <c:pt idx="521">
                  <c:v>14.1</c:v>
                </c:pt>
                <c:pt idx="522">
                  <c:v>13.5625</c:v>
                </c:pt>
                <c:pt idx="523">
                  <c:v>13.3</c:v>
                </c:pt>
                <c:pt idx="524">
                  <c:v>13.275</c:v>
                </c:pt>
                <c:pt idx="525">
                  <c:v>13.55</c:v>
                </c:pt>
                <c:pt idx="526">
                  <c:v>13.7</c:v>
                </c:pt>
                <c:pt idx="527">
                  <c:v>15.085000000000001</c:v>
                </c:pt>
                <c:pt idx="528">
                  <c:v>15.25</c:v>
                </c:pt>
                <c:pt idx="529">
                  <c:v>14.901</c:v>
                </c:pt>
                <c:pt idx="530">
                  <c:v>14.8</c:v>
                </c:pt>
                <c:pt idx="531">
                  <c:v>14.7</c:v>
                </c:pt>
                <c:pt idx="532">
                  <c:v>15.1845</c:v>
                </c:pt>
                <c:pt idx="533">
                  <c:v>15.5</c:v>
                </c:pt>
                <c:pt idx="534">
                  <c:v>15.7</c:v>
                </c:pt>
                <c:pt idx="535">
                  <c:v>15.9</c:v>
                </c:pt>
                <c:pt idx="536">
                  <c:v>15.625</c:v>
                </c:pt>
                <c:pt idx="537">
                  <c:v>15.125</c:v>
                </c:pt>
                <c:pt idx="538">
                  <c:v>15.000999999999999</c:v>
                </c:pt>
                <c:pt idx="539">
                  <c:v>14.85</c:v>
                </c:pt>
                <c:pt idx="540">
                  <c:v>14.851000000000001</c:v>
                </c:pt>
                <c:pt idx="541">
                  <c:v>14.35</c:v>
                </c:pt>
                <c:pt idx="542">
                  <c:v>13.875999999999999</c:v>
                </c:pt>
                <c:pt idx="543">
                  <c:v>13.83</c:v>
                </c:pt>
                <c:pt idx="544">
                  <c:v>13.95</c:v>
                </c:pt>
                <c:pt idx="545">
                  <c:v>13.9</c:v>
                </c:pt>
                <c:pt idx="546">
                  <c:v>14.1</c:v>
                </c:pt>
                <c:pt idx="547">
                  <c:v>13.477</c:v>
                </c:pt>
                <c:pt idx="548">
                  <c:v>13.6</c:v>
                </c:pt>
                <c:pt idx="549">
                  <c:v>14</c:v>
                </c:pt>
                <c:pt idx="550">
                  <c:v>14.4</c:v>
                </c:pt>
                <c:pt idx="551">
                  <c:v>13.717499999999999</c:v>
                </c:pt>
                <c:pt idx="552">
                  <c:v>13.423</c:v>
                </c:pt>
                <c:pt idx="553">
                  <c:v>13.65</c:v>
                </c:pt>
                <c:pt idx="554">
                  <c:v>13.288500000000001</c:v>
                </c:pt>
                <c:pt idx="555">
                  <c:v>13.2</c:v>
                </c:pt>
                <c:pt idx="556">
                  <c:v>13.1</c:v>
                </c:pt>
                <c:pt idx="557">
                  <c:v>12.8315</c:v>
                </c:pt>
                <c:pt idx="558">
                  <c:v>12.9009</c:v>
                </c:pt>
                <c:pt idx="559">
                  <c:v>12.75</c:v>
                </c:pt>
                <c:pt idx="560">
                  <c:v>13.076000000000001</c:v>
                </c:pt>
                <c:pt idx="561">
                  <c:v>12.7</c:v>
                </c:pt>
                <c:pt idx="562">
                  <c:v>12.5505</c:v>
                </c:pt>
                <c:pt idx="563">
                  <c:v>12.499000000000001</c:v>
                </c:pt>
                <c:pt idx="564">
                  <c:v>12.55</c:v>
                </c:pt>
                <c:pt idx="565">
                  <c:v>12.675000000000001</c:v>
                </c:pt>
                <c:pt idx="566">
                  <c:v>12.9</c:v>
                </c:pt>
                <c:pt idx="567">
                  <c:v>12.75</c:v>
                </c:pt>
                <c:pt idx="568">
                  <c:v>12.3835</c:v>
                </c:pt>
                <c:pt idx="569">
                  <c:v>12.35</c:v>
                </c:pt>
                <c:pt idx="570">
                  <c:v>12.25</c:v>
                </c:pt>
                <c:pt idx="571">
                  <c:v>12.4</c:v>
                </c:pt>
                <c:pt idx="572">
                  <c:v>12.1957</c:v>
                </c:pt>
                <c:pt idx="573">
                  <c:v>11.7</c:v>
                </c:pt>
                <c:pt idx="574">
                  <c:v>12.549099999999999</c:v>
                </c:pt>
                <c:pt idx="575">
                  <c:v>12.55</c:v>
                </c:pt>
                <c:pt idx="576">
                  <c:v>12.725</c:v>
                </c:pt>
                <c:pt idx="577">
                  <c:v>12.7</c:v>
                </c:pt>
                <c:pt idx="578">
                  <c:v>12.5</c:v>
                </c:pt>
                <c:pt idx="579">
                  <c:v>12.157500000000001</c:v>
                </c:pt>
                <c:pt idx="580">
                  <c:v>12.6</c:v>
                </c:pt>
                <c:pt idx="581">
                  <c:v>12.65</c:v>
                </c:pt>
                <c:pt idx="582">
                  <c:v>12.3125</c:v>
                </c:pt>
                <c:pt idx="583">
                  <c:v>12</c:v>
                </c:pt>
                <c:pt idx="584">
                  <c:v>12.2</c:v>
                </c:pt>
                <c:pt idx="585">
                  <c:v>11.8</c:v>
                </c:pt>
                <c:pt idx="586">
                  <c:v>11.75</c:v>
                </c:pt>
                <c:pt idx="587">
                  <c:v>11.644</c:v>
                </c:pt>
                <c:pt idx="588">
                  <c:v>11.55</c:v>
                </c:pt>
                <c:pt idx="589">
                  <c:v>11.65</c:v>
                </c:pt>
                <c:pt idx="590">
                  <c:v>11.513500000000001</c:v>
                </c:pt>
                <c:pt idx="591">
                  <c:v>11.574999999999999</c:v>
                </c:pt>
                <c:pt idx="592">
                  <c:v>11.5</c:v>
                </c:pt>
                <c:pt idx="593">
                  <c:v>12.173999999999999</c:v>
                </c:pt>
                <c:pt idx="594">
                  <c:v>11.874000000000001</c:v>
                </c:pt>
                <c:pt idx="595">
                  <c:v>11.9115</c:v>
                </c:pt>
                <c:pt idx="596">
                  <c:v>12.038500000000001</c:v>
                </c:pt>
                <c:pt idx="597">
                  <c:v>11.8</c:v>
                </c:pt>
                <c:pt idx="598">
                  <c:v>11.55</c:v>
                </c:pt>
                <c:pt idx="599">
                  <c:v>11.45</c:v>
                </c:pt>
                <c:pt idx="600">
                  <c:v>11.35</c:v>
                </c:pt>
                <c:pt idx="601">
                  <c:v>11.1</c:v>
                </c:pt>
                <c:pt idx="602">
                  <c:v>10.9</c:v>
                </c:pt>
                <c:pt idx="603">
                  <c:v>11.074999999999999</c:v>
                </c:pt>
                <c:pt idx="604">
                  <c:v>10.95</c:v>
                </c:pt>
                <c:pt idx="605">
                  <c:v>10.85</c:v>
                </c:pt>
                <c:pt idx="606">
                  <c:v>10.8</c:v>
                </c:pt>
                <c:pt idx="607">
                  <c:v>10.715999999999999</c:v>
                </c:pt>
                <c:pt idx="608">
                  <c:v>10.824999999999999</c:v>
                </c:pt>
                <c:pt idx="609">
                  <c:v>11.101000000000001</c:v>
                </c:pt>
                <c:pt idx="610">
                  <c:v>11.45</c:v>
                </c:pt>
                <c:pt idx="611">
                  <c:v>12.336499999999999</c:v>
                </c:pt>
                <c:pt idx="612">
                  <c:v>11.9</c:v>
                </c:pt>
                <c:pt idx="613">
                  <c:v>11.435</c:v>
                </c:pt>
                <c:pt idx="614">
                  <c:v>11.25</c:v>
                </c:pt>
                <c:pt idx="615">
                  <c:v>11.8</c:v>
                </c:pt>
                <c:pt idx="616">
                  <c:v>11.949</c:v>
                </c:pt>
                <c:pt idx="617">
                  <c:v>12.05</c:v>
                </c:pt>
                <c:pt idx="618">
                  <c:v>12</c:v>
                </c:pt>
                <c:pt idx="619">
                  <c:v>12.375999999999999</c:v>
                </c:pt>
                <c:pt idx="620">
                  <c:v>13.381500000000001</c:v>
                </c:pt>
                <c:pt idx="621">
                  <c:v>12.819000000000001</c:v>
                </c:pt>
                <c:pt idx="622">
                  <c:v>12.1935</c:v>
                </c:pt>
                <c:pt idx="623">
                  <c:v>11.881500000000001</c:v>
                </c:pt>
                <c:pt idx="624">
                  <c:v>11.944000000000001</c:v>
                </c:pt>
                <c:pt idx="625">
                  <c:v>12</c:v>
                </c:pt>
                <c:pt idx="626">
                  <c:v>11.8</c:v>
                </c:pt>
                <c:pt idx="627">
                  <c:v>12.25</c:v>
                </c:pt>
                <c:pt idx="628">
                  <c:v>11.9</c:v>
                </c:pt>
                <c:pt idx="629">
                  <c:v>11.6815</c:v>
                </c:pt>
                <c:pt idx="630">
                  <c:v>11.8</c:v>
                </c:pt>
                <c:pt idx="631">
                  <c:v>11.85</c:v>
                </c:pt>
                <c:pt idx="632">
                  <c:v>12.45</c:v>
                </c:pt>
                <c:pt idx="633">
                  <c:v>12.6</c:v>
                </c:pt>
                <c:pt idx="634">
                  <c:v>12.25</c:v>
                </c:pt>
                <c:pt idx="635">
                  <c:v>12.25</c:v>
                </c:pt>
                <c:pt idx="636">
                  <c:v>12.3</c:v>
                </c:pt>
                <c:pt idx="637">
                  <c:v>12.9755</c:v>
                </c:pt>
                <c:pt idx="638">
                  <c:v>13.1</c:v>
                </c:pt>
                <c:pt idx="639">
                  <c:v>13.037000000000001</c:v>
                </c:pt>
                <c:pt idx="640">
                  <c:v>12.488</c:v>
                </c:pt>
                <c:pt idx="641">
                  <c:v>12.05</c:v>
                </c:pt>
                <c:pt idx="642">
                  <c:v>12</c:v>
                </c:pt>
                <c:pt idx="643">
                  <c:v>11.688000000000001</c:v>
                </c:pt>
                <c:pt idx="644">
                  <c:v>12.074999999999999</c:v>
                </c:pt>
                <c:pt idx="645">
                  <c:v>12.162000000000001</c:v>
                </c:pt>
                <c:pt idx="646">
                  <c:v>12.2</c:v>
                </c:pt>
                <c:pt idx="647">
                  <c:v>11.643000000000001</c:v>
                </c:pt>
                <c:pt idx="648">
                  <c:v>11.863</c:v>
                </c:pt>
                <c:pt idx="649">
                  <c:v>11.85</c:v>
                </c:pt>
                <c:pt idx="650">
                  <c:v>11.85</c:v>
                </c:pt>
                <c:pt idx="651">
                  <c:v>11.8</c:v>
                </c:pt>
                <c:pt idx="652">
                  <c:v>12.25</c:v>
                </c:pt>
                <c:pt idx="653">
                  <c:v>11.951000000000001</c:v>
                </c:pt>
                <c:pt idx="654">
                  <c:v>12.025</c:v>
                </c:pt>
                <c:pt idx="655">
                  <c:v>12.3255</c:v>
                </c:pt>
                <c:pt idx="656">
                  <c:v>12.4</c:v>
                </c:pt>
                <c:pt idx="657">
                  <c:v>12.404299999999999</c:v>
                </c:pt>
                <c:pt idx="658">
                  <c:v>12.4</c:v>
                </c:pt>
                <c:pt idx="659">
                  <c:v>12.35</c:v>
                </c:pt>
                <c:pt idx="660">
                  <c:v>12.4</c:v>
                </c:pt>
                <c:pt idx="661">
                  <c:v>12.4</c:v>
                </c:pt>
                <c:pt idx="662">
                  <c:v>12.061999999999999</c:v>
                </c:pt>
                <c:pt idx="663">
                  <c:v>11.425000000000001</c:v>
                </c:pt>
                <c:pt idx="664">
                  <c:v>11.413</c:v>
                </c:pt>
                <c:pt idx="665">
                  <c:v>11.2875</c:v>
                </c:pt>
                <c:pt idx="666">
                  <c:v>11.15</c:v>
                </c:pt>
                <c:pt idx="667">
                  <c:v>10.875</c:v>
                </c:pt>
                <c:pt idx="668">
                  <c:v>10.625500000000001</c:v>
                </c:pt>
                <c:pt idx="669">
                  <c:v>10.6</c:v>
                </c:pt>
                <c:pt idx="670">
                  <c:v>10.35</c:v>
                </c:pt>
                <c:pt idx="671">
                  <c:v>10.775499999999999</c:v>
                </c:pt>
                <c:pt idx="672">
                  <c:v>10.85</c:v>
                </c:pt>
                <c:pt idx="673">
                  <c:v>10.762499999999999</c:v>
                </c:pt>
                <c:pt idx="674">
                  <c:v>11.201000000000001</c:v>
                </c:pt>
                <c:pt idx="675">
                  <c:v>11.3</c:v>
                </c:pt>
                <c:pt idx="676">
                  <c:v>11.125</c:v>
                </c:pt>
                <c:pt idx="677">
                  <c:v>11.250500000000001</c:v>
                </c:pt>
                <c:pt idx="678">
                  <c:v>11.375</c:v>
                </c:pt>
                <c:pt idx="679">
                  <c:v>11.4495</c:v>
                </c:pt>
                <c:pt idx="680">
                  <c:v>11.2255</c:v>
                </c:pt>
                <c:pt idx="681">
                  <c:v>11.4505</c:v>
                </c:pt>
                <c:pt idx="682">
                  <c:v>11.45</c:v>
                </c:pt>
                <c:pt idx="683">
                  <c:v>11.074999999999999</c:v>
                </c:pt>
                <c:pt idx="684">
                  <c:v>10.9</c:v>
                </c:pt>
                <c:pt idx="685">
                  <c:v>12.163</c:v>
                </c:pt>
                <c:pt idx="686">
                  <c:v>12.7005</c:v>
                </c:pt>
                <c:pt idx="687">
                  <c:v>12.5495</c:v>
                </c:pt>
                <c:pt idx="688">
                  <c:v>12.1995</c:v>
                </c:pt>
                <c:pt idx="689">
                  <c:v>11.925000000000001</c:v>
                </c:pt>
                <c:pt idx="690">
                  <c:v>11.994</c:v>
                </c:pt>
                <c:pt idx="691">
                  <c:v>11.9</c:v>
                </c:pt>
                <c:pt idx="692">
                  <c:v>11.85</c:v>
                </c:pt>
                <c:pt idx="693">
                  <c:v>11.65</c:v>
                </c:pt>
                <c:pt idx="694">
                  <c:v>11.513</c:v>
                </c:pt>
                <c:pt idx="695">
                  <c:v>11.75</c:v>
                </c:pt>
                <c:pt idx="696">
                  <c:v>11.887</c:v>
                </c:pt>
                <c:pt idx="697">
                  <c:v>11.6</c:v>
                </c:pt>
                <c:pt idx="698">
                  <c:v>11.669</c:v>
                </c:pt>
                <c:pt idx="699">
                  <c:v>11.794</c:v>
                </c:pt>
                <c:pt idx="700">
                  <c:v>11.9815</c:v>
                </c:pt>
                <c:pt idx="701">
                  <c:v>11.468500000000001</c:v>
                </c:pt>
                <c:pt idx="702">
                  <c:v>11.65</c:v>
                </c:pt>
                <c:pt idx="703">
                  <c:v>11.581</c:v>
                </c:pt>
                <c:pt idx="704">
                  <c:v>11.269</c:v>
                </c:pt>
                <c:pt idx="705">
                  <c:v>11.381500000000001</c:v>
                </c:pt>
                <c:pt idx="706">
                  <c:v>11.3</c:v>
                </c:pt>
                <c:pt idx="707">
                  <c:v>10.95</c:v>
                </c:pt>
                <c:pt idx="708">
                  <c:v>10.656000000000001</c:v>
                </c:pt>
                <c:pt idx="709">
                  <c:v>10.425000000000001</c:v>
                </c:pt>
                <c:pt idx="710">
                  <c:v>10.444000000000001</c:v>
                </c:pt>
                <c:pt idx="711">
                  <c:v>10.4</c:v>
                </c:pt>
                <c:pt idx="712">
                  <c:v>10.180999999999999</c:v>
                </c:pt>
                <c:pt idx="713">
                  <c:v>10.35</c:v>
                </c:pt>
                <c:pt idx="714">
                  <c:v>10.55</c:v>
                </c:pt>
                <c:pt idx="715">
                  <c:v>10.956</c:v>
                </c:pt>
                <c:pt idx="716">
                  <c:v>10.8065</c:v>
                </c:pt>
                <c:pt idx="717">
                  <c:v>11.35</c:v>
                </c:pt>
                <c:pt idx="718">
                  <c:v>11.493499999999999</c:v>
                </c:pt>
                <c:pt idx="719">
                  <c:v>11.1815</c:v>
                </c:pt>
                <c:pt idx="720">
                  <c:v>11.1</c:v>
                </c:pt>
                <c:pt idx="721">
                  <c:v>11.1685</c:v>
                </c:pt>
                <c:pt idx="722">
                  <c:v>11.05</c:v>
                </c:pt>
                <c:pt idx="723">
                  <c:v>10.846</c:v>
                </c:pt>
                <c:pt idx="724">
                  <c:v>10.731</c:v>
                </c:pt>
                <c:pt idx="725">
                  <c:v>10.85</c:v>
                </c:pt>
                <c:pt idx="726">
                  <c:v>10.9185</c:v>
                </c:pt>
                <c:pt idx="727">
                  <c:v>10.956</c:v>
                </c:pt>
                <c:pt idx="728">
                  <c:v>10.805999999999999</c:v>
                </c:pt>
                <c:pt idx="729">
                  <c:v>10.475</c:v>
                </c:pt>
                <c:pt idx="730">
                  <c:v>10.25</c:v>
                </c:pt>
                <c:pt idx="731">
                  <c:v>10.25</c:v>
                </c:pt>
                <c:pt idx="732">
                  <c:v>10.4185</c:v>
                </c:pt>
                <c:pt idx="733">
                  <c:v>10.6935</c:v>
                </c:pt>
                <c:pt idx="734">
                  <c:v>10.8</c:v>
                </c:pt>
                <c:pt idx="735">
                  <c:v>10.6</c:v>
                </c:pt>
                <c:pt idx="736">
                  <c:v>10.6</c:v>
                </c:pt>
                <c:pt idx="737">
                  <c:v>11.271000000000001</c:v>
                </c:pt>
                <c:pt idx="738">
                  <c:v>11.45</c:v>
                </c:pt>
                <c:pt idx="739">
                  <c:v>11.406499999999999</c:v>
                </c:pt>
                <c:pt idx="740">
                  <c:v>11.868499999999999</c:v>
                </c:pt>
                <c:pt idx="741">
                  <c:v>12.644</c:v>
                </c:pt>
                <c:pt idx="742">
                  <c:v>11.925000000000001</c:v>
                </c:pt>
                <c:pt idx="743">
                  <c:v>11.712</c:v>
                </c:pt>
                <c:pt idx="744">
                  <c:v>11.787000000000001</c:v>
                </c:pt>
                <c:pt idx="745">
                  <c:v>12.55</c:v>
                </c:pt>
                <c:pt idx="746">
                  <c:v>13.3695</c:v>
                </c:pt>
                <c:pt idx="747">
                  <c:v>14.755000000000001</c:v>
                </c:pt>
                <c:pt idx="748">
                  <c:v>14.951000000000001</c:v>
                </c:pt>
                <c:pt idx="749">
                  <c:v>13.900600000000001</c:v>
                </c:pt>
                <c:pt idx="750">
                  <c:v>14.45</c:v>
                </c:pt>
                <c:pt idx="751">
                  <c:v>13.5505</c:v>
                </c:pt>
                <c:pt idx="752">
                  <c:v>13.2</c:v>
                </c:pt>
                <c:pt idx="753">
                  <c:v>13.8675</c:v>
                </c:pt>
                <c:pt idx="754">
                  <c:v>14.6303</c:v>
                </c:pt>
                <c:pt idx="755">
                  <c:v>13.7433</c:v>
                </c:pt>
                <c:pt idx="756">
                  <c:v>15.316700000000001</c:v>
                </c:pt>
                <c:pt idx="757">
                  <c:v>16.350000000000001</c:v>
                </c:pt>
                <c:pt idx="758">
                  <c:v>15.4725</c:v>
                </c:pt>
                <c:pt idx="759">
                  <c:v>15.1</c:v>
                </c:pt>
                <c:pt idx="760">
                  <c:v>15.85</c:v>
                </c:pt>
                <c:pt idx="761">
                  <c:v>15.487500000000001</c:v>
                </c:pt>
                <c:pt idx="762">
                  <c:v>15.4</c:v>
                </c:pt>
                <c:pt idx="763">
                  <c:v>15.2</c:v>
                </c:pt>
                <c:pt idx="764">
                  <c:v>15</c:v>
                </c:pt>
                <c:pt idx="765">
                  <c:v>15.35</c:v>
                </c:pt>
                <c:pt idx="766">
                  <c:v>15.5875</c:v>
                </c:pt>
                <c:pt idx="767">
                  <c:v>15.2234</c:v>
                </c:pt>
                <c:pt idx="768">
                  <c:v>16.079999999999991</c:v>
                </c:pt>
                <c:pt idx="769">
                  <c:v>16.324000000000009</c:v>
                </c:pt>
                <c:pt idx="770">
                  <c:v>16.2073</c:v>
                </c:pt>
                <c:pt idx="771">
                  <c:v>15.425000000000001</c:v>
                </c:pt>
                <c:pt idx="772">
                  <c:v>14.8779</c:v>
                </c:pt>
                <c:pt idx="773">
                  <c:v>14.35</c:v>
                </c:pt>
                <c:pt idx="774">
                  <c:v>13.6</c:v>
                </c:pt>
                <c:pt idx="775">
                  <c:v>13.925599999999999</c:v>
                </c:pt>
                <c:pt idx="776">
                  <c:v>13.925000000000001</c:v>
                </c:pt>
                <c:pt idx="777">
                  <c:v>13.85</c:v>
                </c:pt>
                <c:pt idx="778">
                  <c:v>13.6</c:v>
                </c:pt>
                <c:pt idx="779">
                  <c:v>13.375</c:v>
                </c:pt>
                <c:pt idx="780">
                  <c:v>13.75</c:v>
                </c:pt>
                <c:pt idx="781">
                  <c:v>13.9</c:v>
                </c:pt>
                <c:pt idx="782">
                  <c:v>13.875</c:v>
                </c:pt>
                <c:pt idx="783">
                  <c:v>14.025499999999999</c:v>
                </c:pt>
                <c:pt idx="784">
                  <c:v>13.9</c:v>
                </c:pt>
                <c:pt idx="785">
                  <c:v>14.55</c:v>
                </c:pt>
                <c:pt idx="786">
                  <c:v>14.35</c:v>
                </c:pt>
                <c:pt idx="787">
                  <c:v>14.374499999999999</c:v>
                </c:pt>
                <c:pt idx="788">
                  <c:v>14</c:v>
                </c:pt>
                <c:pt idx="789">
                  <c:v>13.55</c:v>
                </c:pt>
                <c:pt idx="790">
                  <c:v>13.3245</c:v>
                </c:pt>
                <c:pt idx="791">
                  <c:v>13.2818</c:v>
                </c:pt>
                <c:pt idx="792">
                  <c:v>13.025</c:v>
                </c:pt>
                <c:pt idx="793">
                  <c:v>12.65</c:v>
                </c:pt>
                <c:pt idx="794">
                  <c:v>12.7</c:v>
                </c:pt>
                <c:pt idx="795">
                  <c:v>12.6</c:v>
                </c:pt>
                <c:pt idx="796">
                  <c:v>12.2005</c:v>
                </c:pt>
                <c:pt idx="797">
                  <c:v>12.15</c:v>
                </c:pt>
                <c:pt idx="798">
                  <c:v>12.15</c:v>
                </c:pt>
                <c:pt idx="799">
                  <c:v>12.7</c:v>
                </c:pt>
                <c:pt idx="800">
                  <c:v>12.85</c:v>
                </c:pt>
                <c:pt idx="801">
                  <c:v>12.8</c:v>
                </c:pt>
                <c:pt idx="802">
                  <c:v>13.05</c:v>
                </c:pt>
                <c:pt idx="803">
                  <c:v>12.8786</c:v>
                </c:pt>
                <c:pt idx="804">
                  <c:v>12.1495</c:v>
                </c:pt>
                <c:pt idx="805">
                  <c:v>11.8</c:v>
                </c:pt>
                <c:pt idx="806">
                  <c:v>11.275499999999999</c:v>
                </c:pt>
                <c:pt idx="807">
                  <c:v>11.15</c:v>
                </c:pt>
                <c:pt idx="808">
                  <c:v>11.1005</c:v>
                </c:pt>
                <c:pt idx="809">
                  <c:v>11.05</c:v>
                </c:pt>
                <c:pt idx="810">
                  <c:v>11.5</c:v>
                </c:pt>
                <c:pt idx="811">
                  <c:v>11.75</c:v>
                </c:pt>
                <c:pt idx="812">
                  <c:v>11.362299999999999</c:v>
                </c:pt>
                <c:pt idx="813">
                  <c:v>11.6</c:v>
                </c:pt>
                <c:pt idx="814">
                  <c:v>11.7041</c:v>
                </c:pt>
                <c:pt idx="815">
                  <c:v>11.95</c:v>
                </c:pt>
                <c:pt idx="816">
                  <c:v>12.738</c:v>
                </c:pt>
                <c:pt idx="817">
                  <c:v>12.487500000000001</c:v>
                </c:pt>
                <c:pt idx="818">
                  <c:v>12.4955</c:v>
                </c:pt>
                <c:pt idx="819">
                  <c:v>12.35</c:v>
                </c:pt>
                <c:pt idx="820">
                  <c:v>12.15</c:v>
                </c:pt>
                <c:pt idx="821">
                  <c:v>12.025499999999999</c:v>
                </c:pt>
                <c:pt idx="822">
                  <c:v>12.45</c:v>
                </c:pt>
                <c:pt idx="823">
                  <c:v>12.525499999999999</c:v>
                </c:pt>
                <c:pt idx="824">
                  <c:v>12.875500000000001</c:v>
                </c:pt>
                <c:pt idx="825">
                  <c:v>13</c:v>
                </c:pt>
                <c:pt idx="826">
                  <c:v>12.625</c:v>
                </c:pt>
                <c:pt idx="827">
                  <c:v>12.5817</c:v>
                </c:pt>
                <c:pt idx="828">
                  <c:v>12.375</c:v>
                </c:pt>
                <c:pt idx="829">
                  <c:v>12.7</c:v>
                </c:pt>
                <c:pt idx="830">
                  <c:v>12.543699999999999</c:v>
                </c:pt>
                <c:pt idx="831">
                  <c:v>12.3</c:v>
                </c:pt>
                <c:pt idx="832">
                  <c:v>11.7</c:v>
                </c:pt>
                <c:pt idx="833">
                  <c:v>11.95</c:v>
                </c:pt>
                <c:pt idx="834">
                  <c:v>12.05</c:v>
                </c:pt>
                <c:pt idx="835">
                  <c:v>11.795500000000001</c:v>
                </c:pt>
                <c:pt idx="836">
                  <c:v>11.7</c:v>
                </c:pt>
                <c:pt idx="837">
                  <c:v>11.5185</c:v>
                </c:pt>
                <c:pt idx="838">
                  <c:v>11.663500000000001</c:v>
                </c:pt>
                <c:pt idx="839">
                  <c:v>11.65</c:v>
                </c:pt>
                <c:pt idx="840">
                  <c:v>11.5</c:v>
                </c:pt>
                <c:pt idx="841">
                  <c:v>11.55</c:v>
                </c:pt>
                <c:pt idx="842">
                  <c:v>11.499000000000001</c:v>
                </c:pt>
                <c:pt idx="843">
                  <c:v>11.65</c:v>
                </c:pt>
                <c:pt idx="844">
                  <c:v>11.718999999999999</c:v>
                </c:pt>
                <c:pt idx="845">
                  <c:v>12.2</c:v>
                </c:pt>
                <c:pt idx="846">
                  <c:v>12.308199999999999</c:v>
                </c:pt>
                <c:pt idx="847">
                  <c:v>12.1</c:v>
                </c:pt>
                <c:pt idx="848">
                  <c:v>12.297700000000001</c:v>
                </c:pt>
                <c:pt idx="849">
                  <c:v>12.519</c:v>
                </c:pt>
                <c:pt idx="850">
                  <c:v>12.494</c:v>
                </c:pt>
                <c:pt idx="851">
                  <c:v>12.3659</c:v>
                </c:pt>
                <c:pt idx="852">
                  <c:v>12.506500000000001</c:v>
                </c:pt>
                <c:pt idx="853">
                  <c:v>12.675000000000001</c:v>
                </c:pt>
                <c:pt idx="854">
                  <c:v>13.394</c:v>
                </c:pt>
                <c:pt idx="855">
                  <c:v>13.756</c:v>
                </c:pt>
                <c:pt idx="856">
                  <c:v>13.55</c:v>
                </c:pt>
                <c:pt idx="857">
                  <c:v>13.244</c:v>
                </c:pt>
                <c:pt idx="858">
                  <c:v>13.15</c:v>
                </c:pt>
                <c:pt idx="859">
                  <c:v>13.1022</c:v>
                </c:pt>
                <c:pt idx="860">
                  <c:v>13.430999999999999</c:v>
                </c:pt>
                <c:pt idx="861">
                  <c:v>13.169</c:v>
                </c:pt>
                <c:pt idx="862">
                  <c:v>13.356</c:v>
                </c:pt>
                <c:pt idx="863">
                  <c:v>13.4</c:v>
                </c:pt>
                <c:pt idx="864">
                  <c:v>13.567500000000001</c:v>
                </c:pt>
                <c:pt idx="865">
                  <c:v>13.55</c:v>
                </c:pt>
                <c:pt idx="866">
                  <c:v>13.4</c:v>
                </c:pt>
                <c:pt idx="867">
                  <c:v>13.35</c:v>
                </c:pt>
                <c:pt idx="868">
                  <c:v>13.5402</c:v>
                </c:pt>
                <c:pt idx="869">
                  <c:v>13.8</c:v>
                </c:pt>
                <c:pt idx="870">
                  <c:v>13.78</c:v>
                </c:pt>
                <c:pt idx="871">
                  <c:v>13.805999999999999</c:v>
                </c:pt>
                <c:pt idx="872">
                  <c:v>14</c:v>
                </c:pt>
                <c:pt idx="873">
                  <c:v>13.731</c:v>
                </c:pt>
                <c:pt idx="874">
                  <c:v>13.4428</c:v>
                </c:pt>
                <c:pt idx="875">
                  <c:v>12.881500000000001</c:v>
                </c:pt>
                <c:pt idx="876">
                  <c:v>13.194000000000001</c:v>
                </c:pt>
                <c:pt idx="877">
                  <c:v>13.75</c:v>
                </c:pt>
                <c:pt idx="878">
                  <c:v>13.7</c:v>
                </c:pt>
                <c:pt idx="879">
                  <c:v>14.031000000000001</c:v>
                </c:pt>
                <c:pt idx="880">
                  <c:v>14.081</c:v>
                </c:pt>
                <c:pt idx="881">
                  <c:v>13.930999999999999</c:v>
                </c:pt>
                <c:pt idx="882">
                  <c:v>13.843500000000001</c:v>
                </c:pt>
                <c:pt idx="883">
                  <c:v>13.794</c:v>
                </c:pt>
                <c:pt idx="884">
                  <c:v>13.756500000000001</c:v>
                </c:pt>
                <c:pt idx="885">
                  <c:v>13.244</c:v>
                </c:pt>
                <c:pt idx="886">
                  <c:v>13.031000000000001</c:v>
                </c:pt>
                <c:pt idx="887">
                  <c:v>13.156000000000001</c:v>
                </c:pt>
                <c:pt idx="888">
                  <c:v>13.725</c:v>
                </c:pt>
                <c:pt idx="889">
                  <c:v>13.964</c:v>
                </c:pt>
                <c:pt idx="890">
                  <c:v>14</c:v>
                </c:pt>
                <c:pt idx="891">
                  <c:v>14.4565</c:v>
                </c:pt>
                <c:pt idx="892">
                  <c:v>15.1</c:v>
                </c:pt>
                <c:pt idx="893">
                  <c:v>15.281000000000001</c:v>
                </c:pt>
                <c:pt idx="894">
                  <c:v>14.7</c:v>
                </c:pt>
                <c:pt idx="895">
                  <c:v>14.231</c:v>
                </c:pt>
                <c:pt idx="896">
                  <c:v>13.425000000000001</c:v>
                </c:pt>
                <c:pt idx="897">
                  <c:v>14.069000000000001</c:v>
                </c:pt>
                <c:pt idx="898">
                  <c:v>13.593999999999999</c:v>
                </c:pt>
                <c:pt idx="899">
                  <c:v>13.894</c:v>
                </c:pt>
                <c:pt idx="900">
                  <c:v>13.4</c:v>
                </c:pt>
                <c:pt idx="901">
                  <c:v>13.35</c:v>
                </c:pt>
                <c:pt idx="902">
                  <c:v>13.4</c:v>
                </c:pt>
                <c:pt idx="903">
                  <c:v>14.180999999999999</c:v>
                </c:pt>
                <c:pt idx="904">
                  <c:v>14.2</c:v>
                </c:pt>
                <c:pt idx="905">
                  <c:v>14.244</c:v>
                </c:pt>
                <c:pt idx="906">
                  <c:v>14</c:v>
                </c:pt>
                <c:pt idx="907">
                  <c:v>14.074999999999999</c:v>
                </c:pt>
                <c:pt idx="908">
                  <c:v>14.0625</c:v>
                </c:pt>
                <c:pt idx="909">
                  <c:v>14</c:v>
                </c:pt>
                <c:pt idx="910">
                  <c:v>14.05</c:v>
                </c:pt>
                <c:pt idx="911">
                  <c:v>13.925000000000001</c:v>
                </c:pt>
                <c:pt idx="912">
                  <c:v>14.074999999999999</c:v>
                </c:pt>
                <c:pt idx="913">
                  <c:v>14.15</c:v>
                </c:pt>
                <c:pt idx="914">
                  <c:v>14.275</c:v>
                </c:pt>
                <c:pt idx="915">
                  <c:v>14.331</c:v>
                </c:pt>
                <c:pt idx="916">
                  <c:v>13.824999999999999</c:v>
                </c:pt>
                <c:pt idx="917">
                  <c:v>13.8695</c:v>
                </c:pt>
                <c:pt idx="918">
                  <c:v>13.888</c:v>
                </c:pt>
                <c:pt idx="919">
                  <c:v>13.718500000000001</c:v>
                </c:pt>
                <c:pt idx="920">
                  <c:v>13.7</c:v>
                </c:pt>
                <c:pt idx="921">
                  <c:v>13.3</c:v>
                </c:pt>
                <c:pt idx="922">
                  <c:v>12.994</c:v>
                </c:pt>
                <c:pt idx="923">
                  <c:v>12.956</c:v>
                </c:pt>
                <c:pt idx="924">
                  <c:v>13.019</c:v>
                </c:pt>
                <c:pt idx="925">
                  <c:v>13.3</c:v>
                </c:pt>
                <c:pt idx="926">
                  <c:v>12.9</c:v>
                </c:pt>
                <c:pt idx="927">
                  <c:v>12.881</c:v>
                </c:pt>
                <c:pt idx="928">
                  <c:v>13.1</c:v>
                </c:pt>
                <c:pt idx="929">
                  <c:v>12.7</c:v>
                </c:pt>
                <c:pt idx="930">
                  <c:v>12.493499999999999</c:v>
                </c:pt>
                <c:pt idx="931">
                  <c:v>12.25</c:v>
                </c:pt>
                <c:pt idx="932">
                  <c:v>11.85</c:v>
                </c:pt>
                <c:pt idx="933">
                  <c:v>12.044</c:v>
                </c:pt>
                <c:pt idx="934">
                  <c:v>12.0938</c:v>
                </c:pt>
                <c:pt idx="935">
                  <c:v>12.468999999999999</c:v>
                </c:pt>
                <c:pt idx="936">
                  <c:v>12.305999999999999</c:v>
                </c:pt>
                <c:pt idx="937">
                  <c:v>12</c:v>
                </c:pt>
                <c:pt idx="938">
                  <c:v>12.25</c:v>
                </c:pt>
                <c:pt idx="939">
                  <c:v>11.9</c:v>
                </c:pt>
                <c:pt idx="940">
                  <c:v>11.9</c:v>
                </c:pt>
                <c:pt idx="941">
                  <c:v>11.569000000000001</c:v>
                </c:pt>
                <c:pt idx="942">
                  <c:v>11.4625</c:v>
                </c:pt>
                <c:pt idx="943">
                  <c:v>11.5565</c:v>
                </c:pt>
                <c:pt idx="944">
                  <c:v>11.55</c:v>
                </c:pt>
                <c:pt idx="945">
                  <c:v>11.7</c:v>
                </c:pt>
                <c:pt idx="946">
                  <c:v>11.581</c:v>
                </c:pt>
                <c:pt idx="947">
                  <c:v>11.25</c:v>
                </c:pt>
                <c:pt idx="948">
                  <c:v>11.275</c:v>
                </c:pt>
                <c:pt idx="949">
                  <c:v>11.055999999999999</c:v>
                </c:pt>
                <c:pt idx="950">
                  <c:v>11.044</c:v>
                </c:pt>
                <c:pt idx="951">
                  <c:v>11.279</c:v>
                </c:pt>
                <c:pt idx="952">
                  <c:v>11.218999999999999</c:v>
                </c:pt>
                <c:pt idx="953">
                  <c:v>11.631</c:v>
                </c:pt>
                <c:pt idx="954">
                  <c:v>11.225</c:v>
                </c:pt>
                <c:pt idx="955">
                  <c:v>11.055999999999999</c:v>
                </c:pt>
                <c:pt idx="956">
                  <c:v>11</c:v>
                </c:pt>
                <c:pt idx="957">
                  <c:v>11.218999999999999</c:v>
                </c:pt>
                <c:pt idx="958">
                  <c:v>11.3</c:v>
                </c:pt>
                <c:pt idx="959">
                  <c:v>10.731</c:v>
                </c:pt>
                <c:pt idx="960">
                  <c:v>10.55</c:v>
                </c:pt>
                <c:pt idx="961">
                  <c:v>10.8065</c:v>
                </c:pt>
                <c:pt idx="962">
                  <c:v>10.711</c:v>
                </c:pt>
                <c:pt idx="963">
                  <c:v>11.125</c:v>
                </c:pt>
                <c:pt idx="964">
                  <c:v>11.125</c:v>
                </c:pt>
                <c:pt idx="965">
                  <c:v>11.1</c:v>
                </c:pt>
                <c:pt idx="966">
                  <c:v>11.4963</c:v>
                </c:pt>
                <c:pt idx="967">
                  <c:v>11.194000000000001</c:v>
                </c:pt>
                <c:pt idx="968">
                  <c:v>11.65</c:v>
                </c:pt>
                <c:pt idx="969">
                  <c:v>10.956</c:v>
                </c:pt>
                <c:pt idx="970">
                  <c:v>10.85</c:v>
                </c:pt>
                <c:pt idx="971">
                  <c:v>10.718999999999999</c:v>
                </c:pt>
                <c:pt idx="972">
                  <c:v>11.15</c:v>
                </c:pt>
                <c:pt idx="973">
                  <c:v>11.05</c:v>
                </c:pt>
                <c:pt idx="974">
                  <c:v>11.044</c:v>
                </c:pt>
                <c:pt idx="975">
                  <c:v>11.231</c:v>
                </c:pt>
                <c:pt idx="976">
                  <c:v>11.169</c:v>
                </c:pt>
                <c:pt idx="977">
                  <c:v>10.97</c:v>
                </c:pt>
                <c:pt idx="978">
                  <c:v>10.875</c:v>
                </c:pt>
                <c:pt idx="979">
                  <c:v>10.781000000000001</c:v>
                </c:pt>
                <c:pt idx="980">
                  <c:v>10.441000000000001</c:v>
                </c:pt>
                <c:pt idx="981">
                  <c:v>10.3695</c:v>
                </c:pt>
                <c:pt idx="982">
                  <c:v>10.42</c:v>
                </c:pt>
                <c:pt idx="983">
                  <c:v>10.6</c:v>
                </c:pt>
                <c:pt idx="984">
                  <c:v>10.7</c:v>
                </c:pt>
                <c:pt idx="985">
                  <c:v>10.7</c:v>
                </c:pt>
                <c:pt idx="986">
                  <c:v>10.62</c:v>
                </c:pt>
                <c:pt idx="987">
                  <c:v>10.5105</c:v>
                </c:pt>
                <c:pt idx="988">
                  <c:v>10.7</c:v>
                </c:pt>
                <c:pt idx="989">
                  <c:v>10.65</c:v>
                </c:pt>
                <c:pt idx="990">
                  <c:v>11.218999999999999</c:v>
                </c:pt>
                <c:pt idx="991">
                  <c:v>10.955</c:v>
                </c:pt>
                <c:pt idx="992">
                  <c:v>10.869</c:v>
                </c:pt>
                <c:pt idx="993">
                  <c:v>11.2</c:v>
                </c:pt>
                <c:pt idx="994">
                  <c:v>11.35</c:v>
                </c:pt>
                <c:pt idx="995">
                  <c:v>11.430999999999999</c:v>
                </c:pt>
                <c:pt idx="996">
                  <c:v>11.494999999999999</c:v>
                </c:pt>
                <c:pt idx="997">
                  <c:v>11.35</c:v>
                </c:pt>
                <c:pt idx="998">
                  <c:v>11.625</c:v>
                </c:pt>
                <c:pt idx="999">
                  <c:v>11.6</c:v>
                </c:pt>
                <c:pt idx="1000">
                  <c:v>11.7</c:v>
                </c:pt>
                <c:pt idx="1001">
                  <c:v>11.8505</c:v>
                </c:pt>
                <c:pt idx="1002">
                  <c:v>11.92</c:v>
                </c:pt>
                <c:pt idx="1003">
                  <c:v>12.525</c:v>
                </c:pt>
                <c:pt idx="1004">
                  <c:v>12.1</c:v>
                </c:pt>
                <c:pt idx="1005">
                  <c:v>13.044</c:v>
                </c:pt>
                <c:pt idx="1006">
                  <c:v>12.55</c:v>
                </c:pt>
                <c:pt idx="1007">
                  <c:v>12.2</c:v>
                </c:pt>
                <c:pt idx="1008">
                  <c:v>12.7875</c:v>
                </c:pt>
                <c:pt idx="1009">
                  <c:v>12.715</c:v>
                </c:pt>
                <c:pt idx="1010">
                  <c:v>12.63</c:v>
                </c:pt>
                <c:pt idx="1011">
                  <c:v>12.831</c:v>
                </c:pt>
                <c:pt idx="1012">
                  <c:v>12.55</c:v>
                </c:pt>
                <c:pt idx="1013">
                  <c:v>12.375</c:v>
                </c:pt>
                <c:pt idx="1014">
                  <c:v>12.394500000000001</c:v>
                </c:pt>
                <c:pt idx="1015">
                  <c:v>12.95</c:v>
                </c:pt>
                <c:pt idx="1016">
                  <c:v>12.706</c:v>
                </c:pt>
                <c:pt idx="1017">
                  <c:v>13.05</c:v>
                </c:pt>
                <c:pt idx="1018">
                  <c:v>13.176500000000001</c:v>
                </c:pt>
                <c:pt idx="1019">
                  <c:v>13.031000000000001</c:v>
                </c:pt>
                <c:pt idx="1020">
                  <c:v>13.1</c:v>
                </c:pt>
                <c:pt idx="1021">
                  <c:v>12.65</c:v>
                </c:pt>
                <c:pt idx="1022">
                  <c:v>12.25</c:v>
                </c:pt>
                <c:pt idx="1023">
                  <c:v>12.35</c:v>
                </c:pt>
                <c:pt idx="1024">
                  <c:v>11.925000000000001</c:v>
                </c:pt>
                <c:pt idx="1025">
                  <c:v>11.805999999999999</c:v>
                </c:pt>
                <c:pt idx="1026">
                  <c:v>11.45</c:v>
                </c:pt>
                <c:pt idx="1027">
                  <c:v>11.895</c:v>
                </c:pt>
                <c:pt idx="1028">
                  <c:v>11.824999999999999</c:v>
                </c:pt>
                <c:pt idx="1029">
                  <c:v>11.925000000000001</c:v>
                </c:pt>
                <c:pt idx="1030">
                  <c:v>12.269500000000001</c:v>
                </c:pt>
                <c:pt idx="1031">
                  <c:v>12.1435</c:v>
                </c:pt>
                <c:pt idx="1032">
                  <c:v>12.95</c:v>
                </c:pt>
                <c:pt idx="1033">
                  <c:v>13.625</c:v>
                </c:pt>
                <c:pt idx="1034">
                  <c:v>13.05</c:v>
                </c:pt>
                <c:pt idx="1035">
                  <c:v>13.11</c:v>
                </c:pt>
                <c:pt idx="1036">
                  <c:v>12.9505</c:v>
                </c:pt>
                <c:pt idx="1037">
                  <c:v>12.65</c:v>
                </c:pt>
                <c:pt idx="1038">
                  <c:v>13.35</c:v>
                </c:pt>
                <c:pt idx="1039">
                  <c:v>13.25</c:v>
                </c:pt>
                <c:pt idx="1040">
                  <c:v>13.6</c:v>
                </c:pt>
                <c:pt idx="1041">
                  <c:v>13.2</c:v>
                </c:pt>
                <c:pt idx="1042">
                  <c:v>12.95</c:v>
                </c:pt>
                <c:pt idx="1043">
                  <c:v>12.419499999999999</c:v>
                </c:pt>
                <c:pt idx="1044">
                  <c:v>12.105499999999999</c:v>
                </c:pt>
                <c:pt idx="1045">
                  <c:v>11.875</c:v>
                </c:pt>
                <c:pt idx="1046">
                  <c:v>11.824999999999999</c:v>
                </c:pt>
                <c:pt idx="1047">
                  <c:v>12.35</c:v>
                </c:pt>
                <c:pt idx="1048">
                  <c:v>12.019500000000001</c:v>
                </c:pt>
                <c:pt idx="1049">
                  <c:v>12.025</c:v>
                </c:pt>
                <c:pt idx="1050">
                  <c:v>13.5</c:v>
                </c:pt>
                <c:pt idx="1051">
                  <c:v>13.6</c:v>
                </c:pt>
                <c:pt idx="1052">
                  <c:v>13.05</c:v>
                </c:pt>
                <c:pt idx="1053">
                  <c:v>13.074999999999999</c:v>
                </c:pt>
                <c:pt idx="1054">
                  <c:v>13.3</c:v>
                </c:pt>
                <c:pt idx="1055">
                  <c:v>13.7</c:v>
                </c:pt>
                <c:pt idx="1056">
                  <c:v>13.525</c:v>
                </c:pt>
                <c:pt idx="1057">
                  <c:v>13.35</c:v>
                </c:pt>
                <c:pt idx="1058">
                  <c:v>12.8</c:v>
                </c:pt>
                <c:pt idx="1059">
                  <c:v>12.15</c:v>
                </c:pt>
                <c:pt idx="1060">
                  <c:v>12.1425</c:v>
                </c:pt>
                <c:pt idx="1061">
                  <c:v>11.815</c:v>
                </c:pt>
                <c:pt idx="1062">
                  <c:v>12.25</c:v>
                </c:pt>
                <c:pt idx="1063">
                  <c:v>12.475</c:v>
                </c:pt>
                <c:pt idx="1064">
                  <c:v>12.824999999999999</c:v>
                </c:pt>
                <c:pt idx="1065">
                  <c:v>12.95</c:v>
                </c:pt>
                <c:pt idx="1066">
                  <c:v>13.1805</c:v>
                </c:pt>
                <c:pt idx="1067">
                  <c:v>13.225</c:v>
                </c:pt>
                <c:pt idx="1068">
                  <c:v>13.55</c:v>
                </c:pt>
                <c:pt idx="1069">
                  <c:v>13.925000000000001</c:v>
                </c:pt>
                <c:pt idx="1070">
                  <c:v>14.4565</c:v>
                </c:pt>
                <c:pt idx="1071">
                  <c:v>15.074999999999999</c:v>
                </c:pt>
                <c:pt idx="1072">
                  <c:v>14.675000000000001</c:v>
                </c:pt>
                <c:pt idx="1073">
                  <c:v>14.85</c:v>
                </c:pt>
                <c:pt idx="1074">
                  <c:v>14.05</c:v>
                </c:pt>
                <c:pt idx="1075">
                  <c:v>13.369</c:v>
                </c:pt>
                <c:pt idx="1076">
                  <c:v>13.175000000000001</c:v>
                </c:pt>
                <c:pt idx="1077">
                  <c:v>13.2445</c:v>
                </c:pt>
                <c:pt idx="1078">
                  <c:v>14.025</c:v>
                </c:pt>
                <c:pt idx="1079">
                  <c:v>13.8055</c:v>
                </c:pt>
                <c:pt idx="1080">
                  <c:v>13.75</c:v>
                </c:pt>
                <c:pt idx="1081">
                  <c:v>13.55</c:v>
                </c:pt>
                <c:pt idx="1082">
                  <c:v>13.4625</c:v>
                </c:pt>
                <c:pt idx="1083">
                  <c:v>13.25</c:v>
                </c:pt>
                <c:pt idx="1084">
                  <c:v>12.875</c:v>
                </c:pt>
                <c:pt idx="1085">
                  <c:v>12.925000000000001</c:v>
                </c:pt>
                <c:pt idx="1086">
                  <c:v>12.55</c:v>
                </c:pt>
                <c:pt idx="1087">
                  <c:v>12.95</c:v>
                </c:pt>
                <c:pt idx="1088">
                  <c:v>13.507</c:v>
                </c:pt>
                <c:pt idx="1089">
                  <c:v>14.7745</c:v>
                </c:pt>
                <c:pt idx="1090">
                  <c:v>15.1</c:v>
                </c:pt>
                <c:pt idx="1091">
                  <c:v>14.805</c:v>
                </c:pt>
                <c:pt idx="1092">
                  <c:v>14.4</c:v>
                </c:pt>
                <c:pt idx="1093">
                  <c:v>15.974500000000001</c:v>
                </c:pt>
                <c:pt idx="1094">
                  <c:v>16.399000000000001</c:v>
                </c:pt>
                <c:pt idx="1095">
                  <c:v>15.925000000000001</c:v>
                </c:pt>
                <c:pt idx="1096">
                  <c:v>15.725</c:v>
                </c:pt>
                <c:pt idx="1097">
                  <c:v>14.8125</c:v>
                </c:pt>
                <c:pt idx="1098">
                  <c:v>14.925000000000001</c:v>
                </c:pt>
                <c:pt idx="1099">
                  <c:v>15.85</c:v>
                </c:pt>
                <c:pt idx="1100">
                  <c:v>15.913</c:v>
                </c:pt>
                <c:pt idx="1101">
                  <c:v>15.975</c:v>
                </c:pt>
                <c:pt idx="1102">
                  <c:v>17.324999999999999</c:v>
                </c:pt>
                <c:pt idx="1103">
                  <c:v>17.32</c:v>
                </c:pt>
                <c:pt idx="1104">
                  <c:v>17.600000000000001</c:v>
                </c:pt>
                <c:pt idx="1105">
                  <c:v>16.675000000000001</c:v>
                </c:pt>
                <c:pt idx="1106">
                  <c:v>16.499500000000001</c:v>
                </c:pt>
                <c:pt idx="1107">
                  <c:v>16.2255</c:v>
                </c:pt>
                <c:pt idx="1108">
                  <c:v>16.175000000000001</c:v>
                </c:pt>
                <c:pt idx="1109">
                  <c:v>16.850000000000001</c:v>
                </c:pt>
                <c:pt idx="1110">
                  <c:v>16.225000000000001</c:v>
                </c:pt>
                <c:pt idx="1111">
                  <c:v>15.65</c:v>
                </c:pt>
                <c:pt idx="1112">
                  <c:v>14.7005</c:v>
                </c:pt>
                <c:pt idx="1113">
                  <c:v>14.6</c:v>
                </c:pt>
                <c:pt idx="1114">
                  <c:v>15.7</c:v>
                </c:pt>
                <c:pt idx="1115">
                  <c:v>14.525</c:v>
                </c:pt>
                <c:pt idx="1116">
                  <c:v>14.725</c:v>
                </c:pt>
                <c:pt idx="1117">
                  <c:v>14.25</c:v>
                </c:pt>
                <c:pt idx="1118">
                  <c:v>14.487</c:v>
                </c:pt>
                <c:pt idx="1119">
                  <c:v>15.065</c:v>
                </c:pt>
                <c:pt idx="1120">
                  <c:v>14.75</c:v>
                </c:pt>
                <c:pt idx="1121">
                  <c:v>15.425000000000001</c:v>
                </c:pt>
                <c:pt idx="1122">
                  <c:v>15.186999999999999</c:v>
                </c:pt>
                <c:pt idx="1123">
                  <c:v>15</c:v>
                </c:pt>
                <c:pt idx="1124">
                  <c:v>14.625</c:v>
                </c:pt>
                <c:pt idx="1125">
                  <c:v>14.8</c:v>
                </c:pt>
                <c:pt idx="1126">
                  <c:v>13.787000000000001</c:v>
                </c:pt>
                <c:pt idx="1127">
                  <c:v>13.387</c:v>
                </c:pt>
                <c:pt idx="1128">
                  <c:v>13.837999999999999</c:v>
                </c:pt>
                <c:pt idx="1129">
                  <c:v>15.125</c:v>
                </c:pt>
                <c:pt idx="1130">
                  <c:v>15.074999999999999</c:v>
                </c:pt>
                <c:pt idx="1131">
                  <c:v>15.425000000000001</c:v>
                </c:pt>
                <c:pt idx="1132">
                  <c:v>14.7</c:v>
                </c:pt>
                <c:pt idx="1133">
                  <c:v>14.962999999999999</c:v>
                </c:pt>
                <c:pt idx="1134">
                  <c:v>14.763</c:v>
                </c:pt>
                <c:pt idx="1135">
                  <c:v>15.7</c:v>
                </c:pt>
                <c:pt idx="1136">
                  <c:v>16.024999999999999</c:v>
                </c:pt>
                <c:pt idx="1137">
                  <c:v>15.287000000000001</c:v>
                </c:pt>
                <c:pt idx="1138">
                  <c:v>15.6</c:v>
                </c:pt>
                <c:pt idx="1139">
                  <c:v>15.888500000000001</c:v>
                </c:pt>
                <c:pt idx="1140">
                  <c:v>15.8</c:v>
                </c:pt>
                <c:pt idx="1141">
                  <c:v>15.675000000000001</c:v>
                </c:pt>
                <c:pt idx="1142">
                  <c:v>15.45</c:v>
                </c:pt>
                <c:pt idx="1143">
                  <c:v>15.75</c:v>
                </c:pt>
                <c:pt idx="1144">
                  <c:v>15.95</c:v>
                </c:pt>
                <c:pt idx="1145">
                  <c:v>16.425000000000001</c:v>
                </c:pt>
                <c:pt idx="1146">
                  <c:v>16.276</c:v>
                </c:pt>
                <c:pt idx="1147">
                  <c:v>16.475000000000001</c:v>
                </c:pt>
                <c:pt idx="1148">
                  <c:v>16.149999999999999</c:v>
                </c:pt>
                <c:pt idx="1149">
                  <c:v>16.024999999999999</c:v>
                </c:pt>
                <c:pt idx="1150">
                  <c:v>15.725</c:v>
                </c:pt>
                <c:pt idx="1151">
                  <c:v>15.425000000000001</c:v>
                </c:pt>
                <c:pt idx="1152">
                  <c:v>15.3</c:v>
                </c:pt>
                <c:pt idx="1153">
                  <c:v>14.95</c:v>
                </c:pt>
                <c:pt idx="1154">
                  <c:v>14.975</c:v>
                </c:pt>
                <c:pt idx="1155">
                  <c:v>14.975</c:v>
                </c:pt>
                <c:pt idx="1156">
                  <c:v>15.225</c:v>
                </c:pt>
                <c:pt idx="1157">
                  <c:v>15.2</c:v>
                </c:pt>
                <c:pt idx="1158">
                  <c:v>15.25</c:v>
                </c:pt>
                <c:pt idx="1159">
                  <c:v>15.525</c:v>
                </c:pt>
                <c:pt idx="1160">
                  <c:v>15.9</c:v>
                </c:pt>
                <c:pt idx="1161">
                  <c:v>15.175000000000001</c:v>
                </c:pt>
                <c:pt idx="1162">
                  <c:v>14.2</c:v>
                </c:pt>
                <c:pt idx="1163">
                  <c:v>14.3</c:v>
                </c:pt>
                <c:pt idx="1164">
                  <c:v>14.2</c:v>
                </c:pt>
                <c:pt idx="1165">
                  <c:v>14.3</c:v>
                </c:pt>
                <c:pt idx="1166">
                  <c:v>14.324999999999999</c:v>
                </c:pt>
                <c:pt idx="1167">
                  <c:v>14.1</c:v>
                </c:pt>
                <c:pt idx="1168">
                  <c:v>14.225</c:v>
                </c:pt>
                <c:pt idx="1169">
                  <c:v>14.15</c:v>
                </c:pt>
                <c:pt idx="1170">
                  <c:v>14.201000000000001</c:v>
                </c:pt>
                <c:pt idx="1171">
                  <c:v>14.725</c:v>
                </c:pt>
                <c:pt idx="1172">
                  <c:v>14.725</c:v>
                </c:pt>
                <c:pt idx="1173">
                  <c:v>14.8</c:v>
                </c:pt>
                <c:pt idx="1174">
                  <c:v>14.074999999999999</c:v>
                </c:pt>
                <c:pt idx="1175">
                  <c:v>13.975</c:v>
                </c:pt>
                <c:pt idx="1176">
                  <c:v>14.1</c:v>
                </c:pt>
                <c:pt idx="1177">
                  <c:v>13.75</c:v>
                </c:pt>
                <c:pt idx="1178">
                  <c:v>13.025</c:v>
                </c:pt>
                <c:pt idx="1179">
                  <c:v>12.625</c:v>
                </c:pt>
                <c:pt idx="1180">
                  <c:v>12.85</c:v>
                </c:pt>
                <c:pt idx="1181">
                  <c:v>12.475</c:v>
                </c:pt>
                <c:pt idx="1182">
                  <c:v>12.6</c:v>
                </c:pt>
                <c:pt idx="1183">
                  <c:v>12.675000000000001</c:v>
                </c:pt>
                <c:pt idx="1184">
                  <c:v>12.525</c:v>
                </c:pt>
                <c:pt idx="1185">
                  <c:v>12.45</c:v>
                </c:pt>
                <c:pt idx="1186">
                  <c:v>12.25</c:v>
                </c:pt>
                <c:pt idx="1187">
                  <c:v>12.175000000000001</c:v>
                </c:pt>
                <c:pt idx="1188">
                  <c:v>11.975</c:v>
                </c:pt>
                <c:pt idx="1189">
                  <c:v>12.324999999999999</c:v>
                </c:pt>
                <c:pt idx="1190">
                  <c:v>12.45</c:v>
                </c:pt>
                <c:pt idx="1191">
                  <c:v>11.9</c:v>
                </c:pt>
                <c:pt idx="1192">
                  <c:v>11.949</c:v>
                </c:pt>
                <c:pt idx="1193">
                  <c:v>12.5</c:v>
                </c:pt>
                <c:pt idx="1194">
                  <c:v>12.3</c:v>
                </c:pt>
                <c:pt idx="1195">
                  <c:v>12.023999999999999</c:v>
                </c:pt>
                <c:pt idx="1196">
                  <c:v>11.95</c:v>
                </c:pt>
                <c:pt idx="1197">
                  <c:v>11.85</c:v>
                </c:pt>
                <c:pt idx="1198">
                  <c:v>12.275</c:v>
                </c:pt>
                <c:pt idx="1199">
                  <c:v>11.95</c:v>
                </c:pt>
                <c:pt idx="1200">
                  <c:v>11.55</c:v>
                </c:pt>
                <c:pt idx="1201">
                  <c:v>11.225</c:v>
                </c:pt>
                <c:pt idx="1202">
                  <c:v>11.725</c:v>
                </c:pt>
                <c:pt idx="1203">
                  <c:v>11.375</c:v>
                </c:pt>
                <c:pt idx="1204">
                  <c:v>11.4</c:v>
                </c:pt>
                <c:pt idx="1205">
                  <c:v>11.975</c:v>
                </c:pt>
                <c:pt idx="1206">
                  <c:v>12.425000000000001</c:v>
                </c:pt>
                <c:pt idx="1207">
                  <c:v>11.824999999999999</c:v>
                </c:pt>
                <c:pt idx="1208">
                  <c:v>11.45</c:v>
                </c:pt>
                <c:pt idx="1209">
                  <c:v>11</c:v>
                </c:pt>
                <c:pt idx="1210">
                  <c:v>10.975</c:v>
                </c:pt>
                <c:pt idx="1211">
                  <c:v>10.65</c:v>
                </c:pt>
                <c:pt idx="1212">
                  <c:v>10.45</c:v>
                </c:pt>
                <c:pt idx="1213">
                  <c:v>10.875</c:v>
                </c:pt>
                <c:pt idx="1214">
                  <c:v>10.725</c:v>
                </c:pt>
                <c:pt idx="1215">
                  <c:v>10.875</c:v>
                </c:pt>
                <c:pt idx="1216">
                  <c:v>11</c:v>
                </c:pt>
                <c:pt idx="1217">
                  <c:v>11.1</c:v>
                </c:pt>
                <c:pt idx="1218">
                  <c:v>11.1</c:v>
                </c:pt>
                <c:pt idx="1219">
                  <c:v>11.074999999999999</c:v>
                </c:pt>
                <c:pt idx="1220">
                  <c:v>11.3</c:v>
                </c:pt>
                <c:pt idx="1221">
                  <c:v>10.85</c:v>
                </c:pt>
                <c:pt idx="1222">
                  <c:v>10.7</c:v>
                </c:pt>
                <c:pt idx="1223">
                  <c:v>10.7</c:v>
                </c:pt>
                <c:pt idx="1224">
                  <c:v>10.625</c:v>
                </c:pt>
                <c:pt idx="1225">
                  <c:v>10.8</c:v>
                </c:pt>
                <c:pt idx="1226">
                  <c:v>10.625</c:v>
                </c:pt>
                <c:pt idx="1227">
                  <c:v>10.275</c:v>
                </c:pt>
                <c:pt idx="1228">
                  <c:v>10.25</c:v>
                </c:pt>
                <c:pt idx="1229">
                  <c:v>10.225</c:v>
                </c:pt>
                <c:pt idx="1230">
                  <c:v>10.199999999999999</c:v>
                </c:pt>
                <c:pt idx="1231">
                  <c:v>10.4</c:v>
                </c:pt>
                <c:pt idx="1232">
                  <c:v>10.175000000000001</c:v>
                </c:pt>
                <c:pt idx="1233">
                  <c:v>9.9749999999999996</c:v>
                </c:pt>
                <c:pt idx="1234">
                  <c:v>9.9499999999999993</c:v>
                </c:pt>
                <c:pt idx="1235">
                  <c:v>9.85</c:v>
                </c:pt>
                <c:pt idx="1236">
                  <c:v>9.9745000000000008</c:v>
                </c:pt>
                <c:pt idx="1237">
                  <c:v>9.9499999999999993</c:v>
                </c:pt>
                <c:pt idx="1238">
                  <c:v>9.9</c:v>
                </c:pt>
                <c:pt idx="1239">
                  <c:v>9.7495000000000012</c:v>
                </c:pt>
                <c:pt idx="1240">
                  <c:v>10.475</c:v>
                </c:pt>
                <c:pt idx="1241">
                  <c:v>10.7</c:v>
                </c:pt>
                <c:pt idx="1242">
                  <c:v>10.324999999999999</c:v>
                </c:pt>
                <c:pt idx="1243">
                  <c:v>10.45</c:v>
                </c:pt>
                <c:pt idx="1244">
                  <c:v>10.625</c:v>
                </c:pt>
                <c:pt idx="1245">
                  <c:v>10.7125</c:v>
                </c:pt>
                <c:pt idx="1246">
                  <c:v>10.375</c:v>
                </c:pt>
                <c:pt idx="1247">
                  <c:v>10.45</c:v>
                </c:pt>
                <c:pt idx="1248">
                  <c:v>10.625500000000001</c:v>
                </c:pt>
                <c:pt idx="1249">
                  <c:v>10.35</c:v>
                </c:pt>
                <c:pt idx="1250">
                  <c:v>10.25</c:v>
                </c:pt>
                <c:pt idx="1251">
                  <c:v>10.1815</c:v>
                </c:pt>
                <c:pt idx="1252">
                  <c:v>10.15</c:v>
                </c:pt>
                <c:pt idx="1253">
                  <c:v>10.324999999999999</c:v>
                </c:pt>
                <c:pt idx="1254">
                  <c:v>10.050000000000001</c:v>
                </c:pt>
                <c:pt idx="1255">
                  <c:v>10.025</c:v>
                </c:pt>
                <c:pt idx="1256">
                  <c:v>9.7249999999999996</c:v>
                </c:pt>
                <c:pt idx="1257">
                  <c:v>9.4815000000000005</c:v>
                </c:pt>
                <c:pt idx="1258">
                  <c:v>9.6185000000000009</c:v>
                </c:pt>
                <c:pt idx="1259">
                  <c:v>9.9565000000000001</c:v>
                </c:pt>
                <c:pt idx="1260">
                  <c:v>9.75</c:v>
                </c:pt>
                <c:pt idx="1261">
                  <c:v>9.75</c:v>
                </c:pt>
                <c:pt idx="1262">
                  <c:v>10.25</c:v>
                </c:pt>
                <c:pt idx="1263">
                  <c:v>10.574999999999999</c:v>
                </c:pt>
                <c:pt idx="1264">
                  <c:v>11.031000000000001</c:v>
                </c:pt>
                <c:pt idx="1265">
                  <c:v>10.55</c:v>
                </c:pt>
                <c:pt idx="1266">
                  <c:v>10.512499999999999</c:v>
                </c:pt>
                <c:pt idx="1267">
                  <c:v>11.3565</c:v>
                </c:pt>
                <c:pt idx="1268">
                  <c:v>11.45</c:v>
                </c:pt>
                <c:pt idx="1269">
                  <c:v>11.9</c:v>
                </c:pt>
                <c:pt idx="1270">
                  <c:v>12.25</c:v>
                </c:pt>
                <c:pt idx="1271">
                  <c:v>12.525</c:v>
                </c:pt>
                <c:pt idx="1272">
                  <c:v>12.05</c:v>
                </c:pt>
                <c:pt idx="1273">
                  <c:v>11.4</c:v>
                </c:pt>
                <c:pt idx="1274">
                  <c:v>12.718500000000001</c:v>
                </c:pt>
                <c:pt idx="1275">
                  <c:v>12.324999999999999</c:v>
                </c:pt>
                <c:pt idx="1276">
                  <c:v>12.5185</c:v>
                </c:pt>
                <c:pt idx="1277">
                  <c:v>12.35</c:v>
                </c:pt>
                <c:pt idx="1278">
                  <c:v>12.3</c:v>
                </c:pt>
                <c:pt idx="1279">
                  <c:v>12.85</c:v>
                </c:pt>
                <c:pt idx="1280">
                  <c:v>13.106</c:v>
                </c:pt>
                <c:pt idx="1281">
                  <c:v>13.048500000000001</c:v>
                </c:pt>
                <c:pt idx="1282">
                  <c:v>12.925000000000001</c:v>
                </c:pt>
                <c:pt idx="1283">
                  <c:v>12.9815</c:v>
                </c:pt>
                <c:pt idx="1284">
                  <c:v>12.65</c:v>
                </c:pt>
                <c:pt idx="1285">
                  <c:v>12.118499999999999</c:v>
                </c:pt>
                <c:pt idx="1286">
                  <c:v>12.45</c:v>
                </c:pt>
                <c:pt idx="1287">
                  <c:v>12.45</c:v>
                </c:pt>
                <c:pt idx="1288">
                  <c:v>12.625</c:v>
                </c:pt>
                <c:pt idx="1289">
                  <c:v>12.3185</c:v>
                </c:pt>
                <c:pt idx="1290">
                  <c:v>12.4625</c:v>
                </c:pt>
                <c:pt idx="1291">
                  <c:v>12.256500000000001</c:v>
                </c:pt>
                <c:pt idx="1292">
                  <c:v>11.943</c:v>
                </c:pt>
                <c:pt idx="1293">
                  <c:v>11.269500000000001</c:v>
                </c:pt>
                <c:pt idx="1294">
                  <c:v>10.9</c:v>
                </c:pt>
                <c:pt idx="1295">
                  <c:v>11.025</c:v>
                </c:pt>
                <c:pt idx="1296">
                  <c:v>11.0435</c:v>
                </c:pt>
                <c:pt idx="1297">
                  <c:v>11.031499999999999</c:v>
                </c:pt>
                <c:pt idx="1298">
                  <c:v>10.9435</c:v>
                </c:pt>
                <c:pt idx="1299">
                  <c:v>10.8935</c:v>
                </c:pt>
                <c:pt idx="1300">
                  <c:v>10.968500000000001</c:v>
                </c:pt>
                <c:pt idx="1301">
                  <c:v>10.175000000000001</c:v>
                </c:pt>
                <c:pt idx="1302">
                  <c:v>10.375</c:v>
                </c:pt>
                <c:pt idx="1303">
                  <c:v>10.3</c:v>
                </c:pt>
                <c:pt idx="1304">
                  <c:v>10.525</c:v>
                </c:pt>
                <c:pt idx="1305">
                  <c:v>10.5185</c:v>
                </c:pt>
                <c:pt idx="1306">
                  <c:v>10.5</c:v>
                </c:pt>
                <c:pt idx="1307">
                  <c:v>10.7</c:v>
                </c:pt>
                <c:pt idx="1308">
                  <c:v>10.65</c:v>
                </c:pt>
                <c:pt idx="1309">
                  <c:v>10.6</c:v>
                </c:pt>
                <c:pt idx="1310">
                  <c:v>11</c:v>
                </c:pt>
                <c:pt idx="1311">
                  <c:v>10.6</c:v>
                </c:pt>
                <c:pt idx="1312">
                  <c:v>10.25</c:v>
                </c:pt>
                <c:pt idx="1313">
                  <c:v>10.199999999999999</c:v>
                </c:pt>
                <c:pt idx="1314">
                  <c:v>9.8000000000000007</c:v>
                </c:pt>
                <c:pt idx="1315">
                  <c:v>9.75</c:v>
                </c:pt>
                <c:pt idx="1316">
                  <c:v>9.7809999999999988</c:v>
                </c:pt>
                <c:pt idx="1317">
                  <c:v>10.65</c:v>
                </c:pt>
                <c:pt idx="1318">
                  <c:v>10.9</c:v>
                </c:pt>
                <c:pt idx="1319">
                  <c:v>11.1</c:v>
                </c:pt>
                <c:pt idx="1320">
                  <c:v>10.6435</c:v>
                </c:pt>
                <c:pt idx="1321">
                  <c:v>10.5</c:v>
                </c:pt>
                <c:pt idx="1322">
                  <c:v>10.7315</c:v>
                </c:pt>
                <c:pt idx="1323">
                  <c:v>10.8</c:v>
                </c:pt>
                <c:pt idx="1324">
                  <c:v>10.9</c:v>
                </c:pt>
                <c:pt idx="1325">
                  <c:v>10.9</c:v>
                </c:pt>
                <c:pt idx="1326">
                  <c:v>10.0565</c:v>
                </c:pt>
                <c:pt idx="1327">
                  <c:v>9.85</c:v>
                </c:pt>
                <c:pt idx="1328">
                  <c:v>9.5500000000000007</c:v>
                </c:pt>
                <c:pt idx="1329">
                  <c:v>9.75</c:v>
                </c:pt>
                <c:pt idx="1330">
                  <c:v>9.6810000000000009</c:v>
                </c:pt>
                <c:pt idx="1331">
                  <c:v>9.7000000000000011</c:v>
                </c:pt>
                <c:pt idx="1332">
                  <c:v>9.4499999999999993</c:v>
                </c:pt>
                <c:pt idx="1333">
                  <c:v>9.5500000000000007</c:v>
                </c:pt>
                <c:pt idx="1334">
                  <c:v>9.8685000000000027</c:v>
                </c:pt>
                <c:pt idx="1335">
                  <c:v>9.9</c:v>
                </c:pt>
                <c:pt idx="1336">
                  <c:v>9.7435000000000009</c:v>
                </c:pt>
                <c:pt idx="1337">
                  <c:v>9.8000000000000007</c:v>
                </c:pt>
                <c:pt idx="1338">
                  <c:v>9.6815000000000015</c:v>
                </c:pt>
                <c:pt idx="1339">
                  <c:v>9.65</c:v>
                </c:pt>
                <c:pt idx="1340">
                  <c:v>9.5500000000000007</c:v>
                </c:pt>
                <c:pt idx="1341">
                  <c:v>9.5500000000000007</c:v>
                </c:pt>
                <c:pt idx="1342">
                  <c:v>9.65</c:v>
                </c:pt>
                <c:pt idx="1343">
                  <c:v>9.9</c:v>
                </c:pt>
                <c:pt idx="1344">
                  <c:v>10.25</c:v>
                </c:pt>
                <c:pt idx="1345">
                  <c:v>10.45</c:v>
                </c:pt>
                <c:pt idx="1346">
                  <c:v>10.3</c:v>
                </c:pt>
                <c:pt idx="1347">
                  <c:v>10.15</c:v>
                </c:pt>
                <c:pt idx="1348">
                  <c:v>9.9315000000000015</c:v>
                </c:pt>
                <c:pt idx="1349">
                  <c:v>10.1</c:v>
                </c:pt>
                <c:pt idx="1350">
                  <c:v>9.5</c:v>
                </c:pt>
                <c:pt idx="1351">
                  <c:v>8.8700000000000028</c:v>
                </c:pt>
                <c:pt idx="1352">
                  <c:v>8.7429999999999986</c:v>
                </c:pt>
                <c:pt idx="1353">
                  <c:v>8.9</c:v>
                </c:pt>
                <c:pt idx="1354">
                  <c:v>8.8000000000000007</c:v>
                </c:pt>
                <c:pt idx="1355">
                  <c:v>9.0565000000000033</c:v>
                </c:pt>
                <c:pt idx="1356">
                  <c:v>8.7815000000000012</c:v>
                </c:pt>
                <c:pt idx="1357">
                  <c:v>9</c:v>
                </c:pt>
                <c:pt idx="1358">
                  <c:v>8.7314999999999987</c:v>
                </c:pt>
                <c:pt idx="1359">
                  <c:v>8.8000000000000007</c:v>
                </c:pt>
                <c:pt idx="1360">
                  <c:v>9.0500000000000007</c:v>
                </c:pt>
                <c:pt idx="1361">
                  <c:v>8.8440000000000012</c:v>
                </c:pt>
                <c:pt idx="1362">
                  <c:v>9.1185000000000009</c:v>
                </c:pt>
                <c:pt idx="1363">
                  <c:v>8.8000000000000007</c:v>
                </c:pt>
                <c:pt idx="1364">
                  <c:v>8.7560000000000002</c:v>
                </c:pt>
                <c:pt idx="1365">
                  <c:v>8.7310000000000016</c:v>
                </c:pt>
                <c:pt idx="1366">
                  <c:v>8.7000000000000011</c:v>
                </c:pt>
                <c:pt idx="1367">
                  <c:v>8.65</c:v>
                </c:pt>
                <c:pt idx="1368">
                  <c:v>8.6</c:v>
                </c:pt>
                <c:pt idx="1369">
                  <c:v>8.4</c:v>
                </c:pt>
                <c:pt idx="1370">
                  <c:v>8.75</c:v>
                </c:pt>
                <c:pt idx="1371">
                  <c:v>8.6555</c:v>
                </c:pt>
                <c:pt idx="1372">
                  <c:v>8.5500000000000007</c:v>
                </c:pt>
                <c:pt idx="1373">
                  <c:v>8.4499999999999993</c:v>
                </c:pt>
                <c:pt idx="1374">
                  <c:v>8.4</c:v>
                </c:pt>
                <c:pt idx="1375">
                  <c:v>8.35</c:v>
                </c:pt>
                <c:pt idx="1376">
                  <c:v>8.4749999999999996</c:v>
                </c:pt>
                <c:pt idx="1377">
                  <c:v>8.4499999999999993</c:v>
                </c:pt>
                <c:pt idx="1378">
                  <c:v>8.4685000000000006</c:v>
                </c:pt>
                <c:pt idx="1379">
                  <c:v>8.4</c:v>
                </c:pt>
                <c:pt idx="1380">
                  <c:v>8.35</c:v>
                </c:pt>
                <c:pt idx="1381">
                  <c:v>8.4435000000000002</c:v>
                </c:pt>
                <c:pt idx="1382">
                  <c:v>8.4</c:v>
                </c:pt>
                <c:pt idx="1383">
                  <c:v>8.4</c:v>
                </c:pt>
                <c:pt idx="1384">
                  <c:v>8.3320000000000007</c:v>
                </c:pt>
                <c:pt idx="1385">
                  <c:v>8.3249999999999993</c:v>
                </c:pt>
                <c:pt idx="1386">
                  <c:v>8.1</c:v>
                </c:pt>
                <c:pt idx="1387">
                  <c:v>8</c:v>
                </c:pt>
                <c:pt idx="1388">
                  <c:v>7.9565000000000001</c:v>
                </c:pt>
                <c:pt idx="1389">
                  <c:v>7.9</c:v>
                </c:pt>
                <c:pt idx="1390">
                  <c:v>8.1</c:v>
                </c:pt>
                <c:pt idx="1391">
                  <c:v>8.1</c:v>
                </c:pt>
                <c:pt idx="1392">
                  <c:v>8.1810000000000009</c:v>
                </c:pt>
                <c:pt idx="1393">
                  <c:v>8.0500000000000007</c:v>
                </c:pt>
                <c:pt idx="1394">
                  <c:v>8.125</c:v>
                </c:pt>
                <c:pt idx="1395">
                  <c:v>8.0315000000000012</c:v>
                </c:pt>
                <c:pt idx="1396">
                  <c:v>7.8434999999999997</c:v>
                </c:pt>
                <c:pt idx="1397">
                  <c:v>7.6</c:v>
                </c:pt>
                <c:pt idx="1398">
                  <c:v>7.5185000000000004</c:v>
                </c:pt>
                <c:pt idx="1399">
                  <c:v>7.55</c:v>
                </c:pt>
                <c:pt idx="1400">
                  <c:v>7.3380000000000001</c:v>
                </c:pt>
                <c:pt idx="1401">
                  <c:v>7.1</c:v>
                </c:pt>
                <c:pt idx="1402">
                  <c:v>7.2119999999999997</c:v>
                </c:pt>
                <c:pt idx="1403">
                  <c:v>7.3754999999999997</c:v>
                </c:pt>
                <c:pt idx="1404">
                  <c:v>7.4755000000000003</c:v>
                </c:pt>
                <c:pt idx="1405">
                  <c:v>7.45</c:v>
                </c:pt>
                <c:pt idx="1406">
                  <c:v>7.35</c:v>
                </c:pt>
                <c:pt idx="1407">
                  <c:v>7.5629999999999988</c:v>
                </c:pt>
                <c:pt idx="1408">
                  <c:v>7.4880000000000004</c:v>
                </c:pt>
                <c:pt idx="1409">
                  <c:v>7.6499999999999977</c:v>
                </c:pt>
                <c:pt idx="1410">
                  <c:v>7.64</c:v>
                </c:pt>
                <c:pt idx="1411">
                  <c:v>7.6369999999999987</c:v>
                </c:pt>
                <c:pt idx="1412">
                  <c:v>7.5619999999999976</c:v>
                </c:pt>
                <c:pt idx="1413">
                  <c:v>7.7380000000000004</c:v>
                </c:pt>
                <c:pt idx="1414">
                  <c:v>7.9</c:v>
                </c:pt>
                <c:pt idx="1415">
                  <c:v>7.8</c:v>
                </c:pt>
                <c:pt idx="1416">
                  <c:v>7.6499999999999977</c:v>
                </c:pt>
                <c:pt idx="1417">
                  <c:v>7.5124999999999984</c:v>
                </c:pt>
                <c:pt idx="1418">
                  <c:v>7.5</c:v>
                </c:pt>
                <c:pt idx="1419">
                  <c:v>7.3</c:v>
                </c:pt>
                <c:pt idx="1420">
                  <c:v>7.2869999999999999</c:v>
                </c:pt>
                <c:pt idx="1421">
                  <c:v>7.25</c:v>
                </c:pt>
                <c:pt idx="1422">
                  <c:v>7.3</c:v>
                </c:pt>
                <c:pt idx="1423">
                  <c:v>7.6499999999999977</c:v>
                </c:pt>
                <c:pt idx="1424">
                  <c:v>8.0370000000000008</c:v>
                </c:pt>
                <c:pt idx="1425">
                  <c:v>8.0500000000000007</c:v>
                </c:pt>
                <c:pt idx="1426">
                  <c:v>8.1</c:v>
                </c:pt>
                <c:pt idx="1427">
                  <c:v>8</c:v>
                </c:pt>
                <c:pt idx="1428">
                  <c:v>8.0500000000000007</c:v>
                </c:pt>
                <c:pt idx="1429">
                  <c:v>8.25</c:v>
                </c:pt>
                <c:pt idx="1430">
                  <c:v>8.3130000000000006</c:v>
                </c:pt>
                <c:pt idx="1431">
                  <c:v>8.3130000000000006</c:v>
                </c:pt>
                <c:pt idx="1432">
                  <c:v>7.6499999999999977</c:v>
                </c:pt>
                <c:pt idx="1433">
                  <c:v>7.6</c:v>
                </c:pt>
                <c:pt idx="1434">
                  <c:v>7.55</c:v>
                </c:pt>
                <c:pt idx="1435">
                  <c:v>7.5</c:v>
                </c:pt>
                <c:pt idx="1436">
                  <c:v>7.2</c:v>
                </c:pt>
                <c:pt idx="1437">
                  <c:v>7.4119999999999999</c:v>
                </c:pt>
                <c:pt idx="1438">
                  <c:v>7.25</c:v>
                </c:pt>
                <c:pt idx="1439">
                  <c:v>7.5869999999999997</c:v>
                </c:pt>
                <c:pt idx="1440">
                  <c:v>7.6749999999999989</c:v>
                </c:pt>
                <c:pt idx="1441">
                  <c:v>7.9870000000000001</c:v>
                </c:pt>
                <c:pt idx="1442">
                  <c:v>8.0500000000000007</c:v>
                </c:pt>
                <c:pt idx="1443">
                  <c:v>8.5749999999999993</c:v>
                </c:pt>
                <c:pt idx="1444">
                  <c:v>8.5500000000000007</c:v>
                </c:pt>
                <c:pt idx="1445">
                  <c:v>8.338000000000001</c:v>
                </c:pt>
                <c:pt idx="1446">
                  <c:v>8.1</c:v>
                </c:pt>
                <c:pt idx="1447">
                  <c:v>7.85</c:v>
                </c:pt>
                <c:pt idx="1448">
                  <c:v>7.9124999999999996</c:v>
                </c:pt>
                <c:pt idx="1449">
                  <c:v>7.8994999999999997</c:v>
                </c:pt>
                <c:pt idx="1450">
                  <c:v>7.8</c:v>
                </c:pt>
                <c:pt idx="1451">
                  <c:v>7.7004999999999999</c:v>
                </c:pt>
                <c:pt idx="1452">
                  <c:v>7.9</c:v>
                </c:pt>
                <c:pt idx="1453">
                  <c:v>7.7869999999999999</c:v>
                </c:pt>
                <c:pt idx="1454">
                  <c:v>7.85</c:v>
                </c:pt>
                <c:pt idx="1455">
                  <c:v>8.5500000000000007</c:v>
                </c:pt>
                <c:pt idx="1456">
                  <c:v>8.6</c:v>
                </c:pt>
                <c:pt idx="1457">
                  <c:v>8.7745000000000015</c:v>
                </c:pt>
                <c:pt idx="1458">
                  <c:v>8.5745000000000005</c:v>
                </c:pt>
                <c:pt idx="1459">
                  <c:v>8.3245000000000005</c:v>
                </c:pt>
                <c:pt idx="1460">
                  <c:v>8.3000000000000007</c:v>
                </c:pt>
                <c:pt idx="1461">
                  <c:v>8.2119999999999997</c:v>
                </c:pt>
                <c:pt idx="1462">
                  <c:v>8.1</c:v>
                </c:pt>
                <c:pt idx="1463">
                  <c:v>8.25</c:v>
                </c:pt>
                <c:pt idx="1464">
                  <c:v>8.3000000000000007</c:v>
                </c:pt>
                <c:pt idx="1465">
                  <c:v>8.4</c:v>
                </c:pt>
                <c:pt idx="1466">
                  <c:v>8.25</c:v>
                </c:pt>
                <c:pt idx="1467">
                  <c:v>8.15</c:v>
                </c:pt>
                <c:pt idx="1468">
                  <c:v>8.5</c:v>
                </c:pt>
                <c:pt idx="1469">
                  <c:v>8.65</c:v>
                </c:pt>
                <c:pt idx="1470">
                  <c:v>9</c:v>
                </c:pt>
                <c:pt idx="1471">
                  <c:v>9.4870000000000001</c:v>
                </c:pt>
                <c:pt idx="1472">
                  <c:v>8.9875000000000007</c:v>
                </c:pt>
                <c:pt idx="1473">
                  <c:v>8.85</c:v>
                </c:pt>
                <c:pt idx="1474">
                  <c:v>8.9</c:v>
                </c:pt>
                <c:pt idx="1475">
                  <c:v>8.7505000000000006</c:v>
                </c:pt>
                <c:pt idx="1476">
                  <c:v>8.4</c:v>
                </c:pt>
                <c:pt idx="1477">
                  <c:v>8.35</c:v>
                </c:pt>
                <c:pt idx="1478">
                  <c:v>8.2000000000000011</c:v>
                </c:pt>
                <c:pt idx="1479">
                  <c:v>8.0005000000000006</c:v>
                </c:pt>
                <c:pt idx="1480">
                  <c:v>8.1</c:v>
                </c:pt>
                <c:pt idx="1481">
                  <c:v>8.1</c:v>
                </c:pt>
                <c:pt idx="1482">
                  <c:v>8.2000000000000011</c:v>
                </c:pt>
                <c:pt idx="1483">
                  <c:v>8.1005000000000003</c:v>
                </c:pt>
                <c:pt idx="1484">
                  <c:v>7.95</c:v>
                </c:pt>
                <c:pt idx="1485">
                  <c:v>8.6</c:v>
                </c:pt>
                <c:pt idx="1486">
                  <c:v>9.15</c:v>
                </c:pt>
                <c:pt idx="1487">
                  <c:v>8.8000000000000007</c:v>
                </c:pt>
                <c:pt idx="1488">
                  <c:v>9.0005000000000006</c:v>
                </c:pt>
                <c:pt idx="1489">
                  <c:v>9.3495000000000008</c:v>
                </c:pt>
                <c:pt idx="1490">
                  <c:v>9</c:v>
                </c:pt>
                <c:pt idx="1491">
                  <c:v>9.1</c:v>
                </c:pt>
                <c:pt idx="1492">
                  <c:v>9.1505000000000027</c:v>
                </c:pt>
                <c:pt idx="1493">
                  <c:v>8.9</c:v>
                </c:pt>
                <c:pt idx="1494">
                  <c:v>8.8755000000000006</c:v>
                </c:pt>
                <c:pt idx="1495">
                  <c:v>8.85</c:v>
                </c:pt>
                <c:pt idx="1496">
                  <c:v>8.7000000000000011</c:v>
                </c:pt>
                <c:pt idx="1497">
                  <c:v>8.65</c:v>
                </c:pt>
                <c:pt idx="1498">
                  <c:v>8.3249999999999993</c:v>
                </c:pt>
                <c:pt idx="1499">
                  <c:v>8.0870000000000015</c:v>
                </c:pt>
                <c:pt idx="1500">
                  <c:v>8</c:v>
                </c:pt>
                <c:pt idx="1501">
                  <c:v>7.9874999999999998</c:v>
                </c:pt>
                <c:pt idx="1502">
                  <c:v>8.0005000000000006</c:v>
                </c:pt>
                <c:pt idx="1503">
                  <c:v>7.95</c:v>
                </c:pt>
                <c:pt idx="1504">
                  <c:v>8.0500000000000007</c:v>
                </c:pt>
                <c:pt idx="1505">
                  <c:v>8.1750000000000007</c:v>
                </c:pt>
                <c:pt idx="1506">
                  <c:v>8.1</c:v>
                </c:pt>
                <c:pt idx="1507">
                  <c:v>8.375</c:v>
                </c:pt>
                <c:pt idx="1508">
                  <c:v>8.4749999999999996</c:v>
                </c:pt>
                <c:pt idx="1509">
                  <c:v>8.35</c:v>
                </c:pt>
                <c:pt idx="1510">
                  <c:v>8.5</c:v>
                </c:pt>
                <c:pt idx="1511">
                  <c:v>8.4499999999999993</c:v>
                </c:pt>
                <c:pt idx="1512">
                  <c:v>8.3995000000000033</c:v>
                </c:pt>
                <c:pt idx="1513">
                  <c:v>8.2255000000000003</c:v>
                </c:pt>
                <c:pt idx="1514">
                  <c:v>8.0995000000000008</c:v>
                </c:pt>
                <c:pt idx="1515">
                  <c:v>8.0749999999999993</c:v>
                </c:pt>
                <c:pt idx="1516">
                  <c:v>8.0250000000000004</c:v>
                </c:pt>
                <c:pt idx="1517">
                  <c:v>7.9749999999999996</c:v>
                </c:pt>
                <c:pt idx="1518">
                  <c:v>8.1245000000000012</c:v>
                </c:pt>
                <c:pt idx="1519">
                  <c:v>7.85</c:v>
                </c:pt>
                <c:pt idx="1520">
                  <c:v>7.9</c:v>
                </c:pt>
                <c:pt idx="1521">
                  <c:v>7.85</c:v>
                </c:pt>
                <c:pt idx="1522">
                  <c:v>7.7750000000000004</c:v>
                </c:pt>
                <c:pt idx="1523">
                  <c:v>7.8494999999999999</c:v>
                </c:pt>
                <c:pt idx="1524">
                  <c:v>8.4749999999999996</c:v>
                </c:pt>
                <c:pt idx="1525">
                  <c:v>8.3255000000000052</c:v>
                </c:pt>
                <c:pt idx="1526">
                  <c:v>8.2879999999999985</c:v>
                </c:pt>
                <c:pt idx="1527">
                  <c:v>8.7000000000000011</c:v>
                </c:pt>
                <c:pt idx="1528">
                  <c:v>8.6005000000000003</c:v>
                </c:pt>
                <c:pt idx="1529">
                  <c:v>8.8225000000000033</c:v>
                </c:pt>
                <c:pt idx="1530">
                  <c:v>8.5419999999999998</c:v>
                </c:pt>
                <c:pt idx="1531">
                  <c:v>8.4019999999999992</c:v>
                </c:pt>
                <c:pt idx="1532">
                  <c:v>8.43</c:v>
                </c:pt>
                <c:pt idx="1533">
                  <c:v>8.6610000000000014</c:v>
                </c:pt>
                <c:pt idx="1534">
                  <c:v>8.4</c:v>
                </c:pt>
                <c:pt idx="1535">
                  <c:v>8.4749999999999996</c:v>
                </c:pt>
                <c:pt idx="1536">
                  <c:v>8.4885000000000002</c:v>
                </c:pt>
                <c:pt idx="1537">
                  <c:v>8.5760000000000005</c:v>
                </c:pt>
                <c:pt idx="1538">
                  <c:v>8.5749999999999993</c:v>
                </c:pt>
                <c:pt idx="1539">
                  <c:v>8.65</c:v>
                </c:pt>
              </c:numCache>
            </c:numRef>
          </c:yVal>
          <c:smooth val="0"/>
          <c:extLst>
            <c:ext xmlns:c16="http://schemas.microsoft.com/office/drawing/2014/chart" uri="{C3380CC4-5D6E-409C-BE32-E72D297353CC}">
              <c16:uniqueId val="{00000000-BD83-4D0D-B029-E39B15BBF256}"/>
            </c:ext>
          </c:extLst>
        </c:ser>
        <c:ser>
          <c:idx val="1"/>
          <c:order val="1"/>
          <c:tx>
            <c:strRef>
              <c:f>ATM!$D$2</c:f>
              <c:strCache>
                <c:ptCount val="1"/>
                <c:pt idx="0">
                  <c:v>AUDUSD 3m</c:v>
                </c:pt>
              </c:strCache>
            </c:strRef>
          </c:tx>
          <c:spPr>
            <a:ln w="12700">
              <a:solidFill>
                <a:srgbClr val="008000"/>
              </a:solidFill>
            </a:ln>
          </c:spPr>
          <c:marker>
            <c:symbol val="none"/>
          </c:marker>
          <c:xVal>
            <c:numRef>
              <c:f>ATM!$C$3:$C$1653</c:f>
              <c:numCache>
                <c:formatCode>d\-mmm\-yy</c:formatCode>
                <c:ptCount val="1651"/>
                <c:pt idx="0">
                  <c:v>39084</c:v>
                </c:pt>
                <c:pt idx="1">
                  <c:v>39085</c:v>
                </c:pt>
                <c:pt idx="2">
                  <c:v>39086</c:v>
                </c:pt>
                <c:pt idx="3">
                  <c:v>39087</c:v>
                </c:pt>
                <c:pt idx="4">
                  <c:v>39090</c:v>
                </c:pt>
                <c:pt idx="5">
                  <c:v>39091</c:v>
                </c:pt>
                <c:pt idx="6">
                  <c:v>39092</c:v>
                </c:pt>
                <c:pt idx="7">
                  <c:v>39093</c:v>
                </c:pt>
                <c:pt idx="8">
                  <c:v>39094</c:v>
                </c:pt>
                <c:pt idx="9">
                  <c:v>39097</c:v>
                </c:pt>
                <c:pt idx="10">
                  <c:v>39098</c:v>
                </c:pt>
                <c:pt idx="11">
                  <c:v>39099</c:v>
                </c:pt>
                <c:pt idx="12">
                  <c:v>39100</c:v>
                </c:pt>
                <c:pt idx="13">
                  <c:v>39101</c:v>
                </c:pt>
                <c:pt idx="14">
                  <c:v>39104</c:v>
                </c:pt>
                <c:pt idx="15">
                  <c:v>39105</c:v>
                </c:pt>
                <c:pt idx="16">
                  <c:v>39106</c:v>
                </c:pt>
                <c:pt idx="17">
                  <c:v>39107</c:v>
                </c:pt>
                <c:pt idx="18">
                  <c:v>39108</c:v>
                </c:pt>
                <c:pt idx="19">
                  <c:v>39111</c:v>
                </c:pt>
                <c:pt idx="20">
                  <c:v>39112</c:v>
                </c:pt>
                <c:pt idx="21">
                  <c:v>39113</c:v>
                </c:pt>
                <c:pt idx="22">
                  <c:v>39114</c:v>
                </c:pt>
                <c:pt idx="23">
                  <c:v>39115</c:v>
                </c:pt>
                <c:pt idx="24">
                  <c:v>39118</c:v>
                </c:pt>
                <c:pt idx="25">
                  <c:v>39119</c:v>
                </c:pt>
                <c:pt idx="26">
                  <c:v>39120</c:v>
                </c:pt>
                <c:pt idx="27">
                  <c:v>39121</c:v>
                </c:pt>
                <c:pt idx="28">
                  <c:v>39122</c:v>
                </c:pt>
                <c:pt idx="29">
                  <c:v>39125</c:v>
                </c:pt>
                <c:pt idx="30">
                  <c:v>39126</c:v>
                </c:pt>
                <c:pt idx="31">
                  <c:v>39127</c:v>
                </c:pt>
                <c:pt idx="32">
                  <c:v>39128</c:v>
                </c:pt>
                <c:pt idx="33">
                  <c:v>39129</c:v>
                </c:pt>
                <c:pt idx="34">
                  <c:v>39132</c:v>
                </c:pt>
                <c:pt idx="35">
                  <c:v>39133</c:v>
                </c:pt>
                <c:pt idx="36">
                  <c:v>39134</c:v>
                </c:pt>
                <c:pt idx="37">
                  <c:v>39135</c:v>
                </c:pt>
                <c:pt idx="38">
                  <c:v>39136</c:v>
                </c:pt>
                <c:pt idx="39">
                  <c:v>39139</c:v>
                </c:pt>
                <c:pt idx="40">
                  <c:v>39140</c:v>
                </c:pt>
                <c:pt idx="41">
                  <c:v>39141</c:v>
                </c:pt>
                <c:pt idx="42">
                  <c:v>39142</c:v>
                </c:pt>
                <c:pt idx="43">
                  <c:v>39143</c:v>
                </c:pt>
                <c:pt idx="44">
                  <c:v>39146</c:v>
                </c:pt>
                <c:pt idx="45">
                  <c:v>39147</c:v>
                </c:pt>
                <c:pt idx="46">
                  <c:v>39149</c:v>
                </c:pt>
                <c:pt idx="47">
                  <c:v>39150</c:v>
                </c:pt>
                <c:pt idx="48">
                  <c:v>39153</c:v>
                </c:pt>
                <c:pt idx="49">
                  <c:v>39154</c:v>
                </c:pt>
                <c:pt idx="50">
                  <c:v>39155</c:v>
                </c:pt>
                <c:pt idx="51">
                  <c:v>39156</c:v>
                </c:pt>
                <c:pt idx="52">
                  <c:v>39157</c:v>
                </c:pt>
                <c:pt idx="53">
                  <c:v>39160</c:v>
                </c:pt>
                <c:pt idx="54">
                  <c:v>39161</c:v>
                </c:pt>
                <c:pt idx="55">
                  <c:v>39162</c:v>
                </c:pt>
                <c:pt idx="56">
                  <c:v>39163</c:v>
                </c:pt>
                <c:pt idx="57">
                  <c:v>39164</c:v>
                </c:pt>
                <c:pt idx="58">
                  <c:v>39167</c:v>
                </c:pt>
                <c:pt idx="59">
                  <c:v>39168</c:v>
                </c:pt>
                <c:pt idx="60">
                  <c:v>39169</c:v>
                </c:pt>
                <c:pt idx="61">
                  <c:v>39170</c:v>
                </c:pt>
                <c:pt idx="62">
                  <c:v>39171</c:v>
                </c:pt>
                <c:pt idx="63">
                  <c:v>39174</c:v>
                </c:pt>
                <c:pt idx="64">
                  <c:v>39176</c:v>
                </c:pt>
                <c:pt idx="65">
                  <c:v>39177</c:v>
                </c:pt>
                <c:pt idx="66">
                  <c:v>39178</c:v>
                </c:pt>
                <c:pt idx="67">
                  <c:v>39181</c:v>
                </c:pt>
                <c:pt idx="68">
                  <c:v>39182</c:v>
                </c:pt>
                <c:pt idx="69">
                  <c:v>39184</c:v>
                </c:pt>
                <c:pt idx="70">
                  <c:v>39185</c:v>
                </c:pt>
                <c:pt idx="71">
                  <c:v>39188</c:v>
                </c:pt>
                <c:pt idx="72">
                  <c:v>39189</c:v>
                </c:pt>
                <c:pt idx="73">
                  <c:v>39191</c:v>
                </c:pt>
                <c:pt idx="74">
                  <c:v>39192</c:v>
                </c:pt>
                <c:pt idx="75">
                  <c:v>39195</c:v>
                </c:pt>
                <c:pt idx="76">
                  <c:v>39196</c:v>
                </c:pt>
                <c:pt idx="77">
                  <c:v>39197</c:v>
                </c:pt>
                <c:pt idx="78">
                  <c:v>39198</c:v>
                </c:pt>
                <c:pt idx="79">
                  <c:v>39199</c:v>
                </c:pt>
                <c:pt idx="80">
                  <c:v>39202</c:v>
                </c:pt>
                <c:pt idx="81">
                  <c:v>39203</c:v>
                </c:pt>
                <c:pt idx="82">
                  <c:v>39204</c:v>
                </c:pt>
                <c:pt idx="83">
                  <c:v>39205</c:v>
                </c:pt>
                <c:pt idx="84">
                  <c:v>39206</c:v>
                </c:pt>
                <c:pt idx="85">
                  <c:v>39209</c:v>
                </c:pt>
                <c:pt idx="86">
                  <c:v>39210</c:v>
                </c:pt>
                <c:pt idx="87">
                  <c:v>39211</c:v>
                </c:pt>
                <c:pt idx="88">
                  <c:v>39212</c:v>
                </c:pt>
                <c:pt idx="89">
                  <c:v>39213</c:v>
                </c:pt>
                <c:pt idx="90">
                  <c:v>39216</c:v>
                </c:pt>
                <c:pt idx="91">
                  <c:v>39217</c:v>
                </c:pt>
                <c:pt idx="92">
                  <c:v>39218</c:v>
                </c:pt>
                <c:pt idx="93">
                  <c:v>39220</c:v>
                </c:pt>
                <c:pt idx="94">
                  <c:v>39223</c:v>
                </c:pt>
                <c:pt idx="95">
                  <c:v>39224</c:v>
                </c:pt>
                <c:pt idx="96">
                  <c:v>39225</c:v>
                </c:pt>
                <c:pt idx="97">
                  <c:v>39226</c:v>
                </c:pt>
                <c:pt idx="98">
                  <c:v>39227</c:v>
                </c:pt>
                <c:pt idx="99">
                  <c:v>39230</c:v>
                </c:pt>
                <c:pt idx="100">
                  <c:v>39231</c:v>
                </c:pt>
                <c:pt idx="101">
                  <c:v>39232</c:v>
                </c:pt>
                <c:pt idx="102">
                  <c:v>39233</c:v>
                </c:pt>
                <c:pt idx="103">
                  <c:v>39234</c:v>
                </c:pt>
                <c:pt idx="104">
                  <c:v>39237</c:v>
                </c:pt>
                <c:pt idx="105">
                  <c:v>39238</c:v>
                </c:pt>
                <c:pt idx="106">
                  <c:v>39239</c:v>
                </c:pt>
                <c:pt idx="107">
                  <c:v>39240</c:v>
                </c:pt>
                <c:pt idx="108">
                  <c:v>39241</c:v>
                </c:pt>
                <c:pt idx="109">
                  <c:v>39244</c:v>
                </c:pt>
                <c:pt idx="110">
                  <c:v>39245</c:v>
                </c:pt>
                <c:pt idx="111">
                  <c:v>39247</c:v>
                </c:pt>
                <c:pt idx="112">
                  <c:v>39248</c:v>
                </c:pt>
                <c:pt idx="113">
                  <c:v>39251</c:v>
                </c:pt>
                <c:pt idx="114">
                  <c:v>39252</c:v>
                </c:pt>
                <c:pt idx="115">
                  <c:v>39253</c:v>
                </c:pt>
                <c:pt idx="116">
                  <c:v>39254</c:v>
                </c:pt>
                <c:pt idx="117">
                  <c:v>39255</c:v>
                </c:pt>
                <c:pt idx="118">
                  <c:v>39258</c:v>
                </c:pt>
                <c:pt idx="119">
                  <c:v>39259</c:v>
                </c:pt>
                <c:pt idx="120">
                  <c:v>39260</c:v>
                </c:pt>
                <c:pt idx="121">
                  <c:v>39261</c:v>
                </c:pt>
                <c:pt idx="122">
                  <c:v>39262</c:v>
                </c:pt>
                <c:pt idx="123">
                  <c:v>39265</c:v>
                </c:pt>
                <c:pt idx="124">
                  <c:v>39266</c:v>
                </c:pt>
                <c:pt idx="125">
                  <c:v>39267</c:v>
                </c:pt>
                <c:pt idx="126">
                  <c:v>39268</c:v>
                </c:pt>
                <c:pt idx="127">
                  <c:v>39269</c:v>
                </c:pt>
                <c:pt idx="128">
                  <c:v>39272</c:v>
                </c:pt>
                <c:pt idx="129">
                  <c:v>39273</c:v>
                </c:pt>
                <c:pt idx="130">
                  <c:v>39274</c:v>
                </c:pt>
                <c:pt idx="131">
                  <c:v>39275</c:v>
                </c:pt>
                <c:pt idx="132">
                  <c:v>39276</c:v>
                </c:pt>
                <c:pt idx="133">
                  <c:v>39279</c:v>
                </c:pt>
                <c:pt idx="134">
                  <c:v>39280</c:v>
                </c:pt>
                <c:pt idx="135">
                  <c:v>39281</c:v>
                </c:pt>
                <c:pt idx="136">
                  <c:v>39282</c:v>
                </c:pt>
                <c:pt idx="137">
                  <c:v>39283</c:v>
                </c:pt>
                <c:pt idx="138">
                  <c:v>39286</c:v>
                </c:pt>
                <c:pt idx="139">
                  <c:v>39287</c:v>
                </c:pt>
                <c:pt idx="140">
                  <c:v>39288</c:v>
                </c:pt>
                <c:pt idx="141">
                  <c:v>39289</c:v>
                </c:pt>
                <c:pt idx="142">
                  <c:v>39290</c:v>
                </c:pt>
                <c:pt idx="143">
                  <c:v>39293</c:v>
                </c:pt>
                <c:pt idx="144">
                  <c:v>39294</c:v>
                </c:pt>
                <c:pt idx="145">
                  <c:v>39295</c:v>
                </c:pt>
                <c:pt idx="146">
                  <c:v>39296</c:v>
                </c:pt>
                <c:pt idx="147">
                  <c:v>39297</c:v>
                </c:pt>
                <c:pt idx="148">
                  <c:v>39300</c:v>
                </c:pt>
                <c:pt idx="149">
                  <c:v>39301</c:v>
                </c:pt>
                <c:pt idx="150">
                  <c:v>39302</c:v>
                </c:pt>
                <c:pt idx="151">
                  <c:v>39303</c:v>
                </c:pt>
                <c:pt idx="152">
                  <c:v>39304</c:v>
                </c:pt>
                <c:pt idx="153">
                  <c:v>39307</c:v>
                </c:pt>
                <c:pt idx="154">
                  <c:v>39308</c:v>
                </c:pt>
                <c:pt idx="155">
                  <c:v>39309</c:v>
                </c:pt>
                <c:pt idx="156">
                  <c:v>39310</c:v>
                </c:pt>
                <c:pt idx="157">
                  <c:v>39311</c:v>
                </c:pt>
                <c:pt idx="158">
                  <c:v>39314</c:v>
                </c:pt>
                <c:pt idx="159">
                  <c:v>39315</c:v>
                </c:pt>
                <c:pt idx="160">
                  <c:v>39316</c:v>
                </c:pt>
                <c:pt idx="161">
                  <c:v>39317</c:v>
                </c:pt>
                <c:pt idx="162">
                  <c:v>39318</c:v>
                </c:pt>
                <c:pt idx="163">
                  <c:v>39321</c:v>
                </c:pt>
                <c:pt idx="164">
                  <c:v>39322</c:v>
                </c:pt>
                <c:pt idx="165">
                  <c:v>39323</c:v>
                </c:pt>
                <c:pt idx="166">
                  <c:v>39324</c:v>
                </c:pt>
                <c:pt idx="167">
                  <c:v>39325</c:v>
                </c:pt>
                <c:pt idx="168">
                  <c:v>39328</c:v>
                </c:pt>
                <c:pt idx="169">
                  <c:v>39329</c:v>
                </c:pt>
                <c:pt idx="170">
                  <c:v>39330</c:v>
                </c:pt>
                <c:pt idx="171">
                  <c:v>39331</c:v>
                </c:pt>
                <c:pt idx="172">
                  <c:v>39332</c:v>
                </c:pt>
                <c:pt idx="173">
                  <c:v>39335</c:v>
                </c:pt>
                <c:pt idx="174">
                  <c:v>39336</c:v>
                </c:pt>
                <c:pt idx="175">
                  <c:v>39337</c:v>
                </c:pt>
                <c:pt idx="176">
                  <c:v>39338</c:v>
                </c:pt>
                <c:pt idx="177">
                  <c:v>39339</c:v>
                </c:pt>
                <c:pt idx="178">
                  <c:v>39342</c:v>
                </c:pt>
                <c:pt idx="179">
                  <c:v>39343</c:v>
                </c:pt>
                <c:pt idx="180">
                  <c:v>39344</c:v>
                </c:pt>
                <c:pt idx="181">
                  <c:v>39345</c:v>
                </c:pt>
                <c:pt idx="182">
                  <c:v>39346</c:v>
                </c:pt>
                <c:pt idx="183">
                  <c:v>39349</c:v>
                </c:pt>
                <c:pt idx="184">
                  <c:v>39350</c:v>
                </c:pt>
                <c:pt idx="185">
                  <c:v>39351</c:v>
                </c:pt>
                <c:pt idx="186">
                  <c:v>39352</c:v>
                </c:pt>
                <c:pt idx="187">
                  <c:v>39353</c:v>
                </c:pt>
                <c:pt idx="188">
                  <c:v>39356</c:v>
                </c:pt>
                <c:pt idx="189">
                  <c:v>39357</c:v>
                </c:pt>
                <c:pt idx="190">
                  <c:v>39358</c:v>
                </c:pt>
                <c:pt idx="191">
                  <c:v>39359</c:v>
                </c:pt>
                <c:pt idx="192">
                  <c:v>39360</c:v>
                </c:pt>
                <c:pt idx="193">
                  <c:v>39363</c:v>
                </c:pt>
                <c:pt idx="194">
                  <c:v>39364</c:v>
                </c:pt>
                <c:pt idx="195">
                  <c:v>39365</c:v>
                </c:pt>
                <c:pt idx="196">
                  <c:v>39366</c:v>
                </c:pt>
                <c:pt idx="197">
                  <c:v>39367</c:v>
                </c:pt>
                <c:pt idx="198">
                  <c:v>39370</c:v>
                </c:pt>
                <c:pt idx="199">
                  <c:v>39371</c:v>
                </c:pt>
                <c:pt idx="200">
                  <c:v>39372</c:v>
                </c:pt>
                <c:pt idx="201">
                  <c:v>39373</c:v>
                </c:pt>
                <c:pt idx="202">
                  <c:v>39374</c:v>
                </c:pt>
                <c:pt idx="203">
                  <c:v>39378</c:v>
                </c:pt>
                <c:pt idx="204">
                  <c:v>39379</c:v>
                </c:pt>
                <c:pt idx="205">
                  <c:v>39380</c:v>
                </c:pt>
                <c:pt idx="206">
                  <c:v>39381</c:v>
                </c:pt>
                <c:pt idx="207">
                  <c:v>39384</c:v>
                </c:pt>
                <c:pt idx="208">
                  <c:v>39385</c:v>
                </c:pt>
                <c:pt idx="209">
                  <c:v>39386</c:v>
                </c:pt>
                <c:pt idx="210">
                  <c:v>39387</c:v>
                </c:pt>
                <c:pt idx="211">
                  <c:v>39388</c:v>
                </c:pt>
                <c:pt idx="212">
                  <c:v>39391</c:v>
                </c:pt>
                <c:pt idx="213">
                  <c:v>39392</c:v>
                </c:pt>
                <c:pt idx="214">
                  <c:v>39393</c:v>
                </c:pt>
                <c:pt idx="215">
                  <c:v>39394</c:v>
                </c:pt>
                <c:pt idx="216">
                  <c:v>39395</c:v>
                </c:pt>
                <c:pt idx="217">
                  <c:v>39398</c:v>
                </c:pt>
                <c:pt idx="218">
                  <c:v>39399</c:v>
                </c:pt>
                <c:pt idx="219">
                  <c:v>39400</c:v>
                </c:pt>
                <c:pt idx="220">
                  <c:v>39401</c:v>
                </c:pt>
                <c:pt idx="221">
                  <c:v>39402</c:v>
                </c:pt>
                <c:pt idx="222">
                  <c:v>39405</c:v>
                </c:pt>
                <c:pt idx="223">
                  <c:v>39406</c:v>
                </c:pt>
                <c:pt idx="224">
                  <c:v>39407</c:v>
                </c:pt>
                <c:pt idx="225">
                  <c:v>39408</c:v>
                </c:pt>
                <c:pt idx="226">
                  <c:v>39409</c:v>
                </c:pt>
                <c:pt idx="227">
                  <c:v>39412</c:v>
                </c:pt>
                <c:pt idx="228">
                  <c:v>39413</c:v>
                </c:pt>
                <c:pt idx="229">
                  <c:v>39414</c:v>
                </c:pt>
                <c:pt idx="230">
                  <c:v>39415</c:v>
                </c:pt>
                <c:pt idx="231">
                  <c:v>39416</c:v>
                </c:pt>
                <c:pt idx="232">
                  <c:v>39419</c:v>
                </c:pt>
                <c:pt idx="233">
                  <c:v>39420</c:v>
                </c:pt>
                <c:pt idx="234">
                  <c:v>39421</c:v>
                </c:pt>
                <c:pt idx="235">
                  <c:v>39422</c:v>
                </c:pt>
                <c:pt idx="236">
                  <c:v>39423</c:v>
                </c:pt>
                <c:pt idx="237">
                  <c:v>39426</c:v>
                </c:pt>
                <c:pt idx="238">
                  <c:v>39427</c:v>
                </c:pt>
                <c:pt idx="239">
                  <c:v>39428</c:v>
                </c:pt>
                <c:pt idx="240">
                  <c:v>39429</c:v>
                </c:pt>
                <c:pt idx="241">
                  <c:v>39430</c:v>
                </c:pt>
                <c:pt idx="242">
                  <c:v>39433</c:v>
                </c:pt>
                <c:pt idx="243">
                  <c:v>39434</c:v>
                </c:pt>
                <c:pt idx="244">
                  <c:v>39435</c:v>
                </c:pt>
                <c:pt idx="245">
                  <c:v>39436</c:v>
                </c:pt>
                <c:pt idx="246">
                  <c:v>39437</c:v>
                </c:pt>
                <c:pt idx="247">
                  <c:v>39440</c:v>
                </c:pt>
                <c:pt idx="248">
                  <c:v>39442</c:v>
                </c:pt>
                <c:pt idx="249">
                  <c:v>39443</c:v>
                </c:pt>
                <c:pt idx="250">
                  <c:v>39444</c:v>
                </c:pt>
                <c:pt idx="251">
                  <c:v>39447</c:v>
                </c:pt>
                <c:pt idx="252">
                  <c:v>39449</c:v>
                </c:pt>
                <c:pt idx="253">
                  <c:v>39450</c:v>
                </c:pt>
                <c:pt idx="254">
                  <c:v>39451</c:v>
                </c:pt>
                <c:pt idx="255">
                  <c:v>39454</c:v>
                </c:pt>
                <c:pt idx="256">
                  <c:v>39455</c:v>
                </c:pt>
                <c:pt idx="257">
                  <c:v>39456</c:v>
                </c:pt>
                <c:pt idx="258">
                  <c:v>39457</c:v>
                </c:pt>
                <c:pt idx="259">
                  <c:v>39458</c:v>
                </c:pt>
                <c:pt idx="260">
                  <c:v>39461</c:v>
                </c:pt>
                <c:pt idx="261">
                  <c:v>39462</c:v>
                </c:pt>
                <c:pt idx="262">
                  <c:v>39463</c:v>
                </c:pt>
                <c:pt idx="263">
                  <c:v>39464</c:v>
                </c:pt>
                <c:pt idx="264">
                  <c:v>39465</c:v>
                </c:pt>
                <c:pt idx="265">
                  <c:v>39468</c:v>
                </c:pt>
                <c:pt idx="266">
                  <c:v>39469</c:v>
                </c:pt>
                <c:pt idx="267">
                  <c:v>39470</c:v>
                </c:pt>
                <c:pt idx="268">
                  <c:v>39471</c:v>
                </c:pt>
                <c:pt idx="269">
                  <c:v>39472</c:v>
                </c:pt>
                <c:pt idx="270">
                  <c:v>39475</c:v>
                </c:pt>
                <c:pt idx="271">
                  <c:v>39476</c:v>
                </c:pt>
                <c:pt idx="272">
                  <c:v>39477</c:v>
                </c:pt>
                <c:pt idx="273">
                  <c:v>39478</c:v>
                </c:pt>
                <c:pt idx="274">
                  <c:v>39479</c:v>
                </c:pt>
                <c:pt idx="275">
                  <c:v>39482</c:v>
                </c:pt>
                <c:pt idx="276">
                  <c:v>39483</c:v>
                </c:pt>
                <c:pt idx="277">
                  <c:v>39484</c:v>
                </c:pt>
                <c:pt idx="278">
                  <c:v>39485</c:v>
                </c:pt>
                <c:pt idx="279">
                  <c:v>39486</c:v>
                </c:pt>
                <c:pt idx="280">
                  <c:v>39489</c:v>
                </c:pt>
                <c:pt idx="281">
                  <c:v>39490</c:v>
                </c:pt>
                <c:pt idx="282">
                  <c:v>39491</c:v>
                </c:pt>
                <c:pt idx="283">
                  <c:v>39492</c:v>
                </c:pt>
                <c:pt idx="284">
                  <c:v>39493</c:v>
                </c:pt>
                <c:pt idx="285">
                  <c:v>39496</c:v>
                </c:pt>
                <c:pt idx="286">
                  <c:v>39497</c:v>
                </c:pt>
                <c:pt idx="287">
                  <c:v>39498</c:v>
                </c:pt>
                <c:pt idx="288">
                  <c:v>39499</c:v>
                </c:pt>
                <c:pt idx="289">
                  <c:v>39500</c:v>
                </c:pt>
                <c:pt idx="290">
                  <c:v>39503</c:v>
                </c:pt>
                <c:pt idx="291">
                  <c:v>39504</c:v>
                </c:pt>
                <c:pt idx="292">
                  <c:v>39505</c:v>
                </c:pt>
                <c:pt idx="293">
                  <c:v>39506</c:v>
                </c:pt>
                <c:pt idx="294">
                  <c:v>39507</c:v>
                </c:pt>
                <c:pt idx="295">
                  <c:v>39510</c:v>
                </c:pt>
                <c:pt idx="296">
                  <c:v>39511</c:v>
                </c:pt>
                <c:pt idx="297">
                  <c:v>39512</c:v>
                </c:pt>
                <c:pt idx="298">
                  <c:v>39513</c:v>
                </c:pt>
                <c:pt idx="299">
                  <c:v>39514</c:v>
                </c:pt>
                <c:pt idx="300">
                  <c:v>39517</c:v>
                </c:pt>
                <c:pt idx="301">
                  <c:v>39518</c:v>
                </c:pt>
                <c:pt idx="302">
                  <c:v>39519</c:v>
                </c:pt>
                <c:pt idx="303">
                  <c:v>39520</c:v>
                </c:pt>
                <c:pt idx="304">
                  <c:v>39521</c:v>
                </c:pt>
                <c:pt idx="305">
                  <c:v>39524</c:v>
                </c:pt>
                <c:pt idx="306">
                  <c:v>39525</c:v>
                </c:pt>
                <c:pt idx="307">
                  <c:v>39526</c:v>
                </c:pt>
                <c:pt idx="308">
                  <c:v>39527</c:v>
                </c:pt>
                <c:pt idx="309">
                  <c:v>39528</c:v>
                </c:pt>
                <c:pt idx="310">
                  <c:v>39531</c:v>
                </c:pt>
                <c:pt idx="311">
                  <c:v>39532</c:v>
                </c:pt>
                <c:pt idx="312">
                  <c:v>39533</c:v>
                </c:pt>
                <c:pt idx="313">
                  <c:v>39534</c:v>
                </c:pt>
                <c:pt idx="314">
                  <c:v>39535</c:v>
                </c:pt>
                <c:pt idx="315">
                  <c:v>39538</c:v>
                </c:pt>
                <c:pt idx="316">
                  <c:v>39539</c:v>
                </c:pt>
                <c:pt idx="317">
                  <c:v>39540</c:v>
                </c:pt>
                <c:pt idx="318">
                  <c:v>39541</c:v>
                </c:pt>
                <c:pt idx="319">
                  <c:v>39542</c:v>
                </c:pt>
                <c:pt idx="320">
                  <c:v>39545</c:v>
                </c:pt>
                <c:pt idx="321">
                  <c:v>39546</c:v>
                </c:pt>
                <c:pt idx="322">
                  <c:v>39547</c:v>
                </c:pt>
                <c:pt idx="323">
                  <c:v>39548</c:v>
                </c:pt>
                <c:pt idx="324">
                  <c:v>39549</c:v>
                </c:pt>
                <c:pt idx="325">
                  <c:v>39552</c:v>
                </c:pt>
                <c:pt idx="326">
                  <c:v>39553</c:v>
                </c:pt>
                <c:pt idx="327">
                  <c:v>39554</c:v>
                </c:pt>
                <c:pt idx="328">
                  <c:v>39555</c:v>
                </c:pt>
                <c:pt idx="329">
                  <c:v>39556</c:v>
                </c:pt>
                <c:pt idx="330">
                  <c:v>39559</c:v>
                </c:pt>
                <c:pt idx="331">
                  <c:v>39560</c:v>
                </c:pt>
                <c:pt idx="332">
                  <c:v>39561</c:v>
                </c:pt>
                <c:pt idx="333">
                  <c:v>39562</c:v>
                </c:pt>
                <c:pt idx="334">
                  <c:v>39563</c:v>
                </c:pt>
                <c:pt idx="335">
                  <c:v>39566</c:v>
                </c:pt>
                <c:pt idx="336">
                  <c:v>39567</c:v>
                </c:pt>
                <c:pt idx="337">
                  <c:v>39568</c:v>
                </c:pt>
                <c:pt idx="338">
                  <c:v>39569</c:v>
                </c:pt>
                <c:pt idx="339">
                  <c:v>39570</c:v>
                </c:pt>
                <c:pt idx="340">
                  <c:v>39573</c:v>
                </c:pt>
                <c:pt idx="341">
                  <c:v>39574</c:v>
                </c:pt>
                <c:pt idx="342">
                  <c:v>39575</c:v>
                </c:pt>
                <c:pt idx="343">
                  <c:v>39576</c:v>
                </c:pt>
                <c:pt idx="344">
                  <c:v>39577</c:v>
                </c:pt>
                <c:pt idx="345">
                  <c:v>39580</c:v>
                </c:pt>
                <c:pt idx="346">
                  <c:v>39581</c:v>
                </c:pt>
                <c:pt idx="347">
                  <c:v>39582</c:v>
                </c:pt>
                <c:pt idx="348">
                  <c:v>39583</c:v>
                </c:pt>
                <c:pt idx="349">
                  <c:v>39584</c:v>
                </c:pt>
                <c:pt idx="350">
                  <c:v>39587</c:v>
                </c:pt>
                <c:pt idx="351">
                  <c:v>39588</c:v>
                </c:pt>
                <c:pt idx="352">
                  <c:v>39589</c:v>
                </c:pt>
                <c:pt idx="353">
                  <c:v>39590</c:v>
                </c:pt>
                <c:pt idx="354">
                  <c:v>39591</c:v>
                </c:pt>
                <c:pt idx="355">
                  <c:v>39594</c:v>
                </c:pt>
                <c:pt idx="356">
                  <c:v>39595</c:v>
                </c:pt>
                <c:pt idx="357">
                  <c:v>39596</c:v>
                </c:pt>
                <c:pt idx="358">
                  <c:v>39597</c:v>
                </c:pt>
                <c:pt idx="359">
                  <c:v>39598</c:v>
                </c:pt>
                <c:pt idx="360">
                  <c:v>39601</c:v>
                </c:pt>
                <c:pt idx="361">
                  <c:v>39602</c:v>
                </c:pt>
                <c:pt idx="362">
                  <c:v>39603</c:v>
                </c:pt>
                <c:pt idx="363">
                  <c:v>39604</c:v>
                </c:pt>
                <c:pt idx="364">
                  <c:v>39605</c:v>
                </c:pt>
                <c:pt idx="365">
                  <c:v>39608</c:v>
                </c:pt>
                <c:pt idx="366">
                  <c:v>39609</c:v>
                </c:pt>
                <c:pt idx="367">
                  <c:v>39610</c:v>
                </c:pt>
                <c:pt idx="368">
                  <c:v>39611</c:v>
                </c:pt>
                <c:pt idx="369">
                  <c:v>39612</c:v>
                </c:pt>
                <c:pt idx="370">
                  <c:v>39615</c:v>
                </c:pt>
                <c:pt idx="371">
                  <c:v>39616</c:v>
                </c:pt>
                <c:pt idx="372">
                  <c:v>39618</c:v>
                </c:pt>
                <c:pt idx="373">
                  <c:v>39619</c:v>
                </c:pt>
                <c:pt idx="374">
                  <c:v>39622</c:v>
                </c:pt>
                <c:pt idx="375">
                  <c:v>39623</c:v>
                </c:pt>
                <c:pt idx="376">
                  <c:v>39624</c:v>
                </c:pt>
                <c:pt idx="377">
                  <c:v>39625</c:v>
                </c:pt>
                <c:pt idx="378">
                  <c:v>39626</c:v>
                </c:pt>
                <c:pt idx="379">
                  <c:v>39629</c:v>
                </c:pt>
                <c:pt idx="380">
                  <c:v>39630</c:v>
                </c:pt>
                <c:pt idx="381">
                  <c:v>39631</c:v>
                </c:pt>
                <c:pt idx="382">
                  <c:v>39632</c:v>
                </c:pt>
                <c:pt idx="383">
                  <c:v>39633</c:v>
                </c:pt>
                <c:pt idx="384">
                  <c:v>39636</c:v>
                </c:pt>
                <c:pt idx="385">
                  <c:v>39637</c:v>
                </c:pt>
                <c:pt idx="386">
                  <c:v>39638</c:v>
                </c:pt>
                <c:pt idx="387">
                  <c:v>39639</c:v>
                </c:pt>
                <c:pt idx="388">
                  <c:v>39640</c:v>
                </c:pt>
                <c:pt idx="389">
                  <c:v>39643</c:v>
                </c:pt>
                <c:pt idx="390">
                  <c:v>39644</c:v>
                </c:pt>
                <c:pt idx="391">
                  <c:v>39645</c:v>
                </c:pt>
                <c:pt idx="392">
                  <c:v>39646</c:v>
                </c:pt>
                <c:pt idx="393">
                  <c:v>39647</c:v>
                </c:pt>
                <c:pt idx="394">
                  <c:v>39650</c:v>
                </c:pt>
                <c:pt idx="395">
                  <c:v>39651</c:v>
                </c:pt>
                <c:pt idx="396">
                  <c:v>39652</c:v>
                </c:pt>
                <c:pt idx="397">
                  <c:v>39653</c:v>
                </c:pt>
                <c:pt idx="398">
                  <c:v>39654</c:v>
                </c:pt>
                <c:pt idx="399">
                  <c:v>39657</c:v>
                </c:pt>
                <c:pt idx="400">
                  <c:v>39658</c:v>
                </c:pt>
                <c:pt idx="401">
                  <c:v>39659</c:v>
                </c:pt>
                <c:pt idx="402">
                  <c:v>39660</c:v>
                </c:pt>
                <c:pt idx="403">
                  <c:v>39661</c:v>
                </c:pt>
                <c:pt idx="404">
                  <c:v>39664</c:v>
                </c:pt>
                <c:pt idx="405">
                  <c:v>39665</c:v>
                </c:pt>
                <c:pt idx="406">
                  <c:v>39666</c:v>
                </c:pt>
                <c:pt idx="407">
                  <c:v>39667</c:v>
                </c:pt>
                <c:pt idx="408">
                  <c:v>39668</c:v>
                </c:pt>
                <c:pt idx="409">
                  <c:v>39671</c:v>
                </c:pt>
                <c:pt idx="410">
                  <c:v>39672</c:v>
                </c:pt>
                <c:pt idx="411">
                  <c:v>39673</c:v>
                </c:pt>
                <c:pt idx="412">
                  <c:v>39674</c:v>
                </c:pt>
                <c:pt idx="413">
                  <c:v>39675</c:v>
                </c:pt>
                <c:pt idx="414">
                  <c:v>39678</c:v>
                </c:pt>
                <c:pt idx="415">
                  <c:v>39679</c:v>
                </c:pt>
                <c:pt idx="416">
                  <c:v>39680</c:v>
                </c:pt>
                <c:pt idx="417">
                  <c:v>39681</c:v>
                </c:pt>
                <c:pt idx="418">
                  <c:v>39682</c:v>
                </c:pt>
                <c:pt idx="419">
                  <c:v>39685</c:v>
                </c:pt>
                <c:pt idx="420">
                  <c:v>39686</c:v>
                </c:pt>
                <c:pt idx="421">
                  <c:v>39687</c:v>
                </c:pt>
                <c:pt idx="422">
                  <c:v>39688</c:v>
                </c:pt>
                <c:pt idx="423">
                  <c:v>39689</c:v>
                </c:pt>
                <c:pt idx="424">
                  <c:v>39692</c:v>
                </c:pt>
                <c:pt idx="425">
                  <c:v>39693</c:v>
                </c:pt>
                <c:pt idx="426">
                  <c:v>39694</c:v>
                </c:pt>
                <c:pt idx="427">
                  <c:v>39695</c:v>
                </c:pt>
                <c:pt idx="428">
                  <c:v>39696</c:v>
                </c:pt>
                <c:pt idx="429">
                  <c:v>39699</c:v>
                </c:pt>
                <c:pt idx="430">
                  <c:v>39700</c:v>
                </c:pt>
                <c:pt idx="431">
                  <c:v>39701</c:v>
                </c:pt>
                <c:pt idx="432">
                  <c:v>39702</c:v>
                </c:pt>
                <c:pt idx="433">
                  <c:v>39703</c:v>
                </c:pt>
                <c:pt idx="434">
                  <c:v>39706</c:v>
                </c:pt>
                <c:pt idx="435">
                  <c:v>39707</c:v>
                </c:pt>
                <c:pt idx="436">
                  <c:v>39708</c:v>
                </c:pt>
                <c:pt idx="437">
                  <c:v>39709</c:v>
                </c:pt>
                <c:pt idx="438">
                  <c:v>39710</c:v>
                </c:pt>
                <c:pt idx="439">
                  <c:v>39713</c:v>
                </c:pt>
                <c:pt idx="440">
                  <c:v>39714</c:v>
                </c:pt>
                <c:pt idx="441">
                  <c:v>39715</c:v>
                </c:pt>
                <c:pt idx="442">
                  <c:v>39716</c:v>
                </c:pt>
                <c:pt idx="443">
                  <c:v>39717</c:v>
                </c:pt>
                <c:pt idx="444">
                  <c:v>39720</c:v>
                </c:pt>
                <c:pt idx="445">
                  <c:v>39721</c:v>
                </c:pt>
                <c:pt idx="446">
                  <c:v>39722</c:v>
                </c:pt>
                <c:pt idx="447">
                  <c:v>39723</c:v>
                </c:pt>
                <c:pt idx="448">
                  <c:v>39724</c:v>
                </c:pt>
                <c:pt idx="449">
                  <c:v>39727</c:v>
                </c:pt>
                <c:pt idx="450">
                  <c:v>39728</c:v>
                </c:pt>
                <c:pt idx="451">
                  <c:v>39729</c:v>
                </c:pt>
                <c:pt idx="452">
                  <c:v>39730</c:v>
                </c:pt>
                <c:pt idx="453">
                  <c:v>39731</c:v>
                </c:pt>
                <c:pt idx="454">
                  <c:v>39734</c:v>
                </c:pt>
                <c:pt idx="455">
                  <c:v>39735</c:v>
                </c:pt>
                <c:pt idx="456">
                  <c:v>39736</c:v>
                </c:pt>
                <c:pt idx="457">
                  <c:v>39737</c:v>
                </c:pt>
                <c:pt idx="458">
                  <c:v>39738</c:v>
                </c:pt>
                <c:pt idx="459">
                  <c:v>39741</c:v>
                </c:pt>
                <c:pt idx="460">
                  <c:v>39743</c:v>
                </c:pt>
                <c:pt idx="461">
                  <c:v>39744</c:v>
                </c:pt>
                <c:pt idx="462">
                  <c:v>39745</c:v>
                </c:pt>
                <c:pt idx="463">
                  <c:v>39748</c:v>
                </c:pt>
                <c:pt idx="464">
                  <c:v>39749</c:v>
                </c:pt>
                <c:pt idx="465">
                  <c:v>39750</c:v>
                </c:pt>
                <c:pt idx="466">
                  <c:v>39751</c:v>
                </c:pt>
                <c:pt idx="467">
                  <c:v>39752</c:v>
                </c:pt>
                <c:pt idx="468">
                  <c:v>39755</c:v>
                </c:pt>
                <c:pt idx="469">
                  <c:v>39756</c:v>
                </c:pt>
                <c:pt idx="470">
                  <c:v>39757</c:v>
                </c:pt>
                <c:pt idx="471">
                  <c:v>39758</c:v>
                </c:pt>
                <c:pt idx="472">
                  <c:v>39759</c:v>
                </c:pt>
                <c:pt idx="473">
                  <c:v>39762</c:v>
                </c:pt>
                <c:pt idx="474">
                  <c:v>39763</c:v>
                </c:pt>
                <c:pt idx="475">
                  <c:v>39764</c:v>
                </c:pt>
                <c:pt idx="476">
                  <c:v>39765</c:v>
                </c:pt>
                <c:pt idx="477">
                  <c:v>39766</c:v>
                </c:pt>
                <c:pt idx="478">
                  <c:v>39769</c:v>
                </c:pt>
                <c:pt idx="479">
                  <c:v>39770</c:v>
                </c:pt>
                <c:pt idx="480">
                  <c:v>39771</c:v>
                </c:pt>
                <c:pt idx="481">
                  <c:v>39772</c:v>
                </c:pt>
                <c:pt idx="482">
                  <c:v>39773</c:v>
                </c:pt>
                <c:pt idx="483">
                  <c:v>39776</c:v>
                </c:pt>
                <c:pt idx="484">
                  <c:v>39777</c:v>
                </c:pt>
                <c:pt idx="485">
                  <c:v>39778</c:v>
                </c:pt>
                <c:pt idx="486">
                  <c:v>39779</c:v>
                </c:pt>
                <c:pt idx="487">
                  <c:v>39780</c:v>
                </c:pt>
                <c:pt idx="488">
                  <c:v>39783</c:v>
                </c:pt>
                <c:pt idx="489">
                  <c:v>39784</c:v>
                </c:pt>
                <c:pt idx="490">
                  <c:v>39785</c:v>
                </c:pt>
                <c:pt idx="491">
                  <c:v>39786</c:v>
                </c:pt>
                <c:pt idx="492">
                  <c:v>39787</c:v>
                </c:pt>
                <c:pt idx="493">
                  <c:v>39790</c:v>
                </c:pt>
                <c:pt idx="494">
                  <c:v>39791</c:v>
                </c:pt>
                <c:pt idx="495">
                  <c:v>39792</c:v>
                </c:pt>
                <c:pt idx="496">
                  <c:v>39793</c:v>
                </c:pt>
                <c:pt idx="497">
                  <c:v>39794</c:v>
                </c:pt>
                <c:pt idx="498">
                  <c:v>39797</c:v>
                </c:pt>
                <c:pt idx="499">
                  <c:v>39798</c:v>
                </c:pt>
                <c:pt idx="500">
                  <c:v>39799</c:v>
                </c:pt>
                <c:pt idx="501">
                  <c:v>39800</c:v>
                </c:pt>
                <c:pt idx="502">
                  <c:v>39801</c:v>
                </c:pt>
                <c:pt idx="503">
                  <c:v>39804</c:v>
                </c:pt>
                <c:pt idx="504">
                  <c:v>39805</c:v>
                </c:pt>
                <c:pt idx="505">
                  <c:v>39806</c:v>
                </c:pt>
                <c:pt idx="506">
                  <c:v>39808</c:v>
                </c:pt>
                <c:pt idx="507">
                  <c:v>39811</c:v>
                </c:pt>
                <c:pt idx="508">
                  <c:v>39812</c:v>
                </c:pt>
                <c:pt idx="509">
                  <c:v>39813</c:v>
                </c:pt>
                <c:pt idx="510">
                  <c:v>39815</c:v>
                </c:pt>
                <c:pt idx="511">
                  <c:v>39818</c:v>
                </c:pt>
                <c:pt idx="512">
                  <c:v>39819</c:v>
                </c:pt>
                <c:pt idx="513">
                  <c:v>39820</c:v>
                </c:pt>
                <c:pt idx="514">
                  <c:v>39821</c:v>
                </c:pt>
                <c:pt idx="515">
                  <c:v>39822</c:v>
                </c:pt>
                <c:pt idx="516">
                  <c:v>39825</c:v>
                </c:pt>
                <c:pt idx="517">
                  <c:v>39826</c:v>
                </c:pt>
                <c:pt idx="518">
                  <c:v>39827</c:v>
                </c:pt>
                <c:pt idx="519">
                  <c:v>39828</c:v>
                </c:pt>
                <c:pt idx="520">
                  <c:v>39829</c:v>
                </c:pt>
                <c:pt idx="521">
                  <c:v>39832</c:v>
                </c:pt>
                <c:pt idx="522">
                  <c:v>39833</c:v>
                </c:pt>
                <c:pt idx="523">
                  <c:v>39834</c:v>
                </c:pt>
                <c:pt idx="524">
                  <c:v>39835</c:v>
                </c:pt>
                <c:pt idx="525">
                  <c:v>39836</c:v>
                </c:pt>
                <c:pt idx="526">
                  <c:v>39839</c:v>
                </c:pt>
                <c:pt idx="527">
                  <c:v>39840</c:v>
                </c:pt>
                <c:pt idx="528">
                  <c:v>39841</c:v>
                </c:pt>
                <c:pt idx="529">
                  <c:v>39842</c:v>
                </c:pt>
                <c:pt idx="530">
                  <c:v>39843</c:v>
                </c:pt>
                <c:pt idx="531">
                  <c:v>39846</c:v>
                </c:pt>
                <c:pt idx="532">
                  <c:v>39847</c:v>
                </c:pt>
                <c:pt idx="533">
                  <c:v>39848</c:v>
                </c:pt>
                <c:pt idx="534">
                  <c:v>39849</c:v>
                </c:pt>
                <c:pt idx="535">
                  <c:v>39850</c:v>
                </c:pt>
                <c:pt idx="536">
                  <c:v>39853</c:v>
                </c:pt>
                <c:pt idx="537">
                  <c:v>39854</c:v>
                </c:pt>
                <c:pt idx="538">
                  <c:v>39855</c:v>
                </c:pt>
                <c:pt idx="539">
                  <c:v>39856</c:v>
                </c:pt>
                <c:pt idx="540">
                  <c:v>39857</c:v>
                </c:pt>
                <c:pt idx="541">
                  <c:v>39860</c:v>
                </c:pt>
                <c:pt idx="542">
                  <c:v>39861</c:v>
                </c:pt>
                <c:pt idx="543">
                  <c:v>39862</c:v>
                </c:pt>
                <c:pt idx="544">
                  <c:v>39863</c:v>
                </c:pt>
                <c:pt idx="545">
                  <c:v>39864</c:v>
                </c:pt>
                <c:pt idx="546">
                  <c:v>39867</c:v>
                </c:pt>
                <c:pt idx="547">
                  <c:v>39868</c:v>
                </c:pt>
                <c:pt idx="548">
                  <c:v>39869</c:v>
                </c:pt>
                <c:pt idx="549">
                  <c:v>39870</c:v>
                </c:pt>
                <c:pt idx="550">
                  <c:v>39871</c:v>
                </c:pt>
                <c:pt idx="551">
                  <c:v>39874</c:v>
                </c:pt>
                <c:pt idx="552">
                  <c:v>39875</c:v>
                </c:pt>
                <c:pt idx="553">
                  <c:v>39876</c:v>
                </c:pt>
                <c:pt idx="554">
                  <c:v>39877</c:v>
                </c:pt>
                <c:pt idx="555">
                  <c:v>39878</c:v>
                </c:pt>
                <c:pt idx="556">
                  <c:v>39881</c:v>
                </c:pt>
                <c:pt idx="557">
                  <c:v>39882</c:v>
                </c:pt>
                <c:pt idx="558">
                  <c:v>39883</c:v>
                </c:pt>
                <c:pt idx="559">
                  <c:v>39884</c:v>
                </c:pt>
                <c:pt idx="560">
                  <c:v>39885</c:v>
                </c:pt>
                <c:pt idx="561">
                  <c:v>39888</c:v>
                </c:pt>
                <c:pt idx="562">
                  <c:v>39889</c:v>
                </c:pt>
                <c:pt idx="563">
                  <c:v>39890</c:v>
                </c:pt>
                <c:pt idx="564">
                  <c:v>39891</c:v>
                </c:pt>
                <c:pt idx="565">
                  <c:v>39892</c:v>
                </c:pt>
                <c:pt idx="566">
                  <c:v>39895</c:v>
                </c:pt>
                <c:pt idx="567">
                  <c:v>39896</c:v>
                </c:pt>
                <c:pt idx="568">
                  <c:v>39897</c:v>
                </c:pt>
                <c:pt idx="569">
                  <c:v>39898</c:v>
                </c:pt>
                <c:pt idx="570">
                  <c:v>39899</c:v>
                </c:pt>
                <c:pt idx="571">
                  <c:v>39902</c:v>
                </c:pt>
                <c:pt idx="572">
                  <c:v>39903</c:v>
                </c:pt>
                <c:pt idx="573">
                  <c:v>39904</c:v>
                </c:pt>
                <c:pt idx="574">
                  <c:v>39905</c:v>
                </c:pt>
                <c:pt idx="575">
                  <c:v>39906</c:v>
                </c:pt>
                <c:pt idx="576">
                  <c:v>39909</c:v>
                </c:pt>
                <c:pt idx="577">
                  <c:v>39910</c:v>
                </c:pt>
                <c:pt idx="578">
                  <c:v>39911</c:v>
                </c:pt>
                <c:pt idx="579">
                  <c:v>39912</c:v>
                </c:pt>
                <c:pt idx="580">
                  <c:v>39913</c:v>
                </c:pt>
                <c:pt idx="581">
                  <c:v>39916</c:v>
                </c:pt>
                <c:pt idx="582">
                  <c:v>39917</c:v>
                </c:pt>
                <c:pt idx="583">
                  <c:v>39918</c:v>
                </c:pt>
                <c:pt idx="584">
                  <c:v>39919</c:v>
                </c:pt>
                <c:pt idx="585">
                  <c:v>39920</c:v>
                </c:pt>
                <c:pt idx="586">
                  <c:v>39923</c:v>
                </c:pt>
                <c:pt idx="587">
                  <c:v>39924</c:v>
                </c:pt>
                <c:pt idx="588">
                  <c:v>39925</c:v>
                </c:pt>
                <c:pt idx="589">
                  <c:v>39926</c:v>
                </c:pt>
                <c:pt idx="590">
                  <c:v>39927</c:v>
                </c:pt>
                <c:pt idx="591">
                  <c:v>39930</c:v>
                </c:pt>
                <c:pt idx="592">
                  <c:v>39931</c:v>
                </c:pt>
                <c:pt idx="593">
                  <c:v>39932</c:v>
                </c:pt>
                <c:pt idx="594">
                  <c:v>39933</c:v>
                </c:pt>
                <c:pt idx="595">
                  <c:v>39934</c:v>
                </c:pt>
                <c:pt idx="596">
                  <c:v>39937</c:v>
                </c:pt>
                <c:pt idx="597">
                  <c:v>39938</c:v>
                </c:pt>
                <c:pt idx="598">
                  <c:v>39939</c:v>
                </c:pt>
                <c:pt idx="599">
                  <c:v>39940</c:v>
                </c:pt>
                <c:pt idx="600">
                  <c:v>39941</c:v>
                </c:pt>
                <c:pt idx="601">
                  <c:v>39944</c:v>
                </c:pt>
                <c:pt idx="602">
                  <c:v>39945</c:v>
                </c:pt>
                <c:pt idx="603">
                  <c:v>39946</c:v>
                </c:pt>
                <c:pt idx="604">
                  <c:v>39947</c:v>
                </c:pt>
                <c:pt idx="605">
                  <c:v>39948</c:v>
                </c:pt>
                <c:pt idx="606">
                  <c:v>39951</c:v>
                </c:pt>
                <c:pt idx="607">
                  <c:v>39952</c:v>
                </c:pt>
                <c:pt idx="608">
                  <c:v>39953</c:v>
                </c:pt>
                <c:pt idx="609">
                  <c:v>39954</c:v>
                </c:pt>
                <c:pt idx="610">
                  <c:v>39955</c:v>
                </c:pt>
                <c:pt idx="611">
                  <c:v>39958</c:v>
                </c:pt>
                <c:pt idx="612">
                  <c:v>39959</c:v>
                </c:pt>
                <c:pt idx="613">
                  <c:v>39960</c:v>
                </c:pt>
                <c:pt idx="614">
                  <c:v>39961</c:v>
                </c:pt>
                <c:pt idx="615">
                  <c:v>39962</c:v>
                </c:pt>
                <c:pt idx="616">
                  <c:v>39965</c:v>
                </c:pt>
                <c:pt idx="617">
                  <c:v>39966</c:v>
                </c:pt>
                <c:pt idx="618">
                  <c:v>39967</c:v>
                </c:pt>
                <c:pt idx="619">
                  <c:v>39968</c:v>
                </c:pt>
                <c:pt idx="620">
                  <c:v>39969</c:v>
                </c:pt>
                <c:pt idx="621">
                  <c:v>39972</c:v>
                </c:pt>
                <c:pt idx="622">
                  <c:v>39973</c:v>
                </c:pt>
                <c:pt idx="623">
                  <c:v>39974</c:v>
                </c:pt>
                <c:pt idx="624">
                  <c:v>39975</c:v>
                </c:pt>
                <c:pt idx="625">
                  <c:v>39976</c:v>
                </c:pt>
                <c:pt idx="626">
                  <c:v>39979</c:v>
                </c:pt>
                <c:pt idx="627">
                  <c:v>39980</c:v>
                </c:pt>
                <c:pt idx="628">
                  <c:v>39981</c:v>
                </c:pt>
                <c:pt idx="629">
                  <c:v>39982</c:v>
                </c:pt>
                <c:pt idx="630">
                  <c:v>39983</c:v>
                </c:pt>
                <c:pt idx="631">
                  <c:v>39986</c:v>
                </c:pt>
                <c:pt idx="632">
                  <c:v>39987</c:v>
                </c:pt>
                <c:pt idx="633">
                  <c:v>39988</c:v>
                </c:pt>
                <c:pt idx="634">
                  <c:v>39989</c:v>
                </c:pt>
                <c:pt idx="635">
                  <c:v>39990</c:v>
                </c:pt>
                <c:pt idx="636">
                  <c:v>39993</c:v>
                </c:pt>
                <c:pt idx="637">
                  <c:v>39994</c:v>
                </c:pt>
                <c:pt idx="638">
                  <c:v>39995</c:v>
                </c:pt>
                <c:pt idx="639">
                  <c:v>39996</c:v>
                </c:pt>
                <c:pt idx="640">
                  <c:v>39997</c:v>
                </c:pt>
                <c:pt idx="641">
                  <c:v>40000</c:v>
                </c:pt>
                <c:pt idx="642">
                  <c:v>40001</c:v>
                </c:pt>
                <c:pt idx="643">
                  <c:v>40002</c:v>
                </c:pt>
                <c:pt idx="644">
                  <c:v>40003</c:v>
                </c:pt>
                <c:pt idx="645">
                  <c:v>40004</c:v>
                </c:pt>
                <c:pt idx="646">
                  <c:v>40007</c:v>
                </c:pt>
                <c:pt idx="647">
                  <c:v>40008</c:v>
                </c:pt>
                <c:pt idx="648">
                  <c:v>40009</c:v>
                </c:pt>
                <c:pt idx="649">
                  <c:v>40010</c:v>
                </c:pt>
                <c:pt idx="650">
                  <c:v>40011</c:v>
                </c:pt>
                <c:pt idx="651">
                  <c:v>40014</c:v>
                </c:pt>
                <c:pt idx="652">
                  <c:v>40015</c:v>
                </c:pt>
                <c:pt idx="653">
                  <c:v>40016</c:v>
                </c:pt>
                <c:pt idx="654">
                  <c:v>40017</c:v>
                </c:pt>
                <c:pt idx="655">
                  <c:v>40018</c:v>
                </c:pt>
                <c:pt idx="656">
                  <c:v>40022</c:v>
                </c:pt>
                <c:pt idx="657">
                  <c:v>40023</c:v>
                </c:pt>
                <c:pt idx="658">
                  <c:v>40024</c:v>
                </c:pt>
                <c:pt idx="659">
                  <c:v>40025</c:v>
                </c:pt>
                <c:pt idx="660">
                  <c:v>40028</c:v>
                </c:pt>
                <c:pt idx="661">
                  <c:v>40029</c:v>
                </c:pt>
                <c:pt idx="662">
                  <c:v>40030</c:v>
                </c:pt>
                <c:pt idx="663">
                  <c:v>40031</c:v>
                </c:pt>
                <c:pt idx="664">
                  <c:v>40032</c:v>
                </c:pt>
                <c:pt idx="665">
                  <c:v>40035</c:v>
                </c:pt>
                <c:pt idx="666">
                  <c:v>40036</c:v>
                </c:pt>
                <c:pt idx="667">
                  <c:v>40037</c:v>
                </c:pt>
                <c:pt idx="668">
                  <c:v>40038</c:v>
                </c:pt>
                <c:pt idx="669">
                  <c:v>40039</c:v>
                </c:pt>
                <c:pt idx="670">
                  <c:v>40042</c:v>
                </c:pt>
                <c:pt idx="671">
                  <c:v>40043</c:v>
                </c:pt>
                <c:pt idx="672">
                  <c:v>40044</c:v>
                </c:pt>
                <c:pt idx="673">
                  <c:v>40045</c:v>
                </c:pt>
                <c:pt idx="674">
                  <c:v>40046</c:v>
                </c:pt>
                <c:pt idx="675">
                  <c:v>40049</c:v>
                </c:pt>
                <c:pt idx="676">
                  <c:v>40050</c:v>
                </c:pt>
                <c:pt idx="677">
                  <c:v>40051</c:v>
                </c:pt>
                <c:pt idx="678">
                  <c:v>40052</c:v>
                </c:pt>
                <c:pt idx="679">
                  <c:v>40053</c:v>
                </c:pt>
                <c:pt idx="680">
                  <c:v>40056</c:v>
                </c:pt>
                <c:pt idx="681">
                  <c:v>40057</c:v>
                </c:pt>
                <c:pt idx="682">
                  <c:v>40058</c:v>
                </c:pt>
                <c:pt idx="683">
                  <c:v>40059</c:v>
                </c:pt>
                <c:pt idx="684">
                  <c:v>40060</c:v>
                </c:pt>
                <c:pt idx="685">
                  <c:v>40063</c:v>
                </c:pt>
                <c:pt idx="686">
                  <c:v>40064</c:v>
                </c:pt>
                <c:pt idx="687">
                  <c:v>40065</c:v>
                </c:pt>
                <c:pt idx="688">
                  <c:v>40066</c:v>
                </c:pt>
                <c:pt idx="689">
                  <c:v>40067</c:v>
                </c:pt>
                <c:pt idx="690">
                  <c:v>40070</c:v>
                </c:pt>
                <c:pt idx="691">
                  <c:v>40071</c:v>
                </c:pt>
                <c:pt idx="692">
                  <c:v>40072</c:v>
                </c:pt>
                <c:pt idx="693">
                  <c:v>40073</c:v>
                </c:pt>
                <c:pt idx="694">
                  <c:v>40074</c:v>
                </c:pt>
                <c:pt idx="695">
                  <c:v>40077</c:v>
                </c:pt>
                <c:pt idx="696">
                  <c:v>40078</c:v>
                </c:pt>
                <c:pt idx="697">
                  <c:v>40079</c:v>
                </c:pt>
                <c:pt idx="698">
                  <c:v>40080</c:v>
                </c:pt>
                <c:pt idx="699">
                  <c:v>40081</c:v>
                </c:pt>
                <c:pt idx="700">
                  <c:v>40084</c:v>
                </c:pt>
                <c:pt idx="701">
                  <c:v>40085</c:v>
                </c:pt>
                <c:pt idx="702">
                  <c:v>40086</c:v>
                </c:pt>
                <c:pt idx="703">
                  <c:v>40087</c:v>
                </c:pt>
                <c:pt idx="704">
                  <c:v>40088</c:v>
                </c:pt>
                <c:pt idx="705">
                  <c:v>40091</c:v>
                </c:pt>
                <c:pt idx="706">
                  <c:v>40092</c:v>
                </c:pt>
                <c:pt idx="707">
                  <c:v>40093</c:v>
                </c:pt>
                <c:pt idx="708">
                  <c:v>40094</c:v>
                </c:pt>
                <c:pt idx="709">
                  <c:v>40095</c:v>
                </c:pt>
                <c:pt idx="710">
                  <c:v>40098</c:v>
                </c:pt>
                <c:pt idx="711">
                  <c:v>40099</c:v>
                </c:pt>
                <c:pt idx="712">
                  <c:v>40100</c:v>
                </c:pt>
                <c:pt idx="713">
                  <c:v>40101</c:v>
                </c:pt>
                <c:pt idx="714">
                  <c:v>40102</c:v>
                </c:pt>
                <c:pt idx="715">
                  <c:v>40105</c:v>
                </c:pt>
                <c:pt idx="716">
                  <c:v>40106</c:v>
                </c:pt>
                <c:pt idx="717">
                  <c:v>40107</c:v>
                </c:pt>
                <c:pt idx="718">
                  <c:v>40108</c:v>
                </c:pt>
                <c:pt idx="719">
                  <c:v>40109</c:v>
                </c:pt>
                <c:pt idx="720">
                  <c:v>40112</c:v>
                </c:pt>
                <c:pt idx="721">
                  <c:v>40113</c:v>
                </c:pt>
                <c:pt idx="722">
                  <c:v>40114</c:v>
                </c:pt>
                <c:pt idx="723">
                  <c:v>40115</c:v>
                </c:pt>
                <c:pt idx="724">
                  <c:v>40116</c:v>
                </c:pt>
                <c:pt idx="725">
                  <c:v>40119</c:v>
                </c:pt>
                <c:pt idx="726">
                  <c:v>40120</c:v>
                </c:pt>
                <c:pt idx="727">
                  <c:v>40121</c:v>
                </c:pt>
                <c:pt idx="728">
                  <c:v>40122</c:v>
                </c:pt>
                <c:pt idx="729">
                  <c:v>40123</c:v>
                </c:pt>
                <c:pt idx="730">
                  <c:v>40126</c:v>
                </c:pt>
                <c:pt idx="731">
                  <c:v>40127</c:v>
                </c:pt>
                <c:pt idx="732">
                  <c:v>40128</c:v>
                </c:pt>
                <c:pt idx="733">
                  <c:v>40129</c:v>
                </c:pt>
                <c:pt idx="734">
                  <c:v>40130</c:v>
                </c:pt>
                <c:pt idx="735">
                  <c:v>40133</c:v>
                </c:pt>
                <c:pt idx="736">
                  <c:v>40134</c:v>
                </c:pt>
                <c:pt idx="737">
                  <c:v>40135</c:v>
                </c:pt>
                <c:pt idx="738">
                  <c:v>40136</c:v>
                </c:pt>
                <c:pt idx="739">
                  <c:v>40137</c:v>
                </c:pt>
                <c:pt idx="740">
                  <c:v>40140</c:v>
                </c:pt>
                <c:pt idx="741">
                  <c:v>40141</c:v>
                </c:pt>
                <c:pt idx="742">
                  <c:v>40142</c:v>
                </c:pt>
                <c:pt idx="743">
                  <c:v>40143</c:v>
                </c:pt>
                <c:pt idx="744">
                  <c:v>40144</c:v>
                </c:pt>
                <c:pt idx="745">
                  <c:v>40147</c:v>
                </c:pt>
                <c:pt idx="746">
                  <c:v>40148</c:v>
                </c:pt>
                <c:pt idx="747">
                  <c:v>40149</c:v>
                </c:pt>
                <c:pt idx="748">
                  <c:v>40150</c:v>
                </c:pt>
                <c:pt idx="749">
                  <c:v>40151</c:v>
                </c:pt>
                <c:pt idx="750">
                  <c:v>40154</c:v>
                </c:pt>
                <c:pt idx="751">
                  <c:v>40155</c:v>
                </c:pt>
                <c:pt idx="752">
                  <c:v>40156</c:v>
                </c:pt>
                <c:pt idx="753">
                  <c:v>40157</c:v>
                </c:pt>
                <c:pt idx="754">
                  <c:v>40158</c:v>
                </c:pt>
                <c:pt idx="755">
                  <c:v>40161</c:v>
                </c:pt>
                <c:pt idx="756">
                  <c:v>40162</c:v>
                </c:pt>
                <c:pt idx="757">
                  <c:v>40163</c:v>
                </c:pt>
                <c:pt idx="758">
                  <c:v>40164</c:v>
                </c:pt>
                <c:pt idx="759">
                  <c:v>40165</c:v>
                </c:pt>
                <c:pt idx="760">
                  <c:v>40168</c:v>
                </c:pt>
                <c:pt idx="761">
                  <c:v>40169</c:v>
                </c:pt>
                <c:pt idx="762">
                  <c:v>40170</c:v>
                </c:pt>
                <c:pt idx="763">
                  <c:v>40171</c:v>
                </c:pt>
                <c:pt idx="764">
                  <c:v>40175</c:v>
                </c:pt>
                <c:pt idx="765">
                  <c:v>40176</c:v>
                </c:pt>
                <c:pt idx="766">
                  <c:v>40177</c:v>
                </c:pt>
                <c:pt idx="767">
                  <c:v>40178</c:v>
                </c:pt>
                <c:pt idx="768">
                  <c:v>40182</c:v>
                </c:pt>
                <c:pt idx="769">
                  <c:v>40183</c:v>
                </c:pt>
                <c:pt idx="770">
                  <c:v>40184</c:v>
                </c:pt>
                <c:pt idx="771">
                  <c:v>40185</c:v>
                </c:pt>
                <c:pt idx="772">
                  <c:v>40186</c:v>
                </c:pt>
                <c:pt idx="773">
                  <c:v>40189</c:v>
                </c:pt>
                <c:pt idx="774">
                  <c:v>40190</c:v>
                </c:pt>
                <c:pt idx="775">
                  <c:v>40191</c:v>
                </c:pt>
                <c:pt idx="776">
                  <c:v>40192</c:v>
                </c:pt>
                <c:pt idx="777">
                  <c:v>40193</c:v>
                </c:pt>
                <c:pt idx="778">
                  <c:v>40196</c:v>
                </c:pt>
                <c:pt idx="779">
                  <c:v>40197</c:v>
                </c:pt>
                <c:pt idx="780">
                  <c:v>40198</c:v>
                </c:pt>
                <c:pt idx="781">
                  <c:v>40199</c:v>
                </c:pt>
                <c:pt idx="782">
                  <c:v>40200</c:v>
                </c:pt>
                <c:pt idx="783">
                  <c:v>40203</c:v>
                </c:pt>
                <c:pt idx="784">
                  <c:v>40204</c:v>
                </c:pt>
                <c:pt idx="785">
                  <c:v>40205</c:v>
                </c:pt>
                <c:pt idx="786">
                  <c:v>40206</c:v>
                </c:pt>
                <c:pt idx="787">
                  <c:v>40207</c:v>
                </c:pt>
                <c:pt idx="788">
                  <c:v>40210</c:v>
                </c:pt>
                <c:pt idx="789">
                  <c:v>40211</c:v>
                </c:pt>
                <c:pt idx="790">
                  <c:v>40212</c:v>
                </c:pt>
                <c:pt idx="791">
                  <c:v>40213</c:v>
                </c:pt>
                <c:pt idx="792">
                  <c:v>40214</c:v>
                </c:pt>
                <c:pt idx="793">
                  <c:v>40217</c:v>
                </c:pt>
                <c:pt idx="794">
                  <c:v>40218</c:v>
                </c:pt>
                <c:pt idx="795">
                  <c:v>40219</c:v>
                </c:pt>
                <c:pt idx="796">
                  <c:v>40220</c:v>
                </c:pt>
                <c:pt idx="797">
                  <c:v>40221</c:v>
                </c:pt>
                <c:pt idx="798">
                  <c:v>40224</c:v>
                </c:pt>
                <c:pt idx="799">
                  <c:v>40225</c:v>
                </c:pt>
                <c:pt idx="800">
                  <c:v>40226</c:v>
                </c:pt>
                <c:pt idx="801">
                  <c:v>40227</c:v>
                </c:pt>
                <c:pt idx="802">
                  <c:v>40228</c:v>
                </c:pt>
                <c:pt idx="803">
                  <c:v>40231</c:v>
                </c:pt>
                <c:pt idx="804">
                  <c:v>40232</c:v>
                </c:pt>
                <c:pt idx="805">
                  <c:v>40233</c:v>
                </c:pt>
                <c:pt idx="806">
                  <c:v>40234</c:v>
                </c:pt>
                <c:pt idx="807">
                  <c:v>40235</c:v>
                </c:pt>
                <c:pt idx="808">
                  <c:v>40238</c:v>
                </c:pt>
                <c:pt idx="809">
                  <c:v>40239</c:v>
                </c:pt>
                <c:pt idx="810">
                  <c:v>40240</c:v>
                </c:pt>
                <c:pt idx="811">
                  <c:v>40241</c:v>
                </c:pt>
                <c:pt idx="812">
                  <c:v>40242</c:v>
                </c:pt>
                <c:pt idx="813">
                  <c:v>40245</c:v>
                </c:pt>
                <c:pt idx="814">
                  <c:v>40247</c:v>
                </c:pt>
                <c:pt idx="815">
                  <c:v>40248</c:v>
                </c:pt>
                <c:pt idx="816">
                  <c:v>40249</c:v>
                </c:pt>
                <c:pt idx="817">
                  <c:v>40252</c:v>
                </c:pt>
                <c:pt idx="818">
                  <c:v>40253</c:v>
                </c:pt>
                <c:pt idx="819">
                  <c:v>40254</c:v>
                </c:pt>
                <c:pt idx="820">
                  <c:v>40255</c:v>
                </c:pt>
                <c:pt idx="821">
                  <c:v>40256</c:v>
                </c:pt>
                <c:pt idx="822">
                  <c:v>40259</c:v>
                </c:pt>
                <c:pt idx="823">
                  <c:v>40260</c:v>
                </c:pt>
                <c:pt idx="824">
                  <c:v>40261</c:v>
                </c:pt>
                <c:pt idx="825">
                  <c:v>40262</c:v>
                </c:pt>
                <c:pt idx="826">
                  <c:v>40263</c:v>
                </c:pt>
                <c:pt idx="827">
                  <c:v>40266</c:v>
                </c:pt>
                <c:pt idx="828">
                  <c:v>40267</c:v>
                </c:pt>
                <c:pt idx="829">
                  <c:v>40268</c:v>
                </c:pt>
                <c:pt idx="830">
                  <c:v>40269</c:v>
                </c:pt>
                <c:pt idx="831">
                  <c:v>40270</c:v>
                </c:pt>
                <c:pt idx="832">
                  <c:v>40273</c:v>
                </c:pt>
                <c:pt idx="833">
                  <c:v>40274</c:v>
                </c:pt>
                <c:pt idx="834">
                  <c:v>40275</c:v>
                </c:pt>
                <c:pt idx="835">
                  <c:v>40276</c:v>
                </c:pt>
                <c:pt idx="836">
                  <c:v>40277</c:v>
                </c:pt>
                <c:pt idx="837">
                  <c:v>40280</c:v>
                </c:pt>
                <c:pt idx="838">
                  <c:v>40281</c:v>
                </c:pt>
                <c:pt idx="839">
                  <c:v>40282</c:v>
                </c:pt>
                <c:pt idx="840">
                  <c:v>40283</c:v>
                </c:pt>
                <c:pt idx="841">
                  <c:v>40284</c:v>
                </c:pt>
                <c:pt idx="842">
                  <c:v>40287</c:v>
                </c:pt>
                <c:pt idx="843">
                  <c:v>40288</c:v>
                </c:pt>
                <c:pt idx="844">
                  <c:v>40289</c:v>
                </c:pt>
                <c:pt idx="845">
                  <c:v>40290</c:v>
                </c:pt>
                <c:pt idx="846">
                  <c:v>40291</c:v>
                </c:pt>
                <c:pt idx="847">
                  <c:v>40294</c:v>
                </c:pt>
                <c:pt idx="848">
                  <c:v>40295</c:v>
                </c:pt>
                <c:pt idx="849">
                  <c:v>40296</c:v>
                </c:pt>
                <c:pt idx="850">
                  <c:v>40297</c:v>
                </c:pt>
                <c:pt idx="851">
                  <c:v>40298</c:v>
                </c:pt>
                <c:pt idx="852">
                  <c:v>40301</c:v>
                </c:pt>
                <c:pt idx="853">
                  <c:v>40302</c:v>
                </c:pt>
                <c:pt idx="854">
                  <c:v>40303</c:v>
                </c:pt>
                <c:pt idx="855">
                  <c:v>40304</c:v>
                </c:pt>
                <c:pt idx="856">
                  <c:v>40305</c:v>
                </c:pt>
                <c:pt idx="857">
                  <c:v>40308</c:v>
                </c:pt>
                <c:pt idx="858">
                  <c:v>40309</c:v>
                </c:pt>
                <c:pt idx="859">
                  <c:v>40310</c:v>
                </c:pt>
                <c:pt idx="860">
                  <c:v>40311</c:v>
                </c:pt>
                <c:pt idx="861">
                  <c:v>40312</c:v>
                </c:pt>
                <c:pt idx="862">
                  <c:v>40315</c:v>
                </c:pt>
                <c:pt idx="863">
                  <c:v>40316</c:v>
                </c:pt>
                <c:pt idx="864">
                  <c:v>40317</c:v>
                </c:pt>
                <c:pt idx="865">
                  <c:v>40318</c:v>
                </c:pt>
                <c:pt idx="866">
                  <c:v>40319</c:v>
                </c:pt>
                <c:pt idx="867">
                  <c:v>40322</c:v>
                </c:pt>
                <c:pt idx="868">
                  <c:v>40323</c:v>
                </c:pt>
                <c:pt idx="869">
                  <c:v>40324</c:v>
                </c:pt>
                <c:pt idx="870">
                  <c:v>40325</c:v>
                </c:pt>
                <c:pt idx="871">
                  <c:v>40326</c:v>
                </c:pt>
                <c:pt idx="872">
                  <c:v>40329</c:v>
                </c:pt>
                <c:pt idx="873">
                  <c:v>40330</c:v>
                </c:pt>
                <c:pt idx="874">
                  <c:v>40331</c:v>
                </c:pt>
                <c:pt idx="875">
                  <c:v>40332</c:v>
                </c:pt>
                <c:pt idx="876">
                  <c:v>40333</c:v>
                </c:pt>
                <c:pt idx="877">
                  <c:v>40336</c:v>
                </c:pt>
                <c:pt idx="878">
                  <c:v>40337</c:v>
                </c:pt>
                <c:pt idx="879">
                  <c:v>40338</c:v>
                </c:pt>
                <c:pt idx="880">
                  <c:v>40339</c:v>
                </c:pt>
                <c:pt idx="881">
                  <c:v>40340</c:v>
                </c:pt>
                <c:pt idx="882">
                  <c:v>40343</c:v>
                </c:pt>
                <c:pt idx="883">
                  <c:v>40344</c:v>
                </c:pt>
                <c:pt idx="884">
                  <c:v>40345</c:v>
                </c:pt>
                <c:pt idx="885">
                  <c:v>40346</c:v>
                </c:pt>
                <c:pt idx="886">
                  <c:v>40347</c:v>
                </c:pt>
                <c:pt idx="887">
                  <c:v>40350</c:v>
                </c:pt>
                <c:pt idx="888">
                  <c:v>40351</c:v>
                </c:pt>
                <c:pt idx="889">
                  <c:v>40352</c:v>
                </c:pt>
                <c:pt idx="890">
                  <c:v>40353</c:v>
                </c:pt>
                <c:pt idx="891">
                  <c:v>40354</c:v>
                </c:pt>
                <c:pt idx="892">
                  <c:v>40357</c:v>
                </c:pt>
                <c:pt idx="893">
                  <c:v>40358</c:v>
                </c:pt>
                <c:pt idx="894">
                  <c:v>40359</c:v>
                </c:pt>
                <c:pt idx="895">
                  <c:v>40360</c:v>
                </c:pt>
                <c:pt idx="896">
                  <c:v>40361</c:v>
                </c:pt>
                <c:pt idx="897">
                  <c:v>40364</c:v>
                </c:pt>
                <c:pt idx="898">
                  <c:v>40365</c:v>
                </c:pt>
                <c:pt idx="899">
                  <c:v>40366</c:v>
                </c:pt>
                <c:pt idx="900">
                  <c:v>40367</c:v>
                </c:pt>
                <c:pt idx="901">
                  <c:v>40368</c:v>
                </c:pt>
                <c:pt idx="902">
                  <c:v>40371</c:v>
                </c:pt>
                <c:pt idx="903">
                  <c:v>40372</c:v>
                </c:pt>
                <c:pt idx="904">
                  <c:v>40373</c:v>
                </c:pt>
                <c:pt idx="905">
                  <c:v>40374</c:v>
                </c:pt>
                <c:pt idx="906">
                  <c:v>40375</c:v>
                </c:pt>
                <c:pt idx="907">
                  <c:v>40378</c:v>
                </c:pt>
                <c:pt idx="908">
                  <c:v>40379</c:v>
                </c:pt>
                <c:pt idx="909">
                  <c:v>40380</c:v>
                </c:pt>
                <c:pt idx="910">
                  <c:v>40381</c:v>
                </c:pt>
                <c:pt idx="911">
                  <c:v>40382</c:v>
                </c:pt>
                <c:pt idx="912">
                  <c:v>40385</c:v>
                </c:pt>
                <c:pt idx="913">
                  <c:v>40386</c:v>
                </c:pt>
                <c:pt idx="914">
                  <c:v>40388</c:v>
                </c:pt>
                <c:pt idx="915">
                  <c:v>40389</c:v>
                </c:pt>
                <c:pt idx="916">
                  <c:v>40392</c:v>
                </c:pt>
                <c:pt idx="917">
                  <c:v>40393</c:v>
                </c:pt>
                <c:pt idx="918">
                  <c:v>40394</c:v>
                </c:pt>
                <c:pt idx="919">
                  <c:v>40395</c:v>
                </c:pt>
                <c:pt idx="920">
                  <c:v>40396</c:v>
                </c:pt>
                <c:pt idx="921">
                  <c:v>40399</c:v>
                </c:pt>
                <c:pt idx="922">
                  <c:v>40400</c:v>
                </c:pt>
                <c:pt idx="923">
                  <c:v>40401</c:v>
                </c:pt>
                <c:pt idx="924">
                  <c:v>40402</c:v>
                </c:pt>
                <c:pt idx="925">
                  <c:v>40403</c:v>
                </c:pt>
                <c:pt idx="926">
                  <c:v>40406</c:v>
                </c:pt>
                <c:pt idx="927">
                  <c:v>40407</c:v>
                </c:pt>
                <c:pt idx="928">
                  <c:v>40408</c:v>
                </c:pt>
                <c:pt idx="929">
                  <c:v>40409</c:v>
                </c:pt>
                <c:pt idx="930">
                  <c:v>40410</c:v>
                </c:pt>
                <c:pt idx="931">
                  <c:v>40413</c:v>
                </c:pt>
                <c:pt idx="932">
                  <c:v>40414</c:v>
                </c:pt>
                <c:pt idx="933">
                  <c:v>40415</c:v>
                </c:pt>
                <c:pt idx="934">
                  <c:v>40416</c:v>
                </c:pt>
                <c:pt idx="935">
                  <c:v>40417</c:v>
                </c:pt>
                <c:pt idx="936">
                  <c:v>40420</c:v>
                </c:pt>
                <c:pt idx="937">
                  <c:v>40421</c:v>
                </c:pt>
                <c:pt idx="938">
                  <c:v>40422</c:v>
                </c:pt>
                <c:pt idx="939">
                  <c:v>40423</c:v>
                </c:pt>
                <c:pt idx="940">
                  <c:v>40424</c:v>
                </c:pt>
                <c:pt idx="941">
                  <c:v>40427</c:v>
                </c:pt>
                <c:pt idx="942">
                  <c:v>40428</c:v>
                </c:pt>
                <c:pt idx="943">
                  <c:v>40429</c:v>
                </c:pt>
                <c:pt idx="944">
                  <c:v>40430</c:v>
                </c:pt>
                <c:pt idx="945">
                  <c:v>40431</c:v>
                </c:pt>
                <c:pt idx="946">
                  <c:v>40434</c:v>
                </c:pt>
                <c:pt idx="947">
                  <c:v>40435</c:v>
                </c:pt>
                <c:pt idx="948">
                  <c:v>40436</c:v>
                </c:pt>
                <c:pt idx="949">
                  <c:v>40437</c:v>
                </c:pt>
                <c:pt idx="950">
                  <c:v>40438</c:v>
                </c:pt>
                <c:pt idx="951">
                  <c:v>40441</c:v>
                </c:pt>
                <c:pt idx="952">
                  <c:v>40442</c:v>
                </c:pt>
                <c:pt idx="953">
                  <c:v>40443</c:v>
                </c:pt>
                <c:pt idx="954">
                  <c:v>40444</c:v>
                </c:pt>
                <c:pt idx="955">
                  <c:v>40445</c:v>
                </c:pt>
                <c:pt idx="956">
                  <c:v>40448</c:v>
                </c:pt>
                <c:pt idx="957">
                  <c:v>40449</c:v>
                </c:pt>
                <c:pt idx="958">
                  <c:v>40450</c:v>
                </c:pt>
                <c:pt idx="959">
                  <c:v>40451</c:v>
                </c:pt>
                <c:pt idx="960">
                  <c:v>40452</c:v>
                </c:pt>
                <c:pt idx="961">
                  <c:v>40455</c:v>
                </c:pt>
                <c:pt idx="962">
                  <c:v>40456</c:v>
                </c:pt>
                <c:pt idx="963">
                  <c:v>40457</c:v>
                </c:pt>
                <c:pt idx="964">
                  <c:v>40458</c:v>
                </c:pt>
                <c:pt idx="965">
                  <c:v>40459</c:v>
                </c:pt>
                <c:pt idx="966">
                  <c:v>40462</c:v>
                </c:pt>
                <c:pt idx="967">
                  <c:v>40463</c:v>
                </c:pt>
                <c:pt idx="968">
                  <c:v>40464</c:v>
                </c:pt>
                <c:pt idx="969">
                  <c:v>40465</c:v>
                </c:pt>
                <c:pt idx="970">
                  <c:v>40466</c:v>
                </c:pt>
                <c:pt idx="971">
                  <c:v>40469</c:v>
                </c:pt>
                <c:pt idx="972">
                  <c:v>40470</c:v>
                </c:pt>
                <c:pt idx="973">
                  <c:v>40471</c:v>
                </c:pt>
                <c:pt idx="974">
                  <c:v>40472</c:v>
                </c:pt>
                <c:pt idx="975">
                  <c:v>40473</c:v>
                </c:pt>
                <c:pt idx="976">
                  <c:v>40476</c:v>
                </c:pt>
                <c:pt idx="977">
                  <c:v>40477</c:v>
                </c:pt>
                <c:pt idx="978">
                  <c:v>40478</c:v>
                </c:pt>
                <c:pt idx="979">
                  <c:v>40479</c:v>
                </c:pt>
                <c:pt idx="980">
                  <c:v>40480</c:v>
                </c:pt>
                <c:pt idx="981">
                  <c:v>40483</c:v>
                </c:pt>
                <c:pt idx="982">
                  <c:v>40484</c:v>
                </c:pt>
                <c:pt idx="983">
                  <c:v>40485</c:v>
                </c:pt>
                <c:pt idx="984">
                  <c:v>40486</c:v>
                </c:pt>
                <c:pt idx="985">
                  <c:v>40487</c:v>
                </c:pt>
                <c:pt idx="986">
                  <c:v>40490</c:v>
                </c:pt>
                <c:pt idx="987">
                  <c:v>40491</c:v>
                </c:pt>
                <c:pt idx="988">
                  <c:v>40492</c:v>
                </c:pt>
                <c:pt idx="989">
                  <c:v>40493</c:v>
                </c:pt>
                <c:pt idx="990">
                  <c:v>40494</c:v>
                </c:pt>
                <c:pt idx="991">
                  <c:v>40497</c:v>
                </c:pt>
                <c:pt idx="992">
                  <c:v>40498</c:v>
                </c:pt>
                <c:pt idx="993">
                  <c:v>40499</c:v>
                </c:pt>
                <c:pt idx="994">
                  <c:v>40500</c:v>
                </c:pt>
                <c:pt idx="995">
                  <c:v>40501</c:v>
                </c:pt>
                <c:pt idx="996">
                  <c:v>40504</c:v>
                </c:pt>
                <c:pt idx="997">
                  <c:v>40505</c:v>
                </c:pt>
                <c:pt idx="998">
                  <c:v>40506</c:v>
                </c:pt>
                <c:pt idx="999">
                  <c:v>40507</c:v>
                </c:pt>
                <c:pt idx="1000">
                  <c:v>40508</c:v>
                </c:pt>
                <c:pt idx="1001">
                  <c:v>40511</c:v>
                </c:pt>
                <c:pt idx="1002">
                  <c:v>40512</c:v>
                </c:pt>
                <c:pt idx="1003">
                  <c:v>40513</c:v>
                </c:pt>
                <c:pt idx="1004">
                  <c:v>40514</c:v>
                </c:pt>
                <c:pt idx="1005">
                  <c:v>40515</c:v>
                </c:pt>
                <c:pt idx="1006">
                  <c:v>40518</c:v>
                </c:pt>
                <c:pt idx="1007">
                  <c:v>40519</c:v>
                </c:pt>
                <c:pt idx="1008">
                  <c:v>40520</c:v>
                </c:pt>
                <c:pt idx="1009">
                  <c:v>40525</c:v>
                </c:pt>
                <c:pt idx="1010">
                  <c:v>40526</c:v>
                </c:pt>
                <c:pt idx="1011">
                  <c:v>40527</c:v>
                </c:pt>
                <c:pt idx="1012">
                  <c:v>40528</c:v>
                </c:pt>
                <c:pt idx="1013">
                  <c:v>40529</c:v>
                </c:pt>
                <c:pt idx="1014">
                  <c:v>40532</c:v>
                </c:pt>
                <c:pt idx="1015">
                  <c:v>40533</c:v>
                </c:pt>
                <c:pt idx="1016">
                  <c:v>40534</c:v>
                </c:pt>
                <c:pt idx="1017">
                  <c:v>40535</c:v>
                </c:pt>
                <c:pt idx="1018">
                  <c:v>40536</c:v>
                </c:pt>
                <c:pt idx="1019">
                  <c:v>40539</c:v>
                </c:pt>
                <c:pt idx="1020">
                  <c:v>40540</c:v>
                </c:pt>
                <c:pt idx="1021">
                  <c:v>40541</c:v>
                </c:pt>
                <c:pt idx="1022">
                  <c:v>40542</c:v>
                </c:pt>
                <c:pt idx="1023">
                  <c:v>40543</c:v>
                </c:pt>
                <c:pt idx="1024">
                  <c:v>40546</c:v>
                </c:pt>
                <c:pt idx="1025">
                  <c:v>40547</c:v>
                </c:pt>
                <c:pt idx="1026">
                  <c:v>40548</c:v>
                </c:pt>
                <c:pt idx="1027">
                  <c:v>40549</c:v>
                </c:pt>
                <c:pt idx="1028">
                  <c:v>40550</c:v>
                </c:pt>
                <c:pt idx="1029">
                  <c:v>40553</c:v>
                </c:pt>
                <c:pt idx="1030">
                  <c:v>40554</c:v>
                </c:pt>
                <c:pt idx="1031">
                  <c:v>40555</c:v>
                </c:pt>
                <c:pt idx="1032">
                  <c:v>40556</c:v>
                </c:pt>
                <c:pt idx="1033">
                  <c:v>40557</c:v>
                </c:pt>
                <c:pt idx="1034">
                  <c:v>40560</c:v>
                </c:pt>
                <c:pt idx="1035">
                  <c:v>40561</c:v>
                </c:pt>
                <c:pt idx="1036">
                  <c:v>40562</c:v>
                </c:pt>
                <c:pt idx="1037">
                  <c:v>40563</c:v>
                </c:pt>
                <c:pt idx="1038">
                  <c:v>40564</c:v>
                </c:pt>
                <c:pt idx="1039">
                  <c:v>40567</c:v>
                </c:pt>
                <c:pt idx="1040">
                  <c:v>40568</c:v>
                </c:pt>
                <c:pt idx="1041">
                  <c:v>40569</c:v>
                </c:pt>
                <c:pt idx="1042">
                  <c:v>40570</c:v>
                </c:pt>
                <c:pt idx="1043">
                  <c:v>40571</c:v>
                </c:pt>
                <c:pt idx="1044">
                  <c:v>40574</c:v>
                </c:pt>
                <c:pt idx="1045">
                  <c:v>40575</c:v>
                </c:pt>
                <c:pt idx="1046">
                  <c:v>40576</c:v>
                </c:pt>
                <c:pt idx="1047">
                  <c:v>40577</c:v>
                </c:pt>
                <c:pt idx="1048">
                  <c:v>40578</c:v>
                </c:pt>
                <c:pt idx="1049">
                  <c:v>40581</c:v>
                </c:pt>
                <c:pt idx="1050">
                  <c:v>40582</c:v>
                </c:pt>
                <c:pt idx="1051">
                  <c:v>40583</c:v>
                </c:pt>
                <c:pt idx="1052">
                  <c:v>40584</c:v>
                </c:pt>
                <c:pt idx="1053">
                  <c:v>40585</c:v>
                </c:pt>
                <c:pt idx="1054">
                  <c:v>40588</c:v>
                </c:pt>
                <c:pt idx="1055">
                  <c:v>40589</c:v>
                </c:pt>
                <c:pt idx="1056">
                  <c:v>40590</c:v>
                </c:pt>
                <c:pt idx="1057">
                  <c:v>40591</c:v>
                </c:pt>
                <c:pt idx="1058">
                  <c:v>40592</c:v>
                </c:pt>
                <c:pt idx="1059">
                  <c:v>40595</c:v>
                </c:pt>
                <c:pt idx="1060">
                  <c:v>40596</c:v>
                </c:pt>
                <c:pt idx="1061">
                  <c:v>40597</c:v>
                </c:pt>
                <c:pt idx="1062">
                  <c:v>40598</c:v>
                </c:pt>
                <c:pt idx="1063">
                  <c:v>40599</c:v>
                </c:pt>
                <c:pt idx="1064">
                  <c:v>40602</c:v>
                </c:pt>
                <c:pt idx="1065">
                  <c:v>40603</c:v>
                </c:pt>
                <c:pt idx="1066">
                  <c:v>40604</c:v>
                </c:pt>
                <c:pt idx="1067">
                  <c:v>40605</c:v>
                </c:pt>
                <c:pt idx="1068">
                  <c:v>40606</c:v>
                </c:pt>
                <c:pt idx="1069">
                  <c:v>40609</c:v>
                </c:pt>
                <c:pt idx="1070">
                  <c:v>40610</c:v>
                </c:pt>
                <c:pt idx="1071">
                  <c:v>40611</c:v>
                </c:pt>
                <c:pt idx="1072">
                  <c:v>40612</c:v>
                </c:pt>
                <c:pt idx="1073">
                  <c:v>40613</c:v>
                </c:pt>
                <c:pt idx="1074">
                  <c:v>40616</c:v>
                </c:pt>
                <c:pt idx="1075">
                  <c:v>40617</c:v>
                </c:pt>
                <c:pt idx="1076">
                  <c:v>40618</c:v>
                </c:pt>
                <c:pt idx="1077">
                  <c:v>40619</c:v>
                </c:pt>
                <c:pt idx="1078">
                  <c:v>40620</c:v>
                </c:pt>
                <c:pt idx="1079">
                  <c:v>40623</c:v>
                </c:pt>
                <c:pt idx="1080">
                  <c:v>40624</c:v>
                </c:pt>
                <c:pt idx="1081">
                  <c:v>40625</c:v>
                </c:pt>
                <c:pt idx="1082">
                  <c:v>40626</c:v>
                </c:pt>
                <c:pt idx="1083">
                  <c:v>40627</c:v>
                </c:pt>
                <c:pt idx="1084">
                  <c:v>40630</c:v>
                </c:pt>
                <c:pt idx="1085">
                  <c:v>40631</c:v>
                </c:pt>
                <c:pt idx="1086">
                  <c:v>40632</c:v>
                </c:pt>
                <c:pt idx="1087">
                  <c:v>40633</c:v>
                </c:pt>
                <c:pt idx="1088">
                  <c:v>40634</c:v>
                </c:pt>
                <c:pt idx="1089">
                  <c:v>40637</c:v>
                </c:pt>
                <c:pt idx="1090">
                  <c:v>40638</c:v>
                </c:pt>
                <c:pt idx="1091">
                  <c:v>40639</c:v>
                </c:pt>
                <c:pt idx="1092">
                  <c:v>40640</c:v>
                </c:pt>
                <c:pt idx="1093">
                  <c:v>40641</c:v>
                </c:pt>
                <c:pt idx="1094">
                  <c:v>40644</c:v>
                </c:pt>
                <c:pt idx="1095">
                  <c:v>40645</c:v>
                </c:pt>
                <c:pt idx="1096">
                  <c:v>40646</c:v>
                </c:pt>
                <c:pt idx="1097">
                  <c:v>40647</c:v>
                </c:pt>
                <c:pt idx="1098">
                  <c:v>40648</c:v>
                </c:pt>
                <c:pt idx="1099">
                  <c:v>40651</c:v>
                </c:pt>
                <c:pt idx="1100">
                  <c:v>40652</c:v>
                </c:pt>
                <c:pt idx="1101">
                  <c:v>40653</c:v>
                </c:pt>
                <c:pt idx="1102">
                  <c:v>40654</c:v>
                </c:pt>
                <c:pt idx="1103">
                  <c:v>40655</c:v>
                </c:pt>
                <c:pt idx="1104">
                  <c:v>40658</c:v>
                </c:pt>
                <c:pt idx="1105">
                  <c:v>40659</c:v>
                </c:pt>
                <c:pt idx="1106">
                  <c:v>40660</c:v>
                </c:pt>
                <c:pt idx="1107">
                  <c:v>40661</c:v>
                </c:pt>
                <c:pt idx="1108">
                  <c:v>40662</c:v>
                </c:pt>
                <c:pt idx="1109">
                  <c:v>40665</c:v>
                </c:pt>
                <c:pt idx="1110">
                  <c:v>40666</c:v>
                </c:pt>
                <c:pt idx="1111">
                  <c:v>40667</c:v>
                </c:pt>
                <c:pt idx="1112">
                  <c:v>40668</c:v>
                </c:pt>
                <c:pt idx="1113">
                  <c:v>40669</c:v>
                </c:pt>
                <c:pt idx="1114">
                  <c:v>40672</c:v>
                </c:pt>
                <c:pt idx="1115">
                  <c:v>40673</c:v>
                </c:pt>
                <c:pt idx="1116">
                  <c:v>40674</c:v>
                </c:pt>
                <c:pt idx="1117">
                  <c:v>40675</c:v>
                </c:pt>
                <c:pt idx="1118">
                  <c:v>40676</c:v>
                </c:pt>
                <c:pt idx="1119">
                  <c:v>40679</c:v>
                </c:pt>
                <c:pt idx="1120">
                  <c:v>40680</c:v>
                </c:pt>
                <c:pt idx="1121">
                  <c:v>40681</c:v>
                </c:pt>
                <c:pt idx="1122">
                  <c:v>40682</c:v>
                </c:pt>
                <c:pt idx="1123">
                  <c:v>40683</c:v>
                </c:pt>
                <c:pt idx="1124">
                  <c:v>40686</c:v>
                </c:pt>
                <c:pt idx="1125">
                  <c:v>40687</c:v>
                </c:pt>
                <c:pt idx="1126">
                  <c:v>40688</c:v>
                </c:pt>
                <c:pt idx="1127">
                  <c:v>40689</c:v>
                </c:pt>
                <c:pt idx="1128">
                  <c:v>40690</c:v>
                </c:pt>
                <c:pt idx="1129">
                  <c:v>40693</c:v>
                </c:pt>
                <c:pt idx="1130">
                  <c:v>40694</c:v>
                </c:pt>
                <c:pt idx="1131">
                  <c:v>40695</c:v>
                </c:pt>
                <c:pt idx="1132">
                  <c:v>40696</c:v>
                </c:pt>
                <c:pt idx="1133">
                  <c:v>40697</c:v>
                </c:pt>
                <c:pt idx="1134">
                  <c:v>40700</c:v>
                </c:pt>
                <c:pt idx="1135">
                  <c:v>40701</c:v>
                </c:pt>
                <c:pt idx="1136">
                  <c:v>40702</c:v>
                </c:pt>
                <c:pt idx="1137">
                  <c:v>40703</c:v>
                </c:pt>
                <c:pt idx="1138">
                  <c:v>40704</c:v>
                </c:pt>
                <c:pt idx="1139">
                  <c:v>40707</c:v>
                </c:pt>
                <c:pt idx="1140">
                  <c:v>40708</c:v>
                </c:pt>
                <c:pt idx="1141">
                  <c:v>40709</c:v>
                </c:pt>
                <c:pt idx="1142">
                  <c:v>40710</c:v>
                </c:pt>
                <c:pt idx="1143">
                  <c:v>40711</c:v>
                </c:pt>
                <c:pt idx="1144">
                  <c:v>40714</c:v>
                </c:pt>
                <c:pt idx="1145">
                  <c:v>40715</c:v>
                </c:pt>
                <c:pt idx="1146">
                  <c:v>40716</c:v>
                </c:pt>
                <c:pt idx="1147">
                  <c:v>40717</c:v>
                </c:pt>
                <c:pt idx="1148">
                  <c:v>40718</c:v>
                </c:pt>
                <c:pt idx="1149">
                  <c:v>40721</c:v>
                </c:pt>
                <c:pt idx="1150">
                  <c:v>40722</c:v>
                </c:pt>
                <c:pt idx="1151">
                  <c:v>40723</c:v>
                </c:pt>
                <c:pt idx="1152">
                  <c:v>40724</c:v>
                </c:pt>
                <c:pt idx="1153">
                  <c:v>40725</c:v>
                </c:pt>
                <c:pt idx="1154">
                  <c:v>40728</c:v>
                </c:pt>
                <c:pt idx="1155">
                  <c:v>40729</c:v>
                </c:pt>
                <c:pt idx="1156">
                  <c:v>40730</c:v>
                </c:pt>
                <c:pt idx="1157">
                  <c:v>40731</c:v>
                </c:pt>
                <c:pt idx="1158">
                  <c:v>40732</c:v>
                </c:pt>
                <c:pt idx="1159">
                  <c:v>40735</c:v>
                </c:pt>
                <c:pt idx="1160">
                  <c:v>40736</c:v>
                </c:pt>
                <c:pt idx="1161">
                  <c:v>40737</c:v>
                </c:pt>
                <c:pt idx="1162">
                  <c:v>40738</c:v>
                </c:pt>
                <c:pt idx="1163">
                  <c:v>40739</c:v>
                </c:pt>
                <c:pt idx="1164">
                  <c:v>40742</c:v>
                </c:pt>
                <c:pt idx="1165">
                  <c:v>40743</c:v>
                </c:pt>
                <c:pt idx="1166">
                  <c:v>40744</c:v>
                </c:pt>
                <c:pt idx="1167">
                  <c:v>40745</c:v>
                </c:pt>
                <c:pt idx="1168">
                  <c:v>40746</c:v>
                </c:pt>
                <c:pt idx="1169">
                  <c:v>40749</c:v>
                </c:pt>
                <c:pt idx="1170">
                  <c:v>40750</c:v>
                </c:pt>
                <c:pt idx="1171">
                  <c:v>40751</c:v>
                </c:pt>
                <c:pt idx="1172">
                  <c:v>40752</c:v>
                </c:pt>
                <c:pt idx="1173">
                  <c:v>40753</c:v>
                </c:pt>
                <c:pt idx="1174">
                  <c:v>40756</c:v>
                </c:pt>
                <c:pt idx="1175">
                  <c:v>40757</c:v>
                </c:pt>
                <c:pt idx="1176">
                  <c:v>40758</c:v>
                </c:pt>
                <c:pt idx="1177">
                  <c:v>40759</c:v>
                </c:pt>
                <c:pt idx="1178">
                  <c:v>40760</c:v>
                </c:pt>
                <c:pt idx="1179">
                  <c:v>40763</c:v>
                </c:pt>
                <c:pt idx="1180">
                  <c:v>40764</c:v>
                </c:pt>
                <c:pt idx="1181">
                  <c:v>40765</c:v>
                </c:pt>
                <c:pt idx="1182">
                  <c:v>40766</c:v>
                </c:pt>
                <c:pt idx="1183">
                  <c:v>40767</c:v>
                </c:pt>
                <c:pt idx="1184">
                  <c:v>40770</c:v>
                </c:pt>
                <c:pt idx="1185">
                  <c:v>40771</c:v>
                </c:pt>
                <c:pt idx="1186">
                  <c:v>40772</c:v>
                </c:pt>
                <c:pt idx="1187">
                  <c:v>40773</c:v>
                </c:pt>
                <c:pt idx="1188">
                  <c:v>40774</c:v>
                </c:pt>
                <c:pt idx="1189">
                  <c:v>40777</c:v>
                </c:pt>
                <c:pt idx="1190">
                  <c:v>40779</c:v>
                </c:pt>
                <c:pt idx="1191">
                  <c:v>40780</c:v>
                </c:pt>
                <c:pt idx="1192">
                  <c:v>40781</c:v>
                </c:pt>
                <c:pt idx="1193">
                  <c:v>40784</c:v>
                </c:pt>
                <c:pt idx="1194">
                  <c:v>40785</c:v>
                </c:pt>
                <c:pt idx="1195">
                  <c:v>40786</c:v>
                </c:pt>
                <c:pt idx="1196">
                  <c:v>40787</c:v>
                </c:pt>
                <c:pt idx="1197">
                  <c:v>40788</c:v>
                </c:pt>
                <c:pt idx="1198">
                  <c:v>40791</c:v>
                </c:pt>
                <c:pt idx="1199">
                  <c:v>40792</c:v>
                </c:pt>
                <c:pt idx="1200">
                  <c:v>40793</c:v>
                </c:pt>
                <c:pt idx="1201">
                  <c:v>40794</c:v>
                </c:pt>
                <c:pt idx="1202">
                  <c:v>40795</c:v>
                </c:pt>
                <c:pt idx="1203">
                  <c:v>40798</c:v>
                </c:pt>
                <c:pt idx="1204">
                  <c:v>40799</c:v>
                </c:pt>
                <c:pt idx="1205">
                  <c:v>40800</c:v>
                </c:pt>
                <c:pt idx="1206">
                  <c:v>40801</c:v>
                </c:pt>
                <c:pt idx="1207">
                  <c:v>40802</c:v>
                </c:pt>
                <c:pt idx="1208">
                  <c:v>40805</c:v>
                </c:pt>
                <c:pt idx="1209">
                  <c:v>40806</c:v>
                </c:pt>
                <c:pt idx="1210">
                  <c:v>40807</c:v>
                </c:pt>
                <c:pt idx="1211">
                  <c:v>40808</c:v>
                </c:pt>
                <c:pt idx="1212">
                  <c:v>40809</c:v>
                </c:pt>
                <c:pt idx="1213">
                  <c:v>40812</c:v>
                </c:pt>
                <c:pt idx="1214">
                  <c:v>40813</c:v>
                </c:pt>
                <c:pt idx="1215">
                  <c:v>40814</c:v>
                </c:pt>
                <c:pt idx="1216">
                  <c:v>40815</c:v>
                </c:pt>
                <c:pt idx="1217">
                  <c:v>40816</c:v>
                </c:pt>
                <c:pt idx="1218">
                  <c:v>40819</c:v>
                </c:pt>
                <c:pt idx="1219">
                  <c:v>40820</c:v>
                </c:pt>
                <c:pt idx="1220">
                  <c:v>40821</c:v>
                </c:pt>
                <c:pt idx="1221">
                  <c:v>40822</c:v>
                </c:pt>
                <c:pt idx="1222">
                  <c:v>40823</c:v>
                </c:pt>
                <c:pt idx="1223">
                  <c:v>40826</c:v>
                </c:pt>
                <c:pt idx="1224">
                  <c:v>40827</c:v>
                </c:pt>
                <c:pt idx="1225">
                  <c:v>40828</c:v>
                </c:pt>
                <c:pt idx="1226">
                  <c:v>40829</c:v>
                </c:pt>
                <c:pt idx="1227">
                  <c:v>40830</c:v>
                </c:pt>
                <c:pt idx="1228">
                  <c:v>40833</c:v>
                </c:pt>
                <c:pt idx="1229">
                  <c:v>40834</c:v>
                </c:pt>
                <c:pt idx="1230">
                  <c:v>40835</c:v>
                </c:pt>
                <c:pt idx="1231">
                  <c:v>40836</c:v>
                </c:pt>
                <c:pt idx="1232">
                  <c:v>40837</c:v>
                </c:pt>
                <c:pt idx="1233">
                  <c:v>40840</c:v>
                </c:pt>
                <c:pt idx="1234">
                  <c:v>40841</c:v>
                </c:pt>
                <c:pt idx="1235">
                  <c:v>40842</c:v>
                </c:pt>
                <c:pt idx="1236">
                  <c:v>40843</c:v>
                </c:pt>
                <c:pt idx="1237">
                  <c:v>40844</c:v>
                </c:pt>
                <c:pt idx="1238">
                  <c:v>40847</c:v>
                </c:pt>
                <c:pt idx="1239">
                  <c:v>40848</c:v>
                </c:pt>
                <c:pt idx="1240">
                  <c:v>40849</c:v>
                </c:pt>
                <c:pt idx="1241">
                  <c:v>40850</c:v>
                </c:pt>
                <c:pt idx="1242">
                  <c:v>40851</c:v>
                </c:pt>
                <c:pt idx="1243">
                  <c:v>40854</c:v>
                </c:pt>
                <c:pt idx="1244">
                  <c:v>40855</c:v>
                </c:pt>
                <c:pt idx="1245">
                  <c:v>40856</c:v>
                </c:pt>
                <c:pt idx="1246">
                  <c:v>40857</c:v>
                </c:pt>
                <c:pt idx="1247">
                  <c:v>40858</c:v>
                </c:pt>
                <c:pt idx="1248">
                  <c:v>40861</c:v>
                </c:pt>
                <c:pt idx="1249">
                  <c:v>40862</c:v>
                </c:pt>
                <c:pt idx="1250">
                  <c:v>40863</c:v>
                </c:pt>
                <c:pt idx="1251">
                  <c:v>40864</c:v>
                </c:pt>
                <c:pt idx="1252">
                  <c:v>40865</c:v>
                </c:pt>
                <c:pt idx="1253">
                  <c:v>40868</c:v>
                </c:pt>
                <c:pt idx="1254">
                  <c:v>40869</c:v>
                </c:pt>
                <c:pt idx="1255">
                  <c:v>40870</c:v>
                </c:pt>
                <c:pt idx="1256">
                  <c:v>40871</c:v>
                </c:pt>
                <c:pt idx="1257">
                  <c:v>40872</c:v>
                </c:pt>
                <c:pt idx="1258">
                  <c:v>40875</c:v>
                </c:pt>
                <c:pt idx="1259">
                  <c:v>40876</c:v>
                </c:pt>
                <c:pt idx="1260">
                  <c:v>40877</c:v>
                </c:pt>
                <c:pt idx="1261">
                  <c:v>40878</c:v>
                </c:pt>
                <c:pt idx="1262">
                  <c:v>40879</c:v>
                </c:pt>
                <c:pt idx="1263">
                  <c:v>40882</c:v>
                </c:pt>
                <c:pt idx="1264">
                  <c:v>40883</c:v>
                </c:pt>
                <c:pt idx="1265">
                  <c:v>40884</c:v>
                </c:pt>
                <c:pt idx="1266">
                  <c:v>40885</c:v>
                </c:pt>
                <c:pt idx="1267">
                  <c:v>40886</c:v>
                </c:pt>
                <c:pt idx="1268">
                  <c:v>40889</c:v>
                </c:pt>
                <c:pt idx="1269">
                  <c:v>40890</c:v>
                </c:pt>
                <c:pt idx="1270">
                  <c:v>40891</c:v>
                </c:pt>
                <c:pt idx="1271">
                  <c:v>40892</c:v>
                </c:pt>
                <c:pt idx="1272">
                  <c:v>40893</c:v>
                </c:pt>
                <c:pt idx="1273">
                  <c:v>40896</c:v>
                </c:pt>
                <c:pt idx="1274">
                  <c:v>40897</c:v>
                </c:pt>
                <c:pt idx="1275">
                  <c:v>40898</c:v>
                </c:pt>
                <c:pt idx="1276">
                  <c:v>40899</c:v>
                </c:pt>
                <c:pt idx="1277">
                  <c:v>40900</c:v>
                </c:pt>
                <c:pt idx="1278">
                  <c:v>40903</c:v>
                </c:pt>
                <c:pt idx="1279">
                  <c:v>40904</c:v>
                </c:pt>
                <c:pt idx="1280">
                  <c:v>40905</c:v>
                </c:pt>
                <c:pt idx="1281">
                  <c:v>40906</c:v>
                </c:pt>
                <c:pt idx="1282">
                  <c:v>40907</c:v>
                </c:pt>
                <c:pt idx="1283">
                  <c:v>40910</c:v>
                </c:pt>
                <c:pt idx="1284">
                  <c:v>40911</c:v>
                </c:pt>
                <c:pt idx="1285">
                  <c:v>40912</c:v>
                </c:pt>
                <c:pt idx="1286">
                  <c:v>40913</c:v>
                </c:pt>
                <c:pt idx="1287">
                  <c:v>40914</c:v>
                </c:pt>
                <c:pt idx="1288">
                  <c:v>40917</c:v>
                </c:pt>
                <c:pt idx="1289">
                  <c:v>40918</c:v>
                </c:pt>
                <c:pt idx="1290">
                  <c:v>40919</c:v>
                </c:pt>
                <c:pt idx="1291">
                  <c:v>40920</c:v>
                </c:pt>
                <c:pt idx="1292">
                  <c:v>40921</c:v>
                </c:pt>
                <c:pt idx="1293">
                  <c:v>40924</c:v>
                </c:pt>
                <c:pt idx="1294">
                  <c:v>40925</c:v>
                </c:pt>
                <c:pt idx="1295">
                  <c:v>40926</c:v>
                </c:pt>
                <c:pt idx="1296">
                  <c:v>40927</c:v>
                </c:pt>
                <c:pt idx="1297">
                  <c:v>40928</c:v>
                </c:pt>
                <c:pt idx="1298">
                  <c:v>40931</c:v>
                </c:pt>
                <c:pt idx="1299">
                  <c:v>40932</c:v>
                </c:pt>
                <c:pt idx="1300">
                  <c:v>40933</c:v>
                </c:pt>
                <c:pt idx="1301">
                  <c:v>40934</c:v>
                </c:pt>
                <c:pt idx="1302">
                  <c:v>40935</c:v>
                </c:pt>
                <c:pt idx="1303">
                  <c:v>40938</c:v>
                </c:pt>
                <c:pt idx="1304">
                  <c:v>40939</c:v>
                </c:pt>
                <c:pt idx="1305">
                  <c:v>40940</c:v>
                </c:pt>
                <c:pt idx="1306">
                  <c:v>40941</c:v>
                </c:pt>
                <c:pt idx="1307">
                  <c:v>40942</c:v>
                </c:pt>
                <c:pt idx="1308">
                  <c:v>40945</c:v>
                </c:pt>
                <c:pt idx="1309">
                  <c:v>40946</c:v>
                </c:pt>
                <c:pt idx="1310">
                  <c:v>40947</c:v>
                </c:pt>
                <c:pt idx="1311">
                  <c:v>40948</c:v>
                </c:pt>
                <c:pt idx="1312">
                  <c:v>40949</c:v>
                </c:pt>
                <c:pt idx="1313">
                  <c:v>40952</c:v>
                </c:pt>
                <c:pt idx="1314">
                  <c:v>40953</c:v>
                </c:pt>
                <c:pt idx="1315">
                  <c:v>40954</c:v>
                </c:pt>
                <c:pt idx="1316">
                  <c:v>40955</c:v>
                </c:pt>
                <c:pt idx="1317">
                  <c:v>40956</c:v>
                </c:pt>
                <c:pt idx="1318">
                  <c:v>40959</c:v>
                </c:pt>
                <c:pt idx="1319">
                  <c:v>40960</c:v>
                </c:pt>
                <c:pt idx="1320">
                  <c:v>40961</c:v>
                </c:pt>
                <c:pt idx="1321">
                  <c:v>40962</c:v>
                </c:pt>
                <c:pt idx="1322">
                  <c:v>40963</c:v>
                </c:pt>
                <c:pt idx="1323">
                  <c:v>40966</c:v>
                </c:pt>
                <c:pt idx="1324">
                  <c:v>40967</c:v>
                </c:pt>
                <c:pt idx="1325">
                  <c:v>40968</c:v>
                </c:pt>
                <c:pt idx="1326">
                  <c:v>40969</c:v>
                </c:pt>
                <c:pt idx="1327">
                  <c:v>40970</c:v>
                </c:pt>
                <c:pt idx="1328">
                  <c:v>40973</c:v>
                </c:pt>
                <c:pt idx="1329">
                  <c:v>40974</c:v>
                </c:pt>
                <c:pt idx="1330">
                  <c:v>40975</c:v>
                </c:pt>
                <c:pt idx="1331">
                  <c:v>40976</c:v>
                </c:pt>
                <c:pt idx="1332">
                  <c:v>40977</c:v>
                </c:pt>
                <c:pt idx="1333">
                  <c:v>40980</c:v>
                </c:pt>
                <c:pt idx="1334">
                  <c:v>40981</c:v>
                </c:pt>
                <c:pt idx="1335">
                  <c:v>40982</c:v>
                </c:pt>
                <c:pt idx="1336">
                  <c:v>40983</c:v>
                </c:pt>
                <c:pt idx="1337">
                  <c:v>40984</c:v>
                </c:pt>
                <c:pt idx="1338">
                  <c:v>40987</c:v>
                </c:pt>
                <c:pt idx="1339">
                  <c:v>40988</c:v>
                </c:pt>
                <c:pt idx="1340">
                  <c:v>40989</c:v>
                </c:pt>
                <c:pt idx="1341">
                  <c:v>40990</c:v>
                </c:pt>
                <c:pt idx="1342">
                  <c:v>40991</c:v>
                </c:pt>
                <c:pt idx="1343">
                  <c:v>40994</c:v>
                </c:pt>
                <c:pt idx="1344">
                  <c:v>40995</c:v>
                </c:pt>
                <c:pt idx="1345">
                  <c:v>40996</c:v>
                </c:pt>
                <c:pt idx="1346">
                  <c:v>40997</c:v>
                </c:pt>
                <c:pt idx="1347">
                  <c:v>40998</c:v>
                </c:pt>
                <c:pt idx="1348">
                  <c:v>41001</c:v>
                </c:pt>
                <c:pt idx="1349">
                  <c:v>41002</c:v>
                </c:pt>
                <c:pt idx="1350">
                  <c:v>41003</c:v>
                </c:pt>
                <c:pt idx="1351">
                  <c:v>41004</c:v>
                </c:pt>
                <c:pt idx="1352">
                  <c:v>41005</c:v>
                </c:pt>
                <c:pt idx="1353">
                  <c:v>41008</c:v>
                </c:pt>
                <c:pt idx="1354">
                  <c:v>41009</c:v>
                </c:pt>
                <c:pt idx="1355">
                  <c:v>41010</c:v>
                </c:pt>
                <c:pt idx="1356">
                  <c:v>41011</c:v>
                </c:pt>
                <c:pt idx="1357">
                  <c:v>41012</c:v>
                </c:pt>
                <c:pt idx="1358">
                  <c:v>41015</c:v>
                </c:pt>
                <c:pt idx="1359">
                  <c:v>41016</c:v>
                </c:pt>
                <c:pt idx="1360">
                  <c:v>41017</c:v>
                </c:pt>
                <c:pt idx="1361">
                  <c:v>41018</c:v>
                </c:pt>
                <c:pt idx="1362">
                  <c:v>41019</c:v>
                </c:pt>
                <c:pt idx="1363">
                  <c:v>41022</c:v>
                </c:pt>
                <c:pt idx="1364">
                  <c:v>41023</c:v>
                </c:pt>
                <c:pt idx="1365">
                  <c:v>41024</c:v>
                </c:pt>
                <c:pt idx="1366">
                  <c:v>41025</c:v>
                </c:pt>
                <c:pt idx="1367">
                  <c:v>41026</c:v>
                </c:pt>
                <c:pt idx="1368">
                  <c:v>41029</c:v>
                </c:pt>
                <c:pt idx="1369">
                  <c:v>41030</c:v>
                </c:pt>
                <c:pt idx="1370">
                  <c:v>41031</c:v>
                </c:pt>
                <c:pt idx="1371">
                  <c:v>41032</c:v>
                </c:pt>
                <c:pt idx="1372">
                  <c:v>41033</c:v>
                </c:pt>
                <c:pt idx="1373">
                  <c:v>41036</c:v>
                </c:pt>
                <c:pt idx="1374">
                  <c:v>41037</c:v>
                </c:pt>
                <c:pt idx="1375">
                  <c:v>41038</c:v>
                </c:pt>
                <c:pt idx="1376">
                  <c:v>41039</c:v>
                </c:pt>
                <c:pt idx="1377">
                  <c:v>41040</c:v>
                </c:pt>
                <c:pt idx="1378">
                  <c:v>41043</c:v>
                </c:pt>
                <c:pt idx="1379">
                  <c:v>41044</c:v>
                </c:pt>
                <c:pt idx="1380">
                  <c:v>41045</c:v>
                </c:pt>
                <c:pt idx="1381">
                  <c:v>41046</c:v>
                </c:pt>
                <c:pt idx="1382">
                  <c:v>41047</c:v>
                </c:pt>
                <c:pt idx="1383">
                  <c:v>41050</c:v>
                </c:pt>
                <c:pt idx="1384">
                  <c:v>41051</c:v>
                </c:pt>
                <c:pt idx="1385">
                  <c:v>41052</c:v>
                </c:pt>
                <c:pt idx="1386">
                  <c:v>41053</c:v>
                </c:pt>
                <c:pt idx="1387">
                  <c:v>41054</c:v>
                </c:pt>
                <c:pt idx="1388">
                  <c:v>41057</c:v>
                </c:pt>
                <c:pt idx="1389">
                  <c:v>41058</c:v>
                </c:pt>
                <c:pt idx="1390">
                  <c:v>41059</c:v>
                </c:pt>
                <c:pt idx="1391">
                  <c:v>41060</c:v>
                </c:pt>
                <c:pt idx="1392">
                  <c:v>41061</c:v>
                </c:pt>
                <c:pt idx="1393">
                  <c:v>41064</c:v>
                </c:pt>
                <c:pt idx="1394">
                  <c:v>41065</c:v>
                </c:pt>
                <c:pt idx="1395">
                  <c:v>41066</c:v>
                </c:pt>
                <c:pt idx="1396">
                  <c:v>41067</c:v>
                </c:pt>
                <c:pt idx="1397">
                  <c:v>41068</c:v>
                </c:pt>
                <c:pt idx="1398">
                  <c:v>41072</c:v>
                </c:pt>
                <c:pt idx="1399">
                  <c:v>41073</c:v>
                </c:pt>
                <c:pt idx="1400">
                  <c:v>41074</c:v>
                </c:pt>
                <c:pt idx="1401">
                  <c:v>41075</c:v>
                </c:pt>
                <c:pt idx="1402">
                  <c:v>41078</c:v>
                </c:pt>
                <c:pt idx="1403">
                  <c:v>41079</c:v>
                </c:pt>
                <c:pt idx="1404">
                  <c:v>41080</c:v>
                </c:pt>
                <c:pt idx="1405">
                  <c:v>41081</c:v>
                </c:pt>
                <c:pt idx="1406">
                  <c:v>41082</c:v>
                </c:pt>
                <c:pt idx="1407">
                  <c:v>41085</c:v>
                </c:pt>
                <c:pt idx="1408">
                  <c:v>41086</c:v>
                </c:pt>
                <c:pt idx="1409">
                  <c:v>41087</c:v>
                </c:pt>
                <c:pt idx="1410">
                  <c:v>41088</c:v>
                </c:pt>
                <c:pt idx="1411">
                  <c:v>41089</c:v>
                </c:pt>
                <c:pt idx="1412">
                  <c:v>41092</c:v>
                </c:pt>
                <c:pt idx="1413">
                  <c:v>41093</c:v>
                </c:pt>
                <c:pt idx="1414">
                  <c:v>41094</c:v>
                </c:pt>
                <c:pt idx="1415">
                  <c:v>41095</c:v>
                </c:pt>
                <c:pt idx="1416">
                  <c:v>41096</c:v>
                </c:pt>
                <c:pt idx="1417">
                  <c:v>41099</c:v>
                </c:pt>
                <c:pt idx="1418">
                  <c:v>41100</c:v>
                </c:pt>
                <c:pt idx="1419">
                  <c:v>41101</c:v>
                </c:pt>
                <c:pt idx="1420">
                  <c:v>41102</c:v>
                </c:pt>
                <c:pt idx="1421">
                  <c:v>41103</c:v>
                </c:pt>
                <c:pt idx="1422">
                  <c:v>41106</c:v>
                </c:pt>
                <c:pt idx="1423">
                  <c:v>41107</c:v>
                </c:pt>
                <c:pt idx="1424">
                  <c:v>41108</c:v>
                </c:pt>
                <c:pt idx="1425">
                  <c:v>41109</c:v>
                </c:pt>
                <c:pt idx="1426">
                  <c:v>41110</c:v>
                </c:pt>
                <c:pt idx="1427">
                  <c:v>41113</c:v>
                </c:pt>
                <c:pt idx="1428">
                  <c:v>41114</c:v>
                </c:pt>
                <c:pt idx="1429">
                  <c:v>41115</c:v>
                </c:pt>
                <c:pt idx="1430">
                  <c:v>41116</c:v>
                </c:pt>
                <c:pt idx="1431">
                  <c:v>41117</c:v>
                </c:pt>
                <c:pt idx="1432">
                  <c:v>41120</c:v>
                </c:pt>
                <c:pt idx="1433">
                  <c:v>41121</c:v>
                </c:pt>
                <c:pt idx="1434">
                  <c:v>41122</c:v>
                </c:pt>
                <c:pt idx="1435">
                  <c:v>41123</c:v>
                </c:pt>
                <c:pt idx="1436">
                  <c:v>41124</c:v>
                </c:pt>
                <c:pt idx="1437">
                  <c:v>41127</c:v>
                </c:pt>
                <c:pt idx="1438">
                  <c:v>41128</c:v>
                </c:pt>
                <c:pt idx="1439">
                  <c:v>41129</c:v>
                </c:pt>
                <c:pt idx="1440">
                  <c:v>41130</c:v>
                </c:pt>
                <c:pt idx="1441">
                  <c:v>41131</c:v>
                </c:pt>
                <c:pt idx="1442">
                  <c:v>41134</c:v>
                </c:pt>
                <c:pt idx="1443">
                  <c:v>41135</c:v>
                </c:pt>
                <c:pt idx="1444">
                  <c:v>41136</c:v>
                </c:pt>
                <c:pt idx="1445">
                  <c:v>41137</c:v>
                </c:pt>
                <c:pt idx="1446">
                  <c:v>41138</c:v>
                </c:pt>
                <c:pt idx="1447">
                  <c:v>41141</c:v>
                </c:pt>
                <c:pt idx="1448">
                  <c:v>41142</c:v>
                </c:pt>
                <c:pt idx="1449">
                  <c:v>41143</c:v>
                </c:pt>
                <c:pt idx="1450">
                  <c:v>41144</c:v>
                </c:pt>
                <c:pt idx="1451">
                  <c:v>41145</c:v>
                </c:pt>
                <c:pt idx="1452">
                  <c:v>41148</c:v>
                </c:pt>
                <c:pt idx="1453">
                  <c:v>41149</c:v>
                </c:pt>
                <c:pt idx="1454">
                  <c:v>41150</c:v>
                </c:pt>
                <c:pt idx="1455">
                  <c:v>41151</c:v>
                </c:pt>
                <c:pt idx="1456">
                  <c:v>41152</c:v>
                </c:pt>
                <c:pt idx="1457">
                  <c:v>41155</c:v>
                </c:pt>
                <c:pt idx="1458">
                  <c:v>41156</c:v>
                </c:pt>
                <c:pt idx="1459">
                  <c:v>41157</c:v>
                </c:pt>
                <c:pt idx="1460">
                  <c:v>41158</c:v>
                </c:pt>
                <c:pt idx="1461">
                  <c:v>41159</c:v>
                </c:pt>
                <c:pt idx="1462">
                  <c:v>41162</c:v>
                </c:pt>
                <c:pt idx="1463">
                  <c:v>41163</c:v>
                </c:pt>
                <c:pt idx="1464">
                  <c:v>41164</c:v>
                </c:pt>
                <c:pt idx="1465">
                  <c:v>41165</c:v>
                </c:pt>
                <c:pt idx="1466">
                  <c:v>41166</c:v>
                </c:pt>
                <c:pt idx="1467">
                  <c:v>41169</c:v>
                </c:pt>
                <c:pt idx="1468">
                  <c:v>41170</c:v>
                </c:pt>
                <c:pt idx="1469">
                  <c:v>41171</c:v>
                </c:pt>
                <c:pt idx="1470">
                  <c:v>41173</c:v>
                </c:pt>
                <c:pt idx="1471">
                  <c:v>41176</c:v>
                </c:pt>
                <c:pt idx="1472">
                  <c:v>41177</c:v>
                </c:pt>
                <c:pt idx="1473">
                  <c:v>41178</c:v>
                </c:pt>
                <c:pt idx="1474">
                  <c:v>41179</c:v>
                </c:pt>
                <c:pt idx="1475">
                  <c:v>41180</c:v>
                </c:pt>
                <c:pt idx="1476">
                  <c:v>41183</c:v>
                </c:pt>
                <c:pt idx="1477">
                  <c:v>41184</c:v>
                </c:pt>
                <c:pt idx="1478">
                  <c:v>41185</c:v>
                </c:pt>
                <c:pt idx="1479">
                  <c:v>41186</c:v>
                </c:pt>
                <c:pt idx="1480">
                  <c:v>41187</c:v>
                </c:pt>
                <c:pt idx="1481">
                  <c:v>41190</c:v>
                </c:pt>
                <c:pt idx="1482">
                  <c:v>41191</c:v>
                </c:pt>
                <c:pt idx="1483">
                  <c:v>41192</c:v>
                </c:pt>
                <c:pt idx="1484">
                  <c:v>41193</c:v>
                </c:pt>
                <c:pt idx="1485">
                  <c:v>41194</c:v>
                </c:pt>
                <c:pt idx="1486">
                  <c:v>41197</c:v>
                </c:pt>
                <c:pt idx="1487">
                  <c:v>41198</c:v>
                </c:pt>
                <c:pt idx="1488">
                  <c:v>41199</c:v>
                </c:pt>
                <c:pt idx="1489">
                  <c:v>41200</c:v>
                </c:pt>
                <c:pt idx="1490">
                  <c:v>41201</c:v>
                </c:pt>
                <c:pt idx="1491">
                  <c:v>41204</c:v>
                </c:pt>
                <c:pt idx="1492">
                  <c:v>41205</c:v>
                </c:pt>
                <c:pt idx="1493">
                  <c:v>41206</c:v>
                </c:pt>
                <c:pt idx="1494">
                  <c:v>41207</c:v>
                </c:pt>
                <c:pt idx="1495">
                  <c:v>41208</c:v>
                </c:pt>
                <c:pt idx="1496">
                  <c:v>41211</c:v>
                </c:pt>
                <c:pt idx="1497">
                  <c:v>41212</c:v>
                </c:pt>
                <c:pt idx="1498">
                  <c:v>41213</c:v>
                </c:pt>
                <c:pt idx="1499">
                  <c:v>41214</c:v>
                </c:pt>
                <c:pt idx="1500">
                  <c:v>41215</c:v>
                </c:pt>
                <c:pt idx="1501">
                  <c:v>41218</c:v>
                </c:pt>
                <c:pt idx="1502">
                  <c:v>41219</c:v>
                </c:pt>
                <c:pt idx="1503">
                  <c:v>41220</c:v>
                </c:pt>
                <c:pt idx="1504">
                  <c:v>41221</c:v>
                </c:pt>
                <c:pt idx="1505">
                  <c:v>41222</c:v>
                </c:pt>
                <c:pt idx="1506">
                  <c:v>41225</c:v>
                </c:pt>
                <c:pt idx="1507">
                  <c:v>41226</c:v>
                </c:pt>
                <c:pt idx="1508">
                  <c:v>41227</c:v>
                </c:pt>
                <c:pt idx="1509">
                  <c:v>41228</c:v>
                </c:pt>
                <c:pt idx="1510">
                  <c:v>41229</c:v>
                </c:pt>
                <c:pt idx="1511">
                  <c:v>41232</c:v>
                </c:pt>
                <c:pt idx="1512">
                  <c:v>41233</c:v>
                </c:pt>
                <c:pt idx="1513">
                  <c:v>41234</c:v>
                </c:pt>
                <c:pt idx="1514">
                  <c:v>41235</c:v>
                </c:pt>
                <c:pt idx="1515">
                  <c:v>41236</c:v>
                </c:pt>
                <c:pt idx="1516">
                  <c:v>41239</c:v>
                </c:pt>
                <c:pt idx="1517">
                  <c:v>41240</c:v>
                </c:pt>
                <c:pt idx="1518">
                  <c:v>41241</c:v>
                </c:pt>
                <c:pt idx="1519">
                  <c:v>41242</c:v>
                </c:pt>
                <c:pt idx="1520">
                  <c:v>41243</c:v>
                </c:pt>
                <c:pt idx="1521">
                  <c:v>41246</c:v>
                </c:pt>
                <c:pt idx="1522">
                  <c:v>41247</c:v>
                </c:pt>
                <c:pt idx="1523">
                  <c:v>41248</c:v>
                </c:pt>
                <c:pt idx="1524">
                  <c:v>41249</c:v>
                </c:pt>
                <c:pt idx="1525">
                  <c:v>41250</c:v>
                </c:pt>
                <c:pt idx="1526">
                  <c:v>41253</c:v>
                </c:pt>
                <c:pt idx="1527">
                  <c:v>41254</c:v>
                </c:pt>
                <c:pt idx="1528">
                  <c:v>41255</c:v>
                </c:pt>
                <c:pt idx="1529">
                  <c:v>41256</c:v>
                </c:pt>
                <c:pt idx="1530">
                  <c:v>41257</c:v>
                </c:pt>
                <c:pt idx="1531">
                  <c:v>41260</c:v>
                </c:pt>
                <c:pt idx="1532">
                  <c:v>41261</c:v>
                </c:pt>
                <c:pt idx="1533">
                  <c:v>41262</c:v>
                </c:pt>
                <c:pt idx="1534">
                  <c:v>41263</c:v>
                </c:pt>
                <c:pt idx="1535">
                  <c:v>41264</c:v>
                </c:pt>
                <c:pt idx="1536">
                  <c:v>41267</c:v>
                </c:pt>
                <c:pt idx="1537">
                  <c:v>41268</c:v>
                </c:pt>
                <c:pt idx="1538">
                  <c:v>41269</c:v>
                </c:pt>
                <c:pt idx="1539">
                  <c:v>41270</c:v>
                </c:pt>
                <c:pt idx="1540">
                  <c:v>41271</c:v>
                </c:pt>
                <c:pt idx="1541">
                  <c:v>41274</c:v>
                </c:pt>
                <c:pt idx="1542">
                  <c:v>41275</c:v>
                </c:pt>
                <c:pt idx="1543">
                  <c:v>41276</c:v>
                </c:pt>
                <c:pt idx="1544">
                  <c:v>41277</c:v>
                </c:pt>
                <c:pt idx="1545">
                  <c:v>41278</c:v>
                </c:pt>
                <c:pt idx="1546">
                  <c:v>41281</c:v>
                </c:pt>
                <c:pt idx="1547">
                  <c:v>41282</c:v>
                </c:pt>
                <c:pt idx="1548">
                  <c:v>41283</c:v>
                </c:pt>
                <c:pt idx="1549">
                  <c:v>41284</c:v>
                </c:pt>
                <c:pt idx="1550">
                  <c:v>41285</c:v>
                </c:pt>
                <c:pt idx="1551">
                  <c:v>41288</c:v>
                </c:pt>
                <c:pt idx="1552">
                  <c:v>41289</c:v>
                </c:pt>
                <c:pt idx="1553">
                  <c:v>41290</c:v>
                </c:pt>
                <c:pt idx="1554">
                  <c:v>41291</c:v>
                </c:pt>
                <c:pt idx="1555">
                  <c:v>41292</c:v>
                </c:pt>
                <c:pt idx="1556">
                  <c:v>41295</c:v>
                </c:pt>
                <c:pt idx="1557">
                  <c:v>41296</c:v>
                </c:pt>
                <c:pt idx="1558">
                  <c:v>41297</c:v>
                </c:pt>
                <c:pt idx="1559">
                  <c:v>41298</c:v>
                </c:pt>
                <c:pt idx="1560">
                  <c:v>41299</c:v>
                </c:pt>
                <c:pt idx="1561">
                  <c:v>41302</c:v>
                </c:pt>
                <c:pt idx="1562">
                  <c:v>41303</c:v>
                </c:pt>
                <c:pt idx="1563">
                  <c:v>41304</c:v>
                </c:pt>
                <c:pt idx="1564">
                  <c:v>41305</c:v>
                </c:pt>
                <c:pt idx="1565">
                  <c:v>41306</c:v>
                </c:pt>
                <c:pt idx="1566">
                  <c:v>41309</c:v>
                </c:pt>
                <c:pt idx="1567">
                  <c:v>41310</c:v>
                </c:pt>
                <c:pt idx="1568">
                  <c:v>41311</c:v>
                </c:pt>
                <c:pt idx="1569">
                  <c:v>41312</c:v>
                </c:pt>
                <c:pt idx="1570">
                  <c:v>41313</c:v>
                </c:pt>
                <c:pt idx="1571">
                  <c:v>41316</c:v>
                </c:pt>
                <c:pt idx="1572">
                  <c:v>41317</c:v>
                </c:pt>
                <c:pt idx="1573">
                  <c:v>41318</c:v>
                </c:pt>
                <c:pt idx="1574">
                  <c:v>41319</c:v>
                </c:pt>
                <c:pt idx="1575">
                  <c:v>41320</c:v>
                </c:pt>
                <c:pt idx="1576">
                  <c:v>41323</c:v>
                </c:pt>
                <c:pt idx="1577">
                  <c:v>41324</c:v>
                </c:pt>
                <c:pt idx="1578">
                  <c:v>41325</c:v>
                </c:pt>
                <c:pt idx="1579">
                  <c:v>41326</c:v>
                </c:pt>
                <c:pt idx="1580">
                  <c:v>41327</c:v>
                </c:pt>
                <c:pt idx="1581">
                  <c:v>41330</c:v>
                </c:pt>
                <c:pt idx="1582">
                  <c:v>41331</c:v>
                </c:pt>
                <c:pt idx="1583">
                  <c:v>41332</c:v>
                </c:pt>
                <c:pt idx="1584">
                  <c:v>41333</c:v>
                </c:pt>
                <c:pt idx="1585">
                  <c:v>41334</c:v>
                </c:pt>
                <c:pt idx="1586">
                  <c:v>41337</c:v>
                </c:pt>
                <c:pt idx="1587">
                  <c:v>41338</c:v>
                </c:pt>
                <c:pt idx="1588">
                  <c:v>41339</c:v>
                </c:pt>
                <c:pt idx="1589">
                  <c:v>41340</c:v>
                </c:pt>
                <c:pt idx="1590">
                  <c:v>41341</c:v>
                </c:pt>
                <c:pt idx="1591">
                  <c:v>41344</c:v>
                </c:pt>
                <c:pt idx="1592">
                  <c:v>41345</c:v>
                </c:pt>
                <c:pt idx="1593">
                  <c:v>41346</c:v>
                </c:pt>
                <c:pt idx="1594">
                  <c:v>41347</c:v>
                </c:pt>
                <c:pt idx="1595">
                  <c:v>41348</c:v>
                </c:pt>
                <c:pt idx="1596">
                  <c:v>41351</c:v>
                </c:pt>
                <c:pt idx="1597">
                  <c:v>41352</c:v>
                </c:pt>
                <c:pt idx="1598">
                  <c:v>41353</c:v>
                </c:pt>
                <c:pt idx="1599">
                  <c:v>41354</c:v>
                </c:pt>
                <c:pt idx="1600">
                  <c:v>41355</c:v>
                </c:pt>
                <c:pt idx="1601">
                  <c:v>41358</c:v>
                </c:pt>
                <c:pt idx="1602">
                  <c:v>41359</c:v>
                </c:pt>
                <c:pt idx="1603">
                  <c:v>41360</c:v>
                </c:pt>
                <c:pt idx="1604">
                  <c:v>41361</c:v>
                </c:pt>
                <c:pt idx="1605">
                  <c:v>41362</c:v>
                </c:pt>
                <c:pt idx="1606">
                  <c:v>41365</c:v>
                </c:pt>
                <c:pt idx="1607">
                  <c:v>41366</c:v>
                </c:pt>
                <c:pt idx="1608">
                  <c:v>41367</c:v>
                </c:pt>
                <c:pt idx="1609">
                  <c:v>41368</c:v>
                </c:pt>
                <c:pt idx="1610">
                  <c:v>41369</c:v>
                </c:pt>
                <c:pt idx="1611">
                  <c:v>41372</c:v>
                </c:pt>
                <c:pt idx="1612">
                  <c:v>41373</c:v>
                </c:pt>
                <c:pt idx="1613">
                  <c:v>41374</c:v>
                </c:pt>
                <c:pt idx="1614">
                  <c:v>41375</c:v>
                </c:pt>
                <c:pt idx="1615">
                  <c:v>41376</c:v>
                </c:pt>
                <c:pt idx="1616">
                  <c:v>41379</c:v>
                </c:pt>
                <c:pt idx="1617">
                  <c:v>41380</c:v>
                </c:pt>
                <c:pt idx="1618">
                  <c:v>41381</c:v>
                </c:pt>
                <c:pt idx="1619">
                  <c:v>41382</c:v>
                </c:pt>
                <c:pt idx="1620">
                  <c:v>41383</c:v>
                </c:pt>
                <c:pt idx="1621">
                  <c:v>41386</c:v>
                </c:pt>
                <c:pt idx="1622">
                  <c:v>41387</c:v>
                </c:pt>
                <c:pt idx="1623">
                  <c:v>41388</c:v>
                </c:pt>
                <c:pt idx="1624">
                  <c:v>41389</c:v>
                </c:pt>
                <c:pt idx="1625">
                  <c:v>41390</c:v>
                </c:pt>
                <c:pt idx="1626">
                  <c:v>41393</c:v>
                </c:pt>
                <c:pt idx="1627">
                  <c:v>41394</c:v>
                </c:pt>
                <c:pt idx="1628">
                  <c:v>41395</c:v>
                </c:pt>
                <c:pt idx="1629">
                  <c:v>41396</c:v>
                </c:pt>
                <c:pt idx="1630">
                  <c:v>41397</c:v>
                </c:pt>
                <c:pt idx="1631">
                  <c:v>41400</c:v>
                </c:pt>
                <c:pt idx="1632">
                  <c:v>41401</c:v>
                </c:pt>
                <c:pt idx="1633">
                  <c:v>41402</c:v>
                </c:pt>
                <c:pt idx="1634">
                  <c:v>41403</c:v>
                </c:pt>
                <c:pt idx="1635">
                  <c:v>41404</c:v>
                </c:pt>
                <c:pt idx="1636">
                  <c:v>41407</c:v>
                </c:pt>
                <c:pt idx="1637">
                  <c:v>41408</c:v>
                </c:pt>
                <c:pt idx="1638">
                  <c:v>41409</c:v>
                </c:pt>
                <c:pt idx="1639">
                  <c:v>41410</c:v>
                </c:pt>
                <c:pt idx="1640">
                  <c:v>41411</c:v>
                </c:pt>
                <c:pt idx="1641">
                  <c:v>41414</c:v>
                </c:pt>
                <c:pt idx="1642">
                  <c:v>41415</c:v>
                </c:pt>
                <c:pt idx="1643">
                  <c:v>41416</c:v>
                </c:pt>
                <c:pt idx="1644">
                  <c:v>41417</c:v>
                </c:pt>
                <c:pt idx="1645">
                  <c:v>41418</c:v>
                </c:pt>
                <c:pt idx="1646">
                  <c:v>41421</c:v>
                </c:pt>
                <c:pt idx="1647">
                  <c:v>41422</c:v>
                </c:pt>
                <c:pt idx="1648">
                  <c:v>41423</c:v>
                </c:pt>
                <c:pt idx="1649">
                  <c:v>41424</c:v>
                </c:pt>
                <c:pt idx="1650">
                  <c:v>41425</c:v>
                </c:pt>
              </c:numCache>
            </c:numRef>
          </c:xVal>
          <c:yVal>
            <c:numRef>
              <c:f>ATM!$D$3:$D$1653</c:f>
              <c:numCache>
                <c:formatCode>General</c:formatCode>
                <c:ptCount val="1651"/>
                <c:pt idx="0">
                  <c:v>7.1249999999999911</c:v>
                </c:pt>
                <c:pt idx="1">
                  <c:v>7.3</c:v>
                </c:pt>
                <c:pt idx="2">
                  <c:v>7.43</c:v>
                </c:pt>
                <c:pt idx="3">
                  <c:v>7.3506</c:v>
                </c:pt>
                <c:pt idx="4">
                  <c:v>7.25</c:v>
                </c:pt>
                <c:pt idx="5">
                  <c:v>6.9</c:v>
                </c:pt>
                <c:pt idx="6">
                  <c:v>6.75</c:v>
                </c:pt>
                <c:pt idx="7">
                  <c:v>6.75</c:v>
                </c:pt>
                <c:pt idx="8">
                  <c:v>6.75</c:v>
                </c:pt>
                <c:pt idx="9">
                  <c:v>6.8506</c:v>
                </c:pt>
                <c:pt idx="10">
                  <c:v>6.9</c:v>
                </c:pt>
                <c:pt idx="11">
                  <c:v>6.75</c:v>
                </c:pt>
                <c:pt idx="12">
                  <c:v>6.7</c:v>
                </c:pt>
                <c:pt idx="13">
                  <c:v>6.55</c:v>
                </c:pt>
                <c:pt idx="14">
                  <c:v>6.6</c:v>
                </c:pt>
                <c:pt idx="15">
                  <c:v>6.55</c:v>
                </c:pt>
                <c:pt idx="16">
                  <c:v>6.9249999999999989</c:v>
                </c:pt>
                <c:pt idx="17">
                  <c:v>6.9005999999999998</c:v>
                </c:pt>
                <c:pt idx="18">
                  <c:v>7</c:v>
                </c:pt>
                <c:pt idx="19">
                  <c:v>6.95</c:v>
                </c:pt>
                <c:pt idx="20">
                  <c:v>6.9</c:v>
                </c:pt>
                <c:pt idx="21">
                  <c:v>7.0750000000000002</c:v>
                </c:pt>
                <c:pt idx="22">
                  <c:v>7.1</c:v>
                </c:pt>
                <c:pt idx="23">
                  <c:v>7.1</c:v>
                </c:pt>
                <c:pt idx="24">
                  <c:v>7.0006000000000004</c:v>
                </c:pt>
                <c:pt idx="25">
                  <c:v>6.95</c:v>
                </c:pt>
                <c:pt idx="26">
                  <c:v>6.95</c:v>
                </c:pt>
                <c:pt idx="27">
                  <c:v>6.7506000000000004</c:v>
                </c:pt>
                <c:pt idx="28">
                  <c:v>6.6749999999999989</c:v>
                </c:pt>
                <c:pt idx="29">
                  <c:v>6.75</c:v>
                </c:pt>
                <c:pt idx="30">
                  <c:v>6.8</c:v>
                </c:pt>
                <c:pt idx="31">
                  <c:v>6.7750000000000004</c:v>
                </c:pt>
                <c:pt idx="32">
                  <c:v>6.75</c:v>
                </c:pt>
                <c:pt idx="33">
                  <c:v>6.6499999999999977</c:v>
                </c:pt>
                <c:pt idx="34">
                  <c:v>6.7506000000000004</c:v>
                </c:pt>
                <c:pt idx="35">
                  <c:v>6.7005999999999997</c:v>
                </c:pt>
                <c:pt idx="36">
                  <c:v>6.5506000000000002</c:v>
                </c:pt>
                <c:pt idx="37">
                  <c:v>6.55</c:v>
                </c:pt>
                <c:pt idx="38">
                  <c:v>6.3506</c:v>
                </c:pt>
                <c:pt idx="39">
                  <c:v>6.5</c:v>
                </c:pt>
                <c:pt idx="40">
                  <c:v>6.55</c:v>
                </c:pt>
                <c:pt idx="41">
                  <c:v>6.9005999999999998</c:v>
                </c:pt>
                <c:pt idx="42">
                  <c:v>6.9</c:v>
                </c:pt>
                <c:pt idx="43">
                  <c:v>6.9</c:v>
                </c:pt>
                <c:pt idx="44">
                  <c:v>7.1</c:v>
                </c:pt>
                <c:pt idx="45">
                  <c:v>7.1374999999999966</c:v>
                </c:pt>
                <c:pt idx="46">
                  <c:v>6.85</c:v>
                </c:pt>
                <c:pt idx="47">
                  <c:v>6.8006000000000002</c:v>
                </c:pt>
                <c:pt idx="48">
                  <c:v>6.6</c:v>
                </c:pt>
                <c:pt idx="49">
                  <c:v>6.8</c:v>
                </c:pt>
                <c:pt idx="50">
                  <c:v>7.2005999999999997</c:v>
                </c:pt>
                <c:pt idx="51">
                  <c:v>7.0006000000000004</c:v>
                </c:pt>
                <c:pt idx="52">
                  <c:v>6.9749999999999996</c:v>
                </c:pt>
                <c:pt idx="53">
                  <c:v>7.375</c:v>
                </c:pt>
                <c:pt idx="54">
                  <c:v>7.5</c:v>
                </c:pt>
                <c:pt idx="55">
                  <c:v>7.5506000000000002</c:v>
                </c:pt>
                <c:pt idx="56">
                  <c:v>7.8</c:v>
                </c:pt>
                <c:pt idx="57">
                  <c:v>7.5</c:v>
                </c:pt>
                <c:pt idx="58">
                  <c:v>7.5</c:v>
                </c:pt>
                <c:pt idx="59">
                  <c:v>7.55</c:v>
                </c:pt>
                <c:pt idx="60">
                  <c:v>7.55</c:v>
                </c:pt>
                <c:pt idx="61">
                  <c:v>7.6499999999999977</c:v>
                </c:pt>
                <c:pt idx="62">
                  <c:v>7.6499999999999977</c:v>
                </c:pt>
                <c:pt idx="63">
                  <c:v>7.75</c:v>
                </c:pt>
                <c:pt idx="64">
                  <c:v>7.8506</c:v>
                </c:pt>
                <c:pt idx="65">
                  <c:v>7.9005999999999998</c:v>
                </c:pt>
                <c:pt idx="66">
                  <c:v>7.85</c:v>
                </c:pt>
                <c:pt idx="67">
                  <c:v>7.85</c:v>
                </c:pt>
                <c:pt idx="68">
                  <c:v>8.1506000000000007</c:v>
                </c:pt>
                <c:pt idx="69">
                  <c:v>7.8506</c:v>
                </c:pt>
                <c:pt idx="70">
                  <c:v>7.8</c:v>
                </c:pt>
                <c:pt idx="71">
                  <c:v>7.9</c:v>
                </c:pt>
                <c:pt idx="72">
                  <c:v>7.9</c:v>
                </c:pt>
                <c:pt idx="73">
                  <c:v>8</c:v>
                </c:pt>
                <c:pt idx="74">
                  <c:v>8.0500000000000007</c:v>
                </c:pt>
                <c:pt idx="75">
                  <c:v>7.95</c:v>
                </c:pt>
                <c:pt idx="76">
                  <c:v>7.85</c:v>
                </c:pt>
                <c:pt idx="77">
                  <c:v>7.8</c:v>
                </c:pt>
                <c:pt idx="78">
                  <c:v>7.55</c:v>
                </c:pt>
                <c:pt idx="79">
                  <c:v>7.6499999999999977</c:v>
                </c:pt>
                <c:pt idx="80">
                  <c:v>7.85</c:v>
                </c:pt>
                <c:pt idx="81">
                  <c:v>7.8</c:v>
                </c:pt>
                <c:pt idx="82">
                  <c:v>7.6499999999999977</c:v>
                </c:pt>
                <c:pt idx="83">
                  <c:v>7.55</c:v>
                </c:pt>
                <c:pt idx="84">
                  <c:v>7.5</c:v>
                </c:pt>
                <c:pt idx="85">
                  <c:v>7.45</c:v>
                </c:pt>
                <c:pt idx="86">
                  <c:v>7.55</c:v>
                </c:pt>
                <c:pt idx="87">
                  <c:v>7.35</c:v>
                </c:pt>
                <c:pt idx="88">
                  <c:v>7.2750000000000004</c:v>
                </c:pt>
                <c:pt idx="89">
                  <c:v>7.4</c:v>
                </c:pt>
                <c:pt idx="90">
                  <c:v>7.4</c:v>
                </c:pt>
                <c:pt idx="91">
                  <c:v>7.25</c:v>
                </c:pt>
                <c:pt idx="92">
                  <c:v>7.35</c:v>
                </c:pt>
                <c:pt idx="93">
                  <c:v>7.2506000000000004</c:v>
                </c:pt>
                <c:pt idx="94">
                  <c:v>7.25</c:v>
                </c:pt>
                <c:pt idx="95">
                  <c:v>7.2</c:v>
                </c:pt>
                <c:pt idx="96">
                  <c:v>7.1</c:v>
                </c:pt>
                <c:pt idx="97">
                  <c:v>7</c:v>
                </c:pt>
                <c:pt idx="98">
                  <c:v>7.1</c:v>
                </c:pt>
                <c:pt idx="99">
                  <c:v>7.1</c:v>
                </c:pt>
                <c:pt idx="100">
                  <c:v>7</c:v>
                </c:pt>
                <c:pt idx="101">
                  <c:v>7.1</c:v>
                </c:pt>
                <c:pt idx="102">
                  <c:v>7.0249999999999932</c:v>
                </c:pt>
                <c:pt idx="103">
                  <c:v>6.8249999999999913</c:v>
                </c:pt>
                <c:pt idx="104">
                  <c:v>6.875</c:v>
                </c:pt>
                <c:pt idx="105">
                  <c:v>6.8506</c:v>
                </c:pt>
                <c:pt idx="106">
                  <c:v>7.3</c:v>
                </c:pt>
                <c:pt idx="107">
                  <c:v>7.35</c:v>
                </c:pt>
                <c:pt idx="108">
                  <c:v>7.35</c:v>
                </c:pt>
                <c:pt idx="109">
                  <c:v>7.35</c:v>
                </c:pt>
                <c:pt idx="110">
                  <c:v>7.4</c:v>
                </c:pt>
                <c:pt idx="111">
                  <c:v>7.6</c:v>
                </c:pt>
                <c:pt idx="112">
                  <c:v>7.35</c:v>
                </c:pt>
                <c:pt idx="113">
                  <c:v>7.3506</c:v>
                </c:pt>
                <c:pt idx="114">
                  <c:v>7.3</c:v>
                </c:pt>
                <c:pt idx="115">
                  <c:v>7.25</c:v>
                </c:pt>
                <c:pt idx="116">
                  <c:v>7.1749999999999989</c:v>
                </c:pt>
                <c:pt idx="117">
                  <c:v>7.1</c:v>
                </c:pt>
                <c:pt idx="118">
                  <c:v>7.150599999999999</c:v>
                </c:pt>
                <c:pt idx="119">
                  <c:v>7.2</c:v>
                </c:pt>
                <c:pt idx="120">
                  <c:v>7.35</c:v>
                </c:pt>
                <c:pt idx="121">
                  <c:v>7.5</c:v>
                </c:pt>
                <c:pt idx="122">
                  <c:v>7.45</c:v>
                </c:pt>
                <c:pt idx="123">
                  <c:v>7.45</c:v>
                </c:pt>
                <c:pt idx="124">
                  <c:v>7.6499999999999977</c:v>
                </c:pt>
                <c:pt idx="125">
                  <c:v>7.55</c:v>
                </c:pt>
                <c:pt idx="126">
                  <c:v>7.45</c:v>
                </c:pt>
                <c:pt idx="127">
                  <c:v>7.3</c:v>
                </c:pt>
                <c:pt idx="128">
                  <c:v>7.4</c:v>
                </c:pt>
                <c:pt idx="129">
                  <c:v>7.4749999999999996</c:v>
                </c:pt>
                <c:pt idx="130">
                  <c:v>7.55</c:v>
                </c:pt>
                <c:pt idx="131">
                  <c:v>7.6</c:v>
                </c:pt>
                <c:pt idx="132">
                  <c:v>7.5750000000000002</c:v>
                </c:pt>
                <c:pt idx="133">
                  <c:v>7.7</c:v>
                </c:pt>
                <c:pt idx="134">
                  <c:v>7.8006000000000002</c:v>
                </c:pt>
                <c:pt idx="135">
                  <c:v>8</c:v>
                </c:pt>
                <c:pt idx="136">
                  <c:v>7.8006000000000002</c:v>
                </c:pt>
                <c:pt idx="137">
                  <c:v>7.7750000000000004</c:v>
                </c:pt>
                <c:pt idx="138">
                  <c:v>7.95</c:v>
                </c:pt>
                <c:pt idx="139">
                  <c:v>8.0749999999999993</c:v>
                </c:pt>
                <c:pt idx="140">
                  <c:v>8.2000000000000011</c:v>
                </c:pt>
                <c:pt idx="141">
                  <c:v>8.35</c:v>
                </c:pt>
                <c:pt idx="142">
                  <c:v>9.3249999999999993</c:v>
                </c:pt>
                <c:pt idx="143">
                  <c:v>9.7249999999999996</c:v>
                </c:pt>
                <c:pt idx="144">
                  <c:v>8.9499999999999993</c:v>
                </c:pt>
                <c:pt idx="145">
                  <c:v>9.6750000000000007</c:v>
                </c:pt>
                <c:pt idx="146">
                  <c:v>9.2249999999999996</c:v>
                </c:pt>
                <c:pt idx="147">
                  <c:v>8.875</c:v>
                </c:pt>
                <c:pt idx="148">
                  <c:v>9.35</c:v>
                </c:pt>
                <c:pt idx="149">
                  <c:v>9.3249999999999993</c:v>
                </c:pt>
                <c:pt idx="150">
                  <c:v>9.0500000000000007</c:v>
                </c:pt>
                <c:pt idx="151">
                  <c:v>8.75</c:v>
                </c:pt>
                <c:pt idx="152">
                  <c:v>9.4499999999999993</c:v>
                </c:pt>
                <c:pt idx="153">
                  <c:v>10.200900000000001</c:v>
                </c:pt>
                <c:pt idx="154">
                  <c:v>10.25</c:v>
                </c:pt>
                <c:pt idx="155">
                  <c:v>11.1509</c:v>
                </c:pt>
                <c:pt idx="156">
                  <c:v>13.95</c:v>
                </c:pt>
                <c:pt idx="157">
                  <c:v>15</c:v>
                </c:pt>
                <c:pt idx="158">
                  <c:v>12.45</c:v>
                </c:pt>
                <c:pt idx="159">
                  <c:v>12.45</c:v>
                </c:pt>
                <c:pt idx="160">
                  <c:v>10.875</c:v>
                </c:pt>
                <c:pt idx="161">
                  <c:v>10.55</c:v>
                </c:pt>
                <c:pt idx="162">
                  <c:v>10.75</c:v>
                </c:pt>
                <c:pt idx="163">
                  <c:v>10.5</c:v>
                </c:pt>
                <c:pt idx="164">
                  <c:v>11</c:v>
                </c:pt>
                <c:pt idx="165">
                  <c:v>12.125</c:v>
                </c:pt>
                <c:pt idx="166">
                  <c:v>12</c:v>
                </c:pt>
                <c:pt idx="167">
                  <c:v>11.35</c:v>
                </c:pt>
                <c:pt idx="168">
                  <c:v>11.55</c:v>
                </c:pt>
                <c:pt idx="169">
                  <c:v>11.5</c:v>
                </c:pt>
                <c:pt idx="170">
                  <c:v>11.375</c:v>
                </c:pt>
                <c:pt idx="171">
                  <c:v>11.55</c:v>
                </c:pt>
                <c:pt idx="172">
                  <c:v>11.375</c:v>
                </c:pt>
                <c:pt idx="173">
                  <c:v>11.8</c:v>
                </c:pt>
                <c:pt idx="174">
                  <c:v>11.45</c:v>
                </c:pt>
                <c:pt idx="175">
                  <c:v>11.45</c:v>
                </c:pt>
                <c:pt idx="176">
                  <c:v>11.25</c:v>
                </c:pt>
                <c:pt idx="177">
                  <c:v>11.5</c:v>
                </c:pt>
                <c:pt idx="178">
                  <c:v>11.05</c:v>
                </c:pt>
                <c:pt idx="179">
                  <c:v>11.675000000000001</c:v>
                </c:pt>
                <c:pt idx="180">
                  <c:v>10.9</c:v>
                </c:pt>
                <c:pt idx="181">
                  <c:v>11.175000000000001</c:v>
                </c:pt>
                <c:pt idx="182">
                  <c:v>11.15</c:v>
                </c:pt>
                <c:pt idx="183">
                  <c:v>11.35</c:v>
                </c:pt>
                <c:pt idx="184">
                  <c:v>11</c:v>
                </c:pt>
                <c:pt idx="185">
                  <c:v>11</c:v>
                </c:pt>
                <c:pt idx="186">
                  <c:v>10.8</c:v>
                </c:pt>
                <c:pt idx="187">
                  <c:v>10.643800000000001</c:v>
                </c:pt>
                <c:pt idx="188">
                  <c:v>10.925000000000001</c:v>
                </c:pt>
                <c:pt idx="189">
                  <c:v>11.074999999999999</c:v>
                </c:pt>
                <c:pt idx="190">
                  <c:v>10.9</c:v>
                </c:pt>
                <c:pt idx="191">
                  <c:v>11.221299999999999</c:v>
                </c:pt>
                <c:pt idx="192">
                  <c:v>11</c:v>
                </c:pt>
                <c:pt idx="193">
                  <c:v>11.05</c:v>
                </c:pt>
                <c:pt idx="194">
                  <c:v>11.074999999999999</c:v>
                </c:pt>
                <c:pt idx="195">
                  <c:v>10.85</c:v>
                </c:pt>
                <c:pt idx="196">
                  <c:v>10.6</c:v>
                </c:pt>
                <c:pt idx="197">
                  <c:v>10.574999999999999</c:v>
                </c:pt>
                <c:pt idx="198">
                  <c:v>10.5</c:v>
                </c:pt>
                <c:pt idx="199">
                  <c:v>11.25</c:v>
                </c:pt>
                <c:pt idx="200">
                  <c:v>11.8</c:v>
                </c:pt>
                <c:pt idx="201">
                  <c:v>11.9</c:v>
                </c:pt>
                <c:pt idx="202">
                  <c:v>11.95</c:v>
                </c:pt>
                <c:pt idx="203">
                  <c:v>12.525</c:v>
                </c:pt>
                <c:pt idx="204">
                  <c:v>12</c:v>
                </c:pt>
                <c:pt idx="205">
                  <c:v>12.2</c:v>
                </c:pt>
                <c:pt idx="206">
                  <c:v>12.074999999999999</c:v>
                </c:pt>
                <c:pt idx="207">
                  <c:v>12.95</c:v>
                </c:pt>
                <c:pt idx="208">
                  <c:v>12.3</c:v>
                </c:pt>
                <c:pt idx="209">
                  <c:v>12.6</c:v>
                </c:pt>
                <c:pt idx="210">
                  <c:v>12.339399999999999</c:v>
                </c:pt>
                <c:pt idx="211">
                  <c:v>13.05</c:v>
                </c:pt>
                <c:pt idx="212">
                  <c:v>13</c:v>
                </c:pt>
                <c:pt idx="213">
                  <c:v>13.2</c:v>
                </c:pt>
                <c:pt idx="214">
                  <c:v>13.225</c:v>
                </c:pt>
                <c:pt idx="215">
                  <c:v>14.8</c:v>
                </c:pt>
                <c:pt idx="216">
                  <c:v>14</c:v>
                </c:pt>
                <c:pt idx="217">
                  <c:v>16.3751</c:v>
                </c:pt>
                <c:pt idx="218">
                  <c:v>14.219799999999999</c:v>
                </c:pt>
                <c:pt idx="219">
                  <c:v>13.95</c:v>
                </c:pt>
                <c:pt idx="220">
                  <c:v>14.0253</c:v>
                </c:pt>
                <c:pt idx="221">
                  <c:v>14.7486</c:v>
                </c:pt>
                <c:pt idx="222">
                  <c:v>14.05</c:v>
                </c:pt>
                <c:pt idx="223">
                  <c:v>14.55</c:v>
                </c:pt>
                <c:pt idx="224">
                  <c:v>14.4</c:v>
                </c:pt>
                <c:pt idx="225">
                  <c:v>14.8</c:v>
                </c:pt>
                <c:pt idx="226">
                  <c:v>14.35</c:v>
                </c:pt>
                <c:pt idx="227">
                  <c:v>14.1</c:v>
                </c:pt>
                <c:pt idx="228">
                  <c:v>14.45</c:v>
                </c:pt>
                <c:pt idx="229">
                  <c:v>13.9254</c:v>
                </c:pt>
                <c:pt idx="230">
                  <c:v>13.725</c:v>
                </c:pt>
                <c:pt idx="231">
                  <c:v>13.25</c:v>
                </c:pt>
                <c:pt idx="232">
                  <c:v>13.025</c:v>
                </c:pt>
                <c:pt idx="233">
                  <c:v>13</c:v>
                </c:pt>
                <c:pt idx="234">
                  <c:v>13.25</c:v>
                </c:pt>
                <c:pt idx="235">
                  <c:v>12.952400000000001</c:v>
                </c:pt>
                <c:pt idx="236">
                  <c:v>12.4907</c:v>
                </c:pt>
                <c:pt idx="237">
                  <c:v>12.2</c:v>
                </c:pt>
                <c:pt idx="238">
                  <c:v>12.025</c:v>
                </c:pt>
                <c:pt idx="239">
                  <c:v>12.225</c:v>
                </c:pt>
                <c:pt idx="240">
                  <c:v>12.275</c:v>
                </c:pt>
                <c:pt idx="241">
                  <c:v>12.324999999999999</c:v>
                </c:pt>
                <c:pt idx="242">
                  <c:v>12.574999999999999</c:v>
                </c:pt>
                <c:pt idx="243">
                  <c:v>12.9</c:v>
                </c:pt>
                <c:pt idx="244">
                  <c:v>12.399699999999999</c:v>
                </c:pt>
                <c:pt idx="245">
                  <c:v>12.45</c:v>
                </c:pt>
                <c:pt idx="246">
                  <c:v>12.1</c:v>
                </c:pt>
                <c:pt idx="247">
                  <c:v>12.4</c:v>
                </c:pt>
                <c:pt idx="248">
                  <c:v>12.4</c:v>
                </c:pt>
                <c:pt idx="249">
                  <c:v>12.275</c:v>
                </c:pt>
                <c:pt idx="250">
                  <c:v>12.175000000000001</c:v>
                </c:pt>
                <c:pt idx="251">
                  <c:v>12.55</c:v>
                </c:pt>
                <c:pt idx="252">
                  <c:v>12.65</c:v>
                </c:pt>
                <c:pt idx="253">
                  <c:v>12.574999999999999</c:v>
                </c:pt>
                <c:pt idx="254">
                  <c:v>12.55</c:v>
                </c:pt>
                <c:pt idx="255">
                  <c:v>12.2</c:v>
                </c:pt>
                <c:pt idx="256">
                  <c:v>12.1</c:v>
                </c:pt>
                <c:pt idx="257">
                  <c:v>12.05</c:v>
                </c:pt>
                <c:pt idx="258">
                  <c:v>11.7</c:v>
                </c:pt>
                <c:pt idx="259">
                  <c:v>11.65</c:v>
                </c:pt>
                <c:pt idx="260">
                  <c:v>11.6</c:v>
                </c:pt>
                <c:pt idx="261">
                  <c:v>12.125</c:v>
                </c:pt>
                <c:pt idx="262">
                  <c:v>12.525</c:v>
                </c:pt>
                <c:pt idx="263">
                  <c:v>13</c:v>
                </c:pt>
                <c:pt idx="264">
                  <c:v>13.45</c:v>
                </c:pt>
                <c:pt idx="265">
                  <c:v>13.75</c:v>
                </c:pt>
                <c:pt idx="266">
                  <c:v>14.1</c:v>
                </c:pt>
                <c:pt idx="267">
                  <c:v>13.375</c:v>
                </c:pt>
                <c:pt idx="268">
                  <c:v>13.074999999999999</c:v>
                </c:pt>
                <c:pt idx="269">
                  <c:v>12.475</c:v>
                </c:pt>
                <c:pt idx="270">
                  <c:v>12.75</c:v>
                </c:pt>
                <c:pt idx="271">
                  <c:v>12.625</c:v>
                </c:pt>
                <c:pt idx="272">
                  <c:v>12.5</c:v>
                </c:pt>
                <c:pt idx="273">
                  <c:v>12.65</c:v>
                </c:pt>
                <c:pt idx="274">
                  <c:v>12.475</c:v>
                </c:pt>
                <c:pt idx="275">
                  <c:v>12.55</c:v>
                </c:pt>
                <c:pt idx="276">
                  <c:v>12.625</c:v>
                </c:pt>
                <c:pt idx="277">
                  <c:v>12.85</c:v>
                </c:pt>
                <c:pt idx="278">
                  <c:v>13.225</c:v>
                </c:pt>
                <c:pt idx="279">
                  <c:v>13.05</c:v>
                </c:pt>
                <c:pt idx="280">
                  <c:v>13.2</c:v>
                </c:pt>
                <c:pt idx="281">
                  <c:v>12.8932</c:v>
                </c:pt>
                <c:pt idx="282">
                  <c:v>13.2</c:v>
                </c:pt>
                <c:pt idx="283">
                  <c:v>12.9</c:v>
                </c:pt>
                <c:pt idx="284">
                  <c:v>12.824999999999999</c:v>
                </c:pt>
                <c:pt idx="285">
                  <c:v>12.65</c:v>
                </c:pt>
                <c:pt idx="286">
                  <c:v>12.75</c:v>
                </c:pt>
                <c:pt idx="287">
                  <c:v>12.875</c:v>
                </c:pt>
                <c:pt idx="288">
                  <c:v>12.85</c:v>
                </c:pt>
                <c:pt idx="289">
                  <c:v>12.625</c:v>
                </c:pt>
                <c:pt idx="290">
                  <c:v>12.6</c:v>
                </c:pt>
                <c:pt idx="291">
                  <c:v>12.8</c:v>
                </c:pt>
                <c:pt idx="292">
                  <c:v>12.8</c:v>
                </c:pt>
                <c:pt idx="293">
                  <c:v>13.1</c:v>
                </c:pt>
                <c:pt idx="294">
                  <c:v>13.75</c:v>
                </c:pt>
                <c:pt idx="295">
                  <c:v>14.2</c:v>
                </c:pt>
                <c:pt idx="296">
                  <c:v>14.15</c:v>
                </c:pt>
                <c:pt idx="297">
                  <c:v>13.45</c:v>
                </c:pt>
                <c:pt idx="298">
                  <c:v>13.1</c:v>
                </c:pt>
                <c:pt idx="299">
                  <c:v>13.6</c:v>
                </c:pt>
                <c:pt idx="300">
                  <c:v>13.85</c:v>
                </c:pt>
                <c:pt idx="301">
                  <c:v>13.65</c:v>
                </c:pt>
                <c:pt idx="302">
                  <c:v>13.324999999999999</c:v>
                </c:pt>
                <c:pt idx="303">
                  <c:v>13.3</c:v>
                </c:pt>
                <c:pt idx="304">
                  <c:v>13.95</c:v>
                </c:pt>
                <c:pt idx="305">
                  <c:v>14.95</c:v>
                </c:pt>
                <c:pt idx="306">
                  <c:v>14.45</c:v>
                </c:pt>
                <c:pt idx="307">
                  <c:v>14.2971</c:v>
                </c:pt>
                <c:pt idx="308">
                  <c:v>14</c:v>
                </c:pt>
                <c:pt idx="309">
                  <c:v>14</c:v>
                </c:pt>
                <c:pt idx="310">
                  <c:v>14</c:v>
                </c:pt>
                <c:pt idx="311">
                  <c:v>13.95</c:v>
                </c:pt>
                <c:pt idx="312">
                  <c:v>13.7</c:v>
                </c:pt>
                <c:pt idx="313">
                  <c:v>13.65</c:v>
                </c:pt>
                <c:pt idx="314">
                  <c:v>13.45</c:v>
                </c:pt>
                <c:pt idx="315">
                  <c:v>13.7</c:v>
                </c:pt>
                <c:pt idx="316">
                  <c:v>13.85</c:v>
                </c:pt>
                <c:pt idx="317">
                  <c:v>13.25</c:v>
                </c:pt>
                <c:pt idx="318">
                  <c:v>13.2</c:v>
                </c:pt>
                <c:pt idx="319">
                  <c:v>13.05</c:v>
                </c:pt>
                <c:pt idx="320">
                  <c:v>12.75</c:v>
                </c:pt>
                <c:pt idx="321">
                  <c:v>12.55</c:v>
                </c:pt>
                <c:pt idx="322">
                  <c:v>12.6426</c:v>
                </c:pt>
                <c:pt idx="323">
                  <c:v>12.7</c:v>
                </c:pt>
                <c:pt idx="324">
                  <c:v>12.65</c:v>
                </c:pt>
                <c:pt idx="325">
                  <c:v>12.8825</c:v>
                </c:pt>
                <c:pt idx="326">
                  <c:v>12.65</c:v>
                </c:pt>
                <c:pt idx="327">
                  <c:v>12.6</c:v>
                </c:pt>
                <c:pt idx="328">
                  <c:v>12.35</c:v>
                </c:pt>
                <c:pt idx="329">
                  <c:v>12.175000000000001</c:v>
                </c:pt>
                <c:pt idx="330">
                  <c:v>11.95</c:v>
                </c:pt>
                <c:pt idx="331">
                  <c:v>12</c:v>
                </c:pt>
                <c:pt idx="332">
                  <c:v>12.147</c:v>
                </c:pt>
                <c:pt idx="333">
                  <c:v>12.225</c:v>
                </c:pt>
                <c:pt idx="334">
                  <c:v>12.3461</c:v>
                </c:pt>
                <c:pt idx="335">
                  <c:v>11.9511</c:v>
                </c:pt>
                <c:pt idx="336">
                  <c:v>11.7</c:v>
                </c:pt>
                <c:pt idx="337">
                  <c:v>11.644600000000001</c:v>
                </c:pt>
                <c:pt idx="338">
                  <c:v>11.6812</c:v>
                </c:pt>
                <c:pt idx="339">
                  <c:v>11.65</c:v>
                </c:pt>
                <c:pt idx="340">
                  <c:v>11.275</c:v>
                </c:pt>
                <c:pt idx="341">
                  <c:v>11.25</c:v>
                </c:pt>
                <c:pt idx="342">
                  <c:v>11.15</c:v>
                </c:pt>
                <c:pt idx="343">
                  <c:v>11.4</c:v>
                </c:pt>
                <c:pt idx="344">
                  <c:v>11.35</c:v>
                </c:pt>
                <c:pt idx="345">
                  <c:v>11.55</c:v>
                </c:pt>
                <c:pt idx="346">
                  <c:v>11.55</c:v>
                </c:pt>
                <c:pt idx="347">
                  <c:v>11.6012</c:v>
                </c:pt>
                <c:pt idx="348">
                  <c:v>11.6</c:v>
                </c:pt>
                <c:pt idx="349">
                  <c:v>11.1511</c:v>
                </c:pt>
                <c:pt idx="350">
                  <c:v>11.389900000000001</c:v>
                </c:pt>
                <c:pt idx="351">
                  <c:v>11.3261</c:v>
                </c:pt>
                <c:pt idx="352">
                  <c:v>11.351000000000001</c:v>
                </c:pt>
                <c:pt idx="353">
                  <c:v>11.4937</c:v>
                </c:pt>
                <c:pt idx="354">
                  <c:v>11.3</c:v>
                </c:pt>
                <c:pt idx="355">
                  <c:v>11.3</c:v>
                </c:pt>
                <c:pt idx="356">
                  <c:v>11.35</c:v>
                </c:pt>
                <c:pt idx="357">
                  <c:v>11.25</c:v>
                </c:pt>
                <c:pt idx="358">
                  <c:v>11.3</c:v>
                </c:pt>
                <c:pt idx="359">
                  <c:v>10.95</c:v>
                </c:pt>
                <c:pt idx="360">
                  <c:v>10.8932</c:v>
                </c:pt>
                <c:pt idx="361">
                  <c:v>10.95</c:v>
                </c:pt>
                <c:pt idx="362">
                  <c:v>10.95</c:v>
                </c:pt>
                <c:pt idx="363">
                  <c:v>10.95</c:v>
                </c:pt>
                <c:pt idx="364">
                  <c:v>10.8</c:v>
                </c:pt>
                <c:pt idx="365">
                  <c:v>11.05</c:v>
                </c:pt>
                <c:pt idx="366">
                  <c:v>11.5</c:v>
                </c:pt>
                <c:pt idx="367">
                  <c:v>11.2912</c:v>
                </c:pt>
                <c:pt idx="368">
                  <c:v>11.65</c:v>
                </c:pt>
                <c:pt idx="369">
                  <c:v>11.418799999999999</c:v>
                </c:pt>
                <c:pt idx="370">
                  <c:v>11.2</c:v>
                </c:pt>
                <c:pt idx="371">
                  <c:v>10.6088</c:v>
                </c:pt>
                <c:pt idx="372">
                  <c:v>10.4</c:v>
                </c:pt>
                <c:pt idx="373">
                  <c:v>10.175000000000001</c:v>
                </c:pt>
                <c:pt idx="374">
                  <c:v>10.2325</c:v>
                </c:pt>
                <c:pt idx="375">
                  <c:v>10.3703</c:v>
                </c:pt>
                <c:pt idx="376">
                  <c:v>10.55</c:v>
                </c:pt>
                <c:pt idx="377">
                  <c:v>10.4</c:v>
                </c:pt>
                <c:pt idx="378">
                  <c:v>10.5625</c:v>
                </c:pt>
                <c:pt idx="379">
                  <c:v>10.5</c:v>
                </c:pt>
                <c:pt idx="380">
                  <c:v>10.6143</c:v>
                </c:pt>
                <c:pt idx="381">
                  <c:v>10.625</c:v>
                </c:pt>
                <c:pt idx="382">
                  <c:v>10.4</c:v>
                </c:pt>
                <c:pt idx="383">
                  <c:v>10.050000000000001</c:v>
                </c:pt>
                <c:pt idx="384">
                  <c:v>10.050000000000001</c:v>
                </c:pt>
                <c:pt idx="385">
                  <c:v>10.331</c:v>
                </c:pt>
                <c:pt idx="386">
                  <c:v>10.275</c:v>
                </c:pt>
                <c:pt idx="387">
                  <c:v>10.1</c:v>
                </c:pt>
                <c:pt idx="388">
                  <c:v>9.8798000000000012</c:v>
                </c:pt>
                <c:pt idx="389">
                  <c:v>9.9355000000000029</c:v>
                </c:pt>
                <c:pt idx="390">
                  <c:v>10.85</c:v>
                </c:pt>
                <c:pt idx="391">
                  <c:v>10.75</c:v>
                </c:pt>
                <c:pt idx="392">
                  <c:v>10.425000000000001</c:v>
                </c:pt>
                <c:pt idx="393">
                  <c:v>10.199999999999999</c:v>
                </c:pt>
                <c:pt idx="394">
                  <c:v>10.176500000000001</c:v>
                </c:pt>
                <c:pt idx="395">
                  <c:v>10.1485</c:v>
                </c:pt>
                <c:pt idx="396">
                  <c:v>10.279400000000001</c:v>
                </c:pt>
                <c:pt idx="397">
                  <c:v>10.201499999999999</c:v>
                </c:pt>
                <c:pt idx="398">
                  <c:v>10.199999999999999</c:v>
                </c:pt>
                <c:pt idx="399">
                  <c:v>9.75</c:v>
                </c:pt>
                <c:pt idx="400">
                  <c:v>9.75</c:v>
                </c:pt>
                <c:pt idx="401">
                  <c:v>10.050000000000001</c:v>
                </c:pt>
                <c:pt idx="402">
                  <c:v>9.9745000000000008</c:v>
                </c:pt>
                <c:pt idx="403">
                  <c:v>10.4</c:v>
                </c:pt>
                <c:pt idx="404">
                  <c:v>10.4</c:v>
                </c:pt>
                <c:pt idx="405">
                  <c:v>11.05</c:v>
                </c:pt>
                <c:pt idx="406">
                  <c:v>11.0985</c:v>
                </c:pt>
                <c:pt idx="407">
                  <c:v>10.925000000000001</c:v>
                </c:pt>
                <c:pt idx="408">
                  <c:v>11.8492</c:v>
                </c:pt>
                <c:pt idx="409">
                  <c:v>11.798500000000001</c:v>
                </c:pt>
                <c:pt idx="410">
                  <c:v>12.15</c:v>
                </c:pt>
                <c:pt idx="411">
                  <c:v>12.7735</c:v>
                </c:pt>
                <c:pt idx="412">
                  <c:v>12.173500000000001</c:v>
                </c:pt>
                <c:pt idx="413">
                  <c:v>12.4245</c:v>
                </c:pt>
                <c:pt idx="414">
                  <c:v>11.9985</c:v>
                </c:pt>
                <c:pt idx="415">
                  <c:v>11.798500000000001</c:v>
                </c:pt>
                <c:pt idx="416">
                  <c:v>11.45</c:v>
                </c:pt>
                <c:pt idx="417">
                  <c:v>11.65</c:v>
                </c:pt>
                <c:pt idx="418">
                  <c:v>11.7</c:v>
                </c:pt>
                <c:pt idx="419">
                  <c:v>11.9</c:v>
                </c:pt>
                <c:pt idx="420">
                  <c:v>12.55</c:v>
                </c:pt>
                <c:pt idx="421">
                  <c:v>12.523</c:v>
                </c:pt>
                <c:pt idx="422">
                  <c:v>12.545999999999999</c:v>
                </c:pt>
                <c:pt idx="423">
                  <c:v>12.514900000000001</c:v>
                </c:pt>
                <c:pt idx="424">
                  <c:v>12.85</c:v>
                </c:pt>
                <c:pt idx="425">
                  <c:v>13.198</c:v>
                </c:pt>
                <c:pt idx="426">
                  <c:v>13.526999999999999</c:v>
                </c:pt>
                <c:pt idx="427">
                  <c:v>13.55</c:v>
                </c:pt>
                <c:pt idx="428">
                  <c:v>15.002000000000001</c:v>
                </c:pt>
                <c:pt idx="429">
                  <c:v>14.401999999999999</c:v>
                </c:pt>
                <c:pt idx="430">
                  <c:v>15.7</c:v>
                </c:pt>
                <c:pt idx="431">
                  <c:v>15.25</c:v>
                </c:pt>
                <c:pt idx="432">
                  <c:v>15.85</c:v>
                </c:pt>
                <c:pt idx="433">
                  <c:v>15</c:v>
                </c:pt>
                <c:pt idx="434">
                  <c:v>16.399999999999999</c:v>
                </c:pt>
                <c:pt idx="435">
                  <c:v>18.502400000000002</c:v>
                </c:pt>
                <c:pt idx="436">
                  <c:v>17.749500000000001</c:v>
                </c:pt>
                <c:pt idx="437">
                  <c:v>18.691800000000001</c:v>
                </c:pt>
                <c:pt idx="438">
                  <c:v>17.5</c:v>
                </c:pt>
                <c:pt idx="439">
                  <c:v>16.5991</c:v>
                </c:pt>
                <c:pt idx="440">
                  <c:v>16.45</c:v>
                </c:pt>
                <c:pt idx="441">
                  <c:v>15.9</c:v>
                </c:pt>
                <c:pt idx="442">
                  <c:v>16.034199999999991</c:v>
                </c:pt>
                <c:pt idx="443">
                  <c:v>16</c:v>
                </c:pt>
                <c:pt idx="444">
                  <c:v>16.600000000000001</c:v>
                </c:pt>
                <c:pt idx="445">
                  <c:v>19.640899999999991</c:v>
                </c:pt>
                <c:pt idx="446">
                  <c:v>19</c:v>
                </c:pt>
                <c:pt idx="447">
                  <c:v>18.95</c:v>
                </c:pt>
                <c:pt idx="448">
                  <c:v>18.7</c:v>
                </c:pt>
                <c:pt idx="449">
                  <c:v>23.5</c:v>
                </c:pt>
                <c:pt idx="450">
                  <c:v>23.351800000000001</c:v>
                </c:pt>
                <c:pt idx="451">
                  <c:v>26.003</c:v>
                </c:pt>
                <c:pt idx="452">
                  <c:v>25.613499999999991</c:v>
                </c:pt>
                <c:pt idx="453">
                  <c:v>31.5</c:v>
                </c:pt>
                <c:pt idx="454">
                  <c:v>28.75</c:v>
                </c:pt>
                <c:pt idx="455">
                  <c:v>26.2852</c:v>
                </c:pt>
                <c:pt idx="456">
                  <c:v>28</c:v>
                </c:pt>
                <c:pt idx="457">
                  <c:v>33</c:v>
                </c:pt>
                <c:pt idx="458">
                  <c:v>28.696999999999999</c:v>
                </c:pt>
                <c:pt idx="459">
                  <c:v>26.009499999999999</c:v>
                </c:pt>
                <c:pt idx="460">
                  <c:v>29.4194</c:v>
                </c:pt>
                <c:pt idx="461">
                  <c:v>31</c:v>
                </c:pt>
                <c:pt idx="462">
                  <c:v>34.5</c:v>
                </c:pt>
                <c:pt idx="463">
                  <c:v>35.5</c:v>
                </c:pt>
                <c:pt idx="464">
                  <c:v>33</c:v>
                </c:pt>
                <c:pt idx="465">
                  <c:v>31.25</c:v>
                </c:pt>
                <c:pt idx="466">
                  <c:v>32.5</c:v>
                </c:pt>
                <c:pt idx="467">
                  <c:v>33</c:v>
                </c:pt>
                <c:pt idx="468">
                  <c:v>30.5</c:v>
                </c:pt>
                <c:pt idx="469">
                  <c:v>28.5</c:v>
                </c:pt>
                <c:pt idx="470">
                  <c:v>26.75</c:v>
                </c:pt>
                <c:pt idx="471">
                  <c:v>29</c:v>
                </c:pt>
                <c:pt idx="472">
                  <c:v>30</c:v>
                </c:pt>
                <c:pt idx="473">
                  <c:v>27</c:v>
                </c:pt>
                <c:pt idx="474">
                  <c:v>29.163900000000009</c:v>
                </c:pt>
                <c:pt idx="475">
                  <c:v>31</c:v>
                </c:pt>
                <c:pt idx="476">
                  <c:v>32</c:v>
                </c:pt>
                <c:pt idx="477">
                  <c:v>26.173999999999999</c:v>
                </c:pt>
                <c:pt idx="478">
                  <c:v>31.623999999999999</c:v>
                </c:pt>
                <c:pt idx="479">
                  <c:v>31.3</c:v>
                </c:pt>
                <c:pt idx="480">
                  <c:v>28.5</c:v>
                </c:pt>
                <c:pt idx="481">
                  <c:v>31.5</c:v>
                </c:pt>
                <c:pt idx="482">
                  <c:v>30.7</c:v>
                </c:pt>
                <c:pt idx="483">
                  <c:v>30</c:v>
                </c:pt>
                <c:pt idx="484">
                  <c:v>30.3</c:v>
                </c:pt>
                <c:pt idx="485">
                  <c:v>29.8</c:v>
                </c:pt>
                <c:pt idx="486">
                  <c:v>28</c:v>
                </c:pt>
                <c:pt idx="487">
                  <c:v>23.495000000000001</c:v>
                </c:pt>
                <c:pt idx="488">
                  <c:v>27</c:v>
                </c:pt>
                <c:pt idx="489">
                  <c:v>27.25</c:v>
                </c:pt>
                <c:pt idx="490">
                  <c:v>26.3</c:v>
                </c:pt>
                <c:pt idx="491">
                  <c:v>25</c:v>
                </c:pt>
                <c:pt idx="492">
                  <c:v>25.055499999999991</c:v>
                </c:pt>
                <c:pt idx="493">
                  <c:v>25</c:v>
                </c:pt>
                <c:pt idx="494">
                  <c:v>25</c:v>
                </c:pt>
                <c:pt idx="495">
                  <c:v>25</c:v>
                </c:pt>
                <c:pt idx="496">
                  <c:v>24.75</c:v>
                </c:pt>
                <c:pt idx="497">
                  <c:v>25</c:v>
                </c:pt>
                <c:pt idx="498">
                  <c:v>24.503499999999999</c:v>
                </c:pt>
                <c:pt idx="499">
                  <c:v>24.5</c:v>
                </c:pt>
                <c:pt idx="500">
                  <c:v>26.2</c:v>
                </c:pt>
                <c:pt idx="501">
                  <c:v>27.5</c:v>
                </c:pt>
                <c:pt idx="502">
                  <c:v>27.753799999999991</c:v>
                </c:pt>
                <c:pt idx="503">
                  <c:v>28</c:v>
                </c:pt>
                <c:pt idx="504">
                  <c:v>25.1435</c:v>
                </c:pt>
                <c:pt idx="505">
                  <c:v>26.35</c:v>
                </c:pt>
                <c:pt idx="506">
                  <c:v>26.35</c:v>
                </c:pt>
                <c:pt idx="507">
                  <c:v>26.5</c:v>
                </c:pt>
                <c:pt idx="508">
                  <c:v>26.7</c:v>
                </c:pt>
                <c:pt idx="509">
                  <c:v>26.85</c:v>
                </c:pt>
                <c:pt idx="510">
                  <c:v>27.003799999999991</c:v>
                </c:pt>
                <c:pt idx="511">
                  <c:v>27.5</c:v>
                </c:pt>
                <c:pt idx="512">
                  <c:v>27.503799999999991</c:v>
                </c:pt>
                <c:pt idx="513">
                  <c:v>26.7</c:v>
                </c:pt>
                <c:pt idx="514">
                  <c:v>26.2605</c:v>
                </c:pt>
                <c:pt idx="515">
                  <c:v>25.25</c:v>
                </c:pt>
                <c:pt idx="516">
                  <c:v>25.5</c:v>
                </c:pt>
                <c:pt idx="517">
                  <c:v>26.1</c:v>
                </c:pt>
                <c:pt idx="518">
                  <c:v>27.325500000000002</c:v>
                </c:pt>
                <c:pt idx="519">
                  <c:v>27.574999999999999</c:v>
                </c:pt>
                <c:pt idx="520">
                  <c:v>25.824999999999999</c:v>
                </c:pt>
                <c:pt idx="521">
                  <c:v>26</c:v>
                </c:pt>
                <c:pt idx="522">
                  <c:v>26.5</c:v>
                </c:pt>
                <c:pt idx="523">
                  <c:v>27.5</c:v>
                </c:pt>
                <c:pt idx="524">
                  <c:v>26.6</c:v>
                </c:pt>
                <c:pt idx="525">
                  <c:v>26.5</c:v>
                </c:pt>
                <c:pt idx="526">
                  <c:v>26.3719</c:v>
                </c:pt>
                <c:pt idx="527">
                  <c:v>25.931899999999999</c:v>
                </c:pt>
                <c:pt idx="528">
                  <c:v>25.5</c:v>
                </c:pt>
                <c:pt idx="529">
                  <c:v>25.400500000000001</c:v>
                </c:pt>
                <c:pt idx="530">
                  <c:v>25.745699999999989</c:v>
                </c:pt>
                <c:pt idx="531">
                  <c:v>26.8</c:v>
                </c:pt>
                <c:pt idx="532">
                  <c:v>26</c:v>
                </c:pt>
                <c:pt idx="533">
                  <c:v>25.748699999999989</c:v>
                </c:pt>
                <c:pt idx="534">
                  <c:v>25.25</c:v>
                </c:pt>
                <c:pt idx="535">
                  <c:v>24.767700000000001</c:v>
                </c:pt>
                <c:pt idx="536">
                  <c:v>25.2</c:v>
                </c:pt>
                <c:pt idx="537">
                  <c:v>26.0305</c:v>
                </c:pt>
                <c:pt idx="538">
                  <c:v>26.25</c:v>
                </c:pt>
                <c:pt idx="539">
                  <c:v>26</c:v>
                </c:pt>
                <c:pt idx="540">
                  <c:v>25.7</c:v>
                </c:pt>
                <c:pt idx="541">
                  <c:v>25.4</c:v>
                </c:pt>
                <c:pt idx="542">
                  <c:v>25.718</c:v>
                </c:pt>
                <c:pt idx="543">
                  <c:v>24.6</c:v>
                </c:pt>
                <c:pt idx="544">
                  <c:v>23.6</c:v>
                </c:pt>
                <c:pt idx="545">
                  <c:v>23.3</c:v>
                </c:pt>
                <c:pt idx="546">
                  <c:v>23.596499999999999</c:v>
                </c:pt>
                <c:pt idx="547">
                  <c:v>23.7</c:v>
                </c:pt>
                <c:pt idx="548">
                  <c:v>22.473500000000001</c:v>
                </c:pt>
                <c:pt idx="549">
                  <c:v>21.8</c:v>
                </c:pt>
                <c:pt idx="550">
                  <c:v>21.6</c:v>
                </c:pt>
                <c:pt idx="551">
                  <c:v>22.212299999999999</c:v>
                </c:pt>
                <c:pt idx="552">
                  <c:v>21.6</c:v>
                </c:pt>
                <c:pt idx="553">
                  <c:v>21.3</c:v>
                </c:pt>
                <c:pt idx="554">
                  <c:v>21.25</c:v>
                </c:pt>
                <c:pt idx="555">
                  <c:v>21.2</c:v>
                </c:pt>
                <c:pt idx="556">
                  <c:v>20.9</c:v>
                </c:pt>
                <c:pt idx="557">
                  <c:v>20.9</c:v>
                </c:pt>
                <c:pt idx="558">
                  <c:v>20.9</c:v>
                </c:pt>
                <c:pt idx="559">
                  <c:v>20.9</c:v>
                </c:pt>
                <c:pt idx="560">
                  <c:v>20.8</c:v>
                </c:pt>
                <c:pt idx="561">
                  <c:v>20.3</c:v>
                </c:pt>
                <c:pt idx="562">
                  <c:v>20</c:v>
                </c:pt>
                <c:pt idx="563">
                  <c:v>19.399999999999999</c:v>
                </c:pt>
                <c:pt idx="564">
                  <c:v>20.25</c:v>
                </c:pt>
                <c:pt idx="565">
                  <c:v>20.6</c:v>
                </c:pt>
                <c:pt idx="566">
                  <c:v>21.3</c:v>
                </c:pt>
                <c:pt idx="567">
                  <c:v>21.25</c:v>
                </c:pt>
                <c:pt idx="568">
                  <c:v>20.9</c:v>
                </c:pt>
                <c:pt idx="569">
                  <c:v>21.349</c:v>
                </c:pt>
                <c:pt idx="570">
                  <c:v>21.2</c:v>
                </c:pt>
                <c:pt idx="571">
                  <c:v>21.375499999999999</c:v>
                </c:pt>
                <c:pt idx="572">
                  <c:v>21.2</c:v>
                </c:pt>
                <c:pt idx="573">
                  <c:v>21.549499999999991</c:v>
                </c:pt>
                <c:pt idx="574">
                  <c:v>21.9755</c:v>
                </c:pt>
                <c:pt idx="575">
                  <c:v>21.724499999999999</c:v>
                </c:pt>
                <c:pt idx="576">
                  <c:v>21.1</c:v>
                </c:pt>
                <c:pt idx="577">
                  <c:v>20.25</c:v>
                </c:pt>
                <c:pt idx="578">
                  <c:v>20.3475</c:v>
                </c:pt>
                <c:pt idx="579">
                  <c:v>19.399999999999999</c:v>
                </c:pt>
                <c:pt idx="580">
                  <c:v>19.399999999999999</c:v>
                </c:pt>
                <c:pt idx="581">
                  <c:v>19.574999999999999</c:v>
                </c:pt>
                <c:pt idx="582">
                  <c:v>19.899999999999999</c:v>
                </c:pt>
                <c:pt idx="583">
                  <c:v>20.25</c:v>
                </c:pt>
                <c:pt idx="584">
                  <c:v>19.899999999999999</c:v>
                </c:pt>
                <c:pt idx="585">
                  <c:v>19.425000000000001</c:v>
                </c:pt>
                <c:pt idx="586">
                  <c:v>19.75</c:v>
                </c:pt>
                <c:pt idx="587">
                  <c:v>19.737500000000001</c:v>
                </c:pt>
                <c:pt idx="588">
                  <c:v>19.512499999999999</c:v>
                </c:pt>
                <c:pt idx="589">
                  <c:v>18.462499999999931</c:v>
                </c:pt>
                <c:pt idx="590">
                  <c:v>18.268000000000001</c:v>
                </c:pt>
                <c:pt idx="591">
                  <c:v>18.5</c:v>
                </c:pt>
                <c:pt idx="592">
                  <c:v>18.7</c:v>
                </c:pt>
                <c:pt idx="593">
                  <c:v>18.55</c:v>
                </c:pt>
                <c:pt idx="594">
                  <c:v>18.600000000000001</c:v>
                </c:pt>
                <c:pt idx="595">
                  <c:v>18.564</c:v>
                </c:pt>
                <c:pt idx="596">
                  <c:v>18.7</c:v>
                </c:pt>
                <c:pt idx="597">
                  <c:v>18.55</c:v>
                </c:pt>
                <c:pt idx="598">
                  <c:v>18.600000000000001</c:v>
                </c:pt>
                <c:pt idx="599">
                  <c:v>18.7</c:v>
                </c:pt>
                <c:pt idx="600">
                  <c:v>18.066500000000001</c:v>
                </c:pt>
                <c:pt idx="601">
                  <c:v>18.600000000000001</c:v>
                </c:pt>
                <c:pt idx="602">
                  <c:v>18.7</c:v>
                </c:pt>
                <c:pt idx="603">
                  <c:v>19.100000000000001</c:v>
                </c:pt>
                <c:pt idx="604">
                  <c:v>19.350000000000001</c:v>
                </c:pt>
                <c:pt idx="605">
                  <c:v>18.727</c:v>
                </c:pt>
                <c:pt idx="606">
                  <c:v>18.828800000000001</c:v>
                </c:pt>
                <c:pt idx="607">
                  <c:v>18.5</c:v>
                </c:pt>
                <c:pt idx="608">
                  <c:v>18.5</c:v>
                </c:pt>
                <c:pt idx="609">
                  <c:v>18.5</c:v>
                </c:pt>
                <c:pt idx="610">
                  <c:v>18.5884</c:v>
                </c:pt>
                <c:pt idx="611">
                  <c:v>18.7745</c:v>
                </c:pt>
                <c:pt idx="612">
                  <c:v>18.793700000000001</c:v>
                </c:pt>
                <c:pt idx="613">
                  <c:v>18.8</c:v>
                </c:pt>
                <c:pt idx="614">
                  <c:v>18.7</c:v>
                </c:pt>
                <c:pt idx="615">
                  <c:v>18.831499999999991</c:v>
                </c:pt>
                <c:pt idx="616">
                  <c:v>19.525500000000001</c:v>
                </c:pt>
                <c:pt idx="617">
                  <c:v>19.7</c:v>
                </c:pt>
                <c:pt idx="618">
                  <c:v>20.399999999999999</c:v>
                </c:pt>
                <c:pt idx="619">
                  <c:v>20.7</c:v>
                </c:pt>
                <c:pt idx="620">
                  <c:v>20.263500000000001</c:v>
                </c:pt>
                <c:pt idx="621">
                  <c:v>20.65</c:v>
                </c:pt>
                <c:pt idx="622">
                  <c:v>20.399999999999999</c:v>
                </c:pt>
                <c:pt idx="623">
                  <c:v>20.213000000000001</c:v>
                </c:pt>
                <c:pt idx="624">
                  <c:v>20.100000000000001</c:v>
                </c:pt>
                <c:pt idx="625">
                  <c:v>19.797000000000001</c:v>
                </c:pt>
                <c:pt idx="626">
                  <c:v>19.7</c:v>
                </c:pt>
                <c:pt idx="627">
                  <c:v>19.899999999999999</c:v>
                </c:pt>
                <c:pt idx="628">
                  <c:v>20.5</c:v>
                </c:pt>
                <c:pt idx="629">
                  <c:v>19.899999999999999</c:v>
                </c:pt>
                <c:pt idx="630">
                  <c:v>19.448</c:v>
                </c:pt>
                <c:pt idx="631">
                  <c:v>19.521999999999991</c:v>
                </c:pt>
                <c:pt idx="632">
                  <c:v>20</c:v>
                </c:pt>
                <c:pt idx="633">
                  <c:v>19.7</c:v>
                </c:pt>
                <c:pt idx="634">
                  <c:v>19.2</c:v>
                </c:pt>
                <c:pt idx="635">
                  <c:v>18.9725</c:v>
                </c:pt>
                <c:pt idx="636">
                  <c:v>18.899999999999999</c:v>
                </c:pt>
                <c:pt idx="637">
                  <c:v>18.3</c:v>
                </c:pt>
                <c:pt idx="638">
                  <c:v>17.837</c:v>
                </c:pt>
                <c:pt idx="639">
                  <c:v>17.649999999999999</c:v>
                </c:pt>
                <c:pt idx="640">
                  <c:v>17.375499999999999</c:v>
                </c:pt>
                <c:pt idx="641">
                  <c:v>17.8</c:v>
                </c:pt>
                <c:pt idx="642">
                  <c:v>17.649999999999999</c:v>
                </c:pt>
                <c:pt idx="643">
                  <c:v>18.512</c:v>
                </c:pt>
                <c:pt idx="644">
                  <c:v>18.8</c:v>
                </c:pt>
                <c:pt idx="645">
                  <c:v>18.175000000000001</c:v>
                </c:pt>
                <c:pt idx="646">
                  <c:v>18.5</c:v>
                </c:pt>
                <c:pt idx="647">
                  <c:v>18.100000000000001</c:v>
                </c:pt>
                <c:pt idx="648">
                  <c:v>17.905000000000001</c:v>
                </c:pt>
                <c:pt idx="649">
                  <c:v>18</c:v>
                </c:pt>
                <c:pt idx="650">
                  <c:v>17.577500000000001</c:v>
                </c:pt>
                <c:pt idx="651">
                  <c:v>17.2</c:v>
                </c:pt>
                <c:pt idx="652">
                  <c:v>17.3</c:v>
                </c:pt>
                <c:pt idx="653">
                  <c:v>17.399999999999999</c:v>
                </c:pt>
                <c:pt idx="654">
                  <c:v>16.899999999999999</c:v>
                </c:pt>
                <c:pt idx="655">
                  <c:v>16.331499999999991</c:v>
                </c:pt>
                <c:pt idx="656">
                  <c:v>16.101500000000001</c:v>
                </c:pt>
                <c:pt idx="657">
                  <c:v>16.260300000000001</c:v>
                </c:pt>
                <c:pt idx="658">
                  <c:v>16</c:v>
                </c:pt>
                <c:pt idx="659">
                  <c:v>15.975</c:v>
                </c:pt>
                <c:pt idx="660">
                  <c:v>16.344999999999999</c:v>
                </c:pt>
                <c:pt idx="661">
                  <c:v>16.100000000000001</c:v>
                </c:pt>
                <c:pt idx="662">
                  <c:v>16.0505</c:v>
                </c:pt>
                <c:pt idx="663">
                  <c:v>16.176300000000001</c:v>
                </c:pt>
                <c:pt idx="664">
                  <c:v>16.2804</c:v>
                </c:pt>
                <c:pt idx="665">
                  <c:v>15.9015</c:v>
                </c:pt>
                <c:pt idx="666">
                  <c:v>16.149999999999999</c:v>
                </c:pt>
                <c:pt idx="667">
                  <c:v>16.8</c:v>
                </c:pt>
                <c:pt idx="668">
                  <c:v>16.25</c:v>
                </c:pt>
                <c:pt idx="669">
                  <c:v>16.100000000000001</c:v>
                </c:pt>
                <c:pt idx="670">
                  <c:v>17.399999999999999</c:v>
                </c:pt>
                <c:pt idx="671">
                  <c:v>16.8</c:v>
                </c:pt>
                <c:pt idx="672">
                  <c:v>16.365500000000001</c:v>
                </c:pt>
                <c:pt idx="673">
                  <c:v>16.045999999999999</c:v>
                </c:pt>
                <c:pt idx="674">
                  <c:v>15.8565</c:v>
                </c:pt>
                <c:pt idx="675">
                  <c:v>15.881500000000001</c:v>
                </c:pt>
                <c:pt idx="676">
                  <c:v>15.7265</c:v>
                </c:pt>
                <c:pt idx="677">
                  <c:v>15.8405</c:v>
                </c:pt>
                <c:pt idx="678">
                  <c:v>15.952500000000001</c:v>
                </c:pt>
                <c:pt idx="679">
                  <c:v>16.058</c:v>
                </c:pt>
                <c:pt idx="680">
                  <c:v>15.999499999999999</c:v>
                </c:pt>
                <c:pt idx="681">
                  <c:v>16.149999999999999</c:v>
                </c:pt>
                <c:pt idx="682">
                  <c:v>16.364999999999991</c:v>
                </c:pt>
                <c:pt idx="683">
                  <c:v>16.100000000000001</c:v>
                </c:pt>
                <c:pt idx="684">
                  <c:v>16.05</c:v>
                </c:pt>
                <c:pt idx="685">
                  <c:v>15.8</c:v>
                </c:pt>
                <c:pt idx="686">
                  <c:v>15.95</c:v>
                </c:pt>
                <c:pt idx="687">
                  <c:v>16</c:v>
                </c:pt>
                <c:pt idx="688">
                  <c:v>16.100000000000001</c:v>
                </c:pt>
                <c:pt idx="689">
                  <c:v>16.05</c:v>
                </c:pt>
                <c:pt idx="690">
                  <c:v>16</c:v>
                </c:pt>
                <c:pt idx="691">
                  <c:v>15.7</c:v>
                </c:pt>
                <c:pt idx="692">
                  <c:v>15.45</c:v>
                </c:pt>
                <c:pt idx="693">
                  <c:v>15.349500000000001</c:v>
                </c:pt>
                <c:pt idx="694">
                  <c:v>15.3935</c:v>
                </c:pt>
                <c:pt idx="695">
                  <c:v>15.1</c:v>
                </c:pt>
                <c:pt idx="696">
                  <c:v>15</c:v>
                </c:pt>
                <c:pt idx="697">
                  <c:v>14.95</c:v>
                </c:pt>
                <c:pt idx="698">
                  <c:v>15.1005</c:v>
                </c:pt>
                <c:pt idx="699">
                  <c:v>15.15</c:v>
                </c:pt>
                <c:pt idx="700">
                  <c:v>15.4</c:v>
                </c:pt>
                <c:pt idx="701">
                  <c:v>14.8</c:v>
                </c:pt>
                <c:pt idx="702">
                  <c:v>14.75</c:v>
                </c:pt>
                <c:pt idx="703">
                  <c:v>14.65</c:v>
                </c:pt>
                <c:pt idx="704">
                  <c:v>15.3665</c:v>
                </c:pt>
                <c:pt idx="705">
                  <c:v>15.3</c:v>
                </c:pt>
                <c:pt idx="706">
                  <c:v>15.25</c:v>
                </c:pt>
                <c:pt idx="707">
                  <c:v>15.25</c:v>
                </c:pt>
                <c:pt idx="708">
                  <c:v>15.25</c:v>
                </c:pt>
                <c:pt idx="709">
                  <c:v>15.304</c:v>
                </c:pt>
                <c:pt idx="710">
                  <c:v>15.426</c:v>
                </c:pt>
                <c:pt idx="711">
                  <c:v>15.5</c:v>
                </c:pt>
                <c:pt idx="712">
                  <c:v>15.75</c:v>
                </c:pt>
                <c:pt idx="713">
                  <c:v>16.099</c:v>
                </c:pt>
                <c:pt idx="714">
                  <c:v>16.25</c:v>
                </c:pt>
                <c:pt idx="715">
                  <c:v>16.364999999999991</c:v>
                </c:pt>
                <c:pt idx="716">
                  <c:v>16.088000000000001</c:v>
                </c:pt>
                <c:pt idx="717">
                  <c:v>16.100000000000001</c:v>
                </c:pt>
                <c:pt idx="718">
                  <c:v>16.100000000000001</c:v>
                </c:pt>
                <c:pt idx="719">
                  <c:v>15.65</c:v>
                </c:pt>
                <c:pt idx="720">
                  <c:v>15.65</c:v>
                </c:pt>
                <c:pt idx="721">
                  <c:v>15.85</c:v>
                </c:pt>
                <c:pt idx="722">
                  <c:v>16.413499999999999</c:v>
                </c:pt>
                <c:pt idx="723">
                  <c:v>16.724</c:v>
                </c:pt>
                <c:pt idx="724">
                  <c:v>16.399000000000001</c:v>
                </c:pt>
                <c:pt idx="725">
                  <c:v>17.25</c:v>
                </c:pt>
                <c:pt idx="726">
                  <c:v>17.7</c:v>
                </c:pt>
                <c:pt idx="727">
                  <c:v>17.513999999999999</c:v>
                </c:pt>
                <c:pt idx="728">
                  <c:v>16.899999999999999</c:v>
                </c:pt>
                <c:pt idx="729">
                  <c:v>16.577500000000001</c:v>
                </c:pt>
                <c:pt idx="730">
                  <c:v>16.420000000000002</c:v>
                </c:pt>
                <c:pt idx="731">
                  <c:v>16.2</c:v>
                </c:pt>
                <c:pt idx="732">
                  <c:v>16.25</c:v>
                </c:pt>
                <c:pt idx="733">
                  <c:v>16.3</c:v>
                </c:pt>
                <c:pt idx="734">
                  <c:v>16.1935</c:v>
                </c:pt>
                <c:pt idx="735">
                  <c:v>16.071000000000009</c:v>
                </c:pt>
                <c:pt idx="736">
                  <c:v>16.1675</c:v>
                </c:pt>
                <c:pt idx="737">
                  <c:v>15.9</c:v>
                </c:pt>
                <c:pt idx="738">
                  <c:v>16.149999999999999</c:v>
                </c:pt>
                <c:pt idx="739">
                  <c:v>16.399999999999999</c:v>
                </c:pt>
                <c:pt idx="740">
                  <c:v>16.108499999999999</c:v>
                </c:pt>
                <c:pt idx="741">
                  <c:v>16.149999999999999</c:v>
                </c:pt>
                <c:pt idx="742">
                  <c:v>15.8</c:v>
                </c:pt>
                <c:pt idx="743">
                  <c:v>16.3</c:v>
                </c:pt>
                <c:pt idx="744">
                  <c:v>17.100000000000001</c:v>
                </c:pt>
                <c:pt idx="745">
                  <c:v>16.8</c:v>
                </c:pt>
                <c:pt idx="746">
                  <c:v>16.149999999999999</c:v>
                </c:pt>
                <c:pt idx="747">
                  <c:v>15.85</c:v>
                </c:pt>
                <c:pt idx="748">
                  <c:v>15.9</c:v>
                </c:pt>
                <c:pt idx="749">
                  <c:v>16.100000000000001</c:v>
                </c:pt>
                <c:pt idx="750">
                  <c:v>16.2</c:v>
                </c:pt>
                <c:pt idx="751">
                  <c:v>16.2</c:v>
                </c:pt>
                <c:pt idx="752">
                  <c:v>16.399999999999999</c:v>
                </c:pt>
                <c:pt idx="753">
                  <c:v>15.9755</c:v>
                </c:pt>
                <c:pt idx="754">
                  <c:v>15.231999999999999</c:v>
                </c:pt>
                <c:pt idx="755">
                  <c:v>15.25</c:v>
                </c:pt>
                <c:pt idx="756">
                  <c:v>15.35</c:v>
                </c:pt>
                <c:pt idx="757">
                  <c:v>15.8</c:v>
                </c:pt>
                <c:pt idx="758">
                  <c:v>16</c:v>
                </c:pt>
                <c:pt idx="759">
                  <c:v>15.95</c:v>
                </c:pt>
                <c:pt idx="760">
                  <c:v>15.984</c:v>
                </c:pt>
                <c:pt idx="761">
                  <c:v>16.2</c:v>
                </c:pt>
                <c:pt idx="762">
                  <c:v>16.3</c:v>
                </c:pt>
                <c:pt idx="763">
                  <c:v>16.41</c:v>
                </c:pt>
                <c:pt idx="764">
                  <c:v>16.3</c:v>
                </c:pt>
                <c:pt idx="765">
                  <c:v>16.2</c:v>
                </c:pt>
                <c:pt idx="766">
                  <c:v>16.100000000000001</c:v>
                </c:pt>
                <c:pt idx="767">
                  <c:v>15.9</c:v>
                </c:pt>
                <c:pt idx="768">
                  <c:v>15.952500000000001</c:v>
                </c:pt>
                <c:pt idx="769">
                  <c:v>15.4</c:v>
                </c:pt>
                <c:pt idx="770">
                  <c:v>15.1</c:v>
                </c:pt>
                <c:pt idx="771">
                  <c:v>14.63</c:v>
                </c:pt>
                <c:pt idx="772">
                  <c:v>14.5</c:v>
                </c:pt>
                <c:pt idx="773">
                  <c:v>14.15</c:v>
                </c:pt>
                <c:pt idx="774">
                  <c:v>13.7021</c:v>
                </c:pt>
                <c:pt idx="775">
                  <c:v>13.85</c:v>
                </c:pt>
                <c:pt idx="776">
                  <c:v>13.625500000000001</c:v>
                </c:pt>
                <c:pt idx="777">
                  <c:v>13.65</c:v>
                </c:pt>
                <c:pt idx="778">
                  <c:v>13.45</c:v>
                </c:pt>
                <c:pt idx="779">
                  <c:v>13.25</c:v>
                </c:pt>
                <c:pt idx="780">
                  <c:v>13.9</c:v>
                </c:pt>
                <c:pt idx="781">
                  <c:v>14.048999999999999</c:v>
                </c:pt>
                <c:pt idx="782">
                  <c:v>14.182</c:v>
                </c:pt>
                <c:pt idx="783">
                  <c:v>13.925000000000001</c:v>
                </c:pt>
                <c:pt idx="784">
                  <c:v>14.4</c:v>
                </c:pt>
                <c:pt idx="785">
                  <c:v>14.349500000000001</c:v>
                </c:pt>
                <c:pt idx="786">
                  <c:v>14.041499999999999</c:v>
                </c:pt>
                <c:pt idx="787">
                  <c:v>14.5145</c:v>
                </c:pt>
                <c:pt idx="788">
                  <c:v>14.749000000000001</c:v>
                </c:pt>
                <c:pt idx="789">
                  <c:v>14.753500000000001</c:v>
                </c:pt>
                <c:pt idx="790">
                  <c:v>14.15</c:v>
                </c:pt>
                <c:pt idx="791">
                  <c:v>14.601000000000001</c:v>
                </c:pt>
                <c:pt idx="792">
                  <c:v>15.55</c:v>
                </c:pt>
                <c:pt idx="793">
                  <c:v>15.3355</c:v>
                </c:pt>
                <c:pt idx="794">
                  <c:v>15.2</c:v>
                </c:pt>
                <c:pt idx="795">
                  <c:v>14.65</c:v>
                </c:pt>
                <c:pt idx="796">
                  <c:v>14.25</c:v>
                </c:pt>
                <c:pt idx="797">
                  <c:v>14.35</c:v>
                </c:pt>
                <c:pt idx="798">
                  <c:v>14.2</c:v>
                </c:pt>
                <c:pt idx="799">
                  <c:v>14.25</c:v>
                </c:pt>
                <c:pt idx="800">
                  <c:v>13.95</c:v>
                </c:pt>
                <c:pt idx="801">
                  <c:v>14.295</c:v>
                </c:pt>
                <c:pt idx="802">
                  <c:v>14.5</c:v>
                </c:pt>
                <c:pt idx="803">
                  <c:v>13.9</c:v>
                </c:pt>
                <c:pt idx="804">
                  <c:v>13.9</c:v>
                </c:pt>
                <c:pt idx="805">
                  <c:v>14.1</c:v>
                </c:pt>
                <c:pt idx="806">
                  <c:v>14.4</c:v>
                </c:pt>
                <c:pt idx="807">
                  <c:v>14</c:v>
                </c:pt>
                <c:pt idx="808">
                  <c:v>14</c:v>
                </c:pt>
                <c:pt idx="809">
                  <c:v>13.85</c:v>
                </c:pt>
                <c:pt idx="810">
                  <c:v>13.7455</c:v>
                </c:pt>
                <c:pt idx="811">
                  <c:v>13.75</c:v>
                </c:pt>
                <c:pt idx="812">
                  <c:v>13.4</c:v>
                </c:pt>
                <c:pt idx="813">
                  <c:v>13.124499999999999</c:v>
                </c:pt>
                <c:pt idx="814">
                  <c:v>13.1</c:v>
                </c:pt>
                <c:pt idx="815">
                  <c:v>12.55</c:v>
                </c:pt>
                <c:pt idx="816">
                  <c:v>12.2</c:v>
                </c:pt>
                <c:pt idx="817">
                  <c:v>12.15</c:v>
                </c:pt>
                <c:pt idx="818">
                  <c:v>12.151</c:v>
                </c:pt>
                <c:pt idx="819">
                  <c:v>11.8</c:v>
                </c:pt>
                <c:pt idx="820">
                  <c:v>11.722</c:v>
                </c:pt>
                <c:pt idx="821">
                  <c:v>11.65</c:v>
                </c:pt>
                <c:pt idx="822">
                  <c:v>12</c:v>
                </c:pt>
                <c:pt idx="823">
                  <c:v>11.9</c:v>
                </c:pt>
                <c:pt idx="824">
                  <c:v>12.35</c:v>
                </c:pt>
                <c:pt idx="825">
                  <c:v>12.374000000000001</c:v>
                </c:pt>
                <c:pt idx="826">
                  <c:v>12.4</c:v>
                </c:pt>
                <c:pt idx="827">
                  <c:v>12.05</c:v>
                </c:pt>
                <c:pt idx="828">
                  <c:v>11.7545</c:v>
                </c:pt>
                <c:pt idx="829">
                  <c:v>12.1</c:v>
                </c:pt>
                <c:pt idx="830">
                  <c:v>11.9</c:v>
                </c:pt>
                <c:pt idx="831">
                  <c:v>11.8005</c:v>
                </c:pt>
                <c:pt idx="832">
                  <c:v>11.804</c:v>
                </c:pt>
                <c:pt idx="833">
                  <c:v>11.6</c:v>
                </c:pt>
                <c:pt idx="834">
                  <c:v>11.3255</c:v>
                </c:pt>
                <c:pt idx="835">
                  <c:v>11.25</c:v>
                </c:pt>
                <c:pt idx="836">
                  <c:v>11.05</c:v>
                </c:pt>
                <c:pt idx="837">
                  <c:v>11.0505</c:v>
                </c:pt>
                <c:pt idx="838">
                  <c:v>11.0495</c:v>
                </c:pt>
                <c:pt idx="839">
                  <c:v>10.9245</c:v>
                </c:pt>
                <c:pt idx="840">
                  <c:v>10.85</c:v>
                </c:pt>
                <c:pt idx="841">
                  <c:v>11.048999999999999</c:v>
                </c:pt>
                <c:pt idx="842">
                  <c:v>11.631</c:v>
                </c:pt>
                <c:pt idx="843">
                  <c:v>11.1755</c:v>
                </c:pt>
                <c:pt idx="844">
                  <c:v>11.0245</c:v>
                </c:pt>
                <c:pt idx="845">
                  <c:v>11.327999999999999</c:v>
                </c:pt>
                <c:pt idx="846">
                  <c:v>11.4</c:v>
                </c:pt>
                <c:pt idx="847">
                  <c:v>11.327999999999999</c:v>
                </c:pt>
                <c:pt idx="848">
                  <c:v>11.5245</c:v>
                </c:pt>
                <c:pt idx="849">
                  <c:v>11.8095</c:v>
                </c:pt>
                <c:pt idx="850">
                  <c:v>11.4055</c:v>
                </c:pt>
                <c:pt idx="851">
                  <c:v>11.079499999999999</c:v>
                </c:pt>
                <c:pt idx="852">
                  <c:v>11.4</c:v>
                </c:pt>
                <c:pt idx="853">
                  <c:v>12.161</c:v>
                </c:pt>
                <c:pt idx="854">
                  <c:v>12.9</c:v>
                </c:pt>
                <c:pt idx="855">
                  <c:v>14.523999999999999</c:v>
                </c:pt>
                <c:pt idx="856">
                  <c:v>16.704000000000001</c:v>
                </c:pt>
                <c:pt idx="857">
                  <c:v>14.138500000000001</c:v>
                </c:pt>
                <c:pt idx="858">
                  <c:v>14.4</c:v>
                </c:pt>
                <c:pt idx="859">
                  <c:v>13.925000000000001</c:v>
                </c:pt>
                <c:pt idx="860">
                  <c:v>13.4</c:v>
                </c:pt>
                <c:pt idx="861">
                  <c:v>13.744999999999999</c:v>
                </c:pt>
                <c:pt idx="862">
                  <c:v>15.025</c:v>
                </c:pt>
                <c:pt idx="863">
                  <c:v>14.9</c:v>
                </c:pt>
                <c:pt idx="864">
                  <c:v>17.8</c:v>
                </c:pt>
                <c:pt idx="865">
                  <c:v>19.93</c:v>
                </c:pt>
                <c:pt idx="866">
                  <c:v>19.9315</c:v>
                </c:pt>
                <c:pt idx="867">
                  <c:v>18.350000000000001</c:v>
                </c:pt>
                <c:pt idx="868">
                  <c:v>20.225000000000001</c:v>
                </c:pt>
                <c:pt idx="869">
                  <c:v>18.425000000000001</c:v>
                </c:pt>
                <c:pt idx="870">
                  <c:v>17.29</c:v>
                </c:pt>
                <c:pt idx="871">
                  <c:v>16.649999999999999</c:v>
                </c:pt>
                <c:pt idx="872">
                  <c:v>16.75</c:v>
                </c:pt>
                <c:pt idx="873">
                  <c:v>17.100000000000001</c:v>
                </c:pt>
                <c:pt idx="874">
                  <c:v>17.399999999999999</c:v>
                </c:pt>
                <c:pt idx="875">
                  <c:v>16.600000000000001</c:v>
                </c:pt>
                <c:pt idx="876">
                  <c:v>17.186499999999999</c:v>
                </c:pt>
                <c:pt idx="877">
                  <c:v>19.175000000000001</c:v>
                </c:pt>
                <c:pt idx="878">
                  <c:v>19.125</c:v>
                </c:pt>
                <c:pt idx="879">
                  <c:v>18.274999999999999</c:v>
                </c:pt>
                <c:pt idx="880">
                  <c:v>17.149999999999999</c:v>
                </c:pt>
                <c:pt idx="881">
                  <c:v>16.850000000000001</c:v>
                </c:pt>
                <c:pt idx="882">
                  <c:v>16.004999999999999</c:v>
                </c:pt>
                <c:pt idx="883">
                  <c:v>16.3</c:v>
                </c:pt>
                <c:pt idx="884">
                  <c:v>15.9</c:v>
                </c:pt>
                <c:pt idx="885">
                  <c:v>16.001000000000001</c:v>
                </c:pt>
                <c:pt idx="886">
                  <c:v>15.074</c:v>
                </c:pt>
                <c:pt idx="887">
                  <c:v>14.775</c:v>
                </c:pt>
                <c:pt idx="888">
                  <c:v>14.7745</c:v>
                </c:pt>
                <c:pt idx="889">
                  <c:v>15.226000000000001</c:v>
                </c:pt>
                <c:pt idx="890">
                  <c:v>15.6305</c:v>
                </c:pt>
                <c:pt idx="891">
                  <c:v>16.2745</c:v>
                </c:pt>
                <c:pt idx="892">
                  <c:v>15.8165</c:v>
                </c:pt>
                <c:pt idx="893">
                  <c:v>16.574999999999999</c:v>
                </c:pt>
                <c:pt idx="894">
                  <c:v>17.267499999999991</c:v>
                </c:pt>
                <c:pt idx="895">
                  <c:v>18.25</c:v>
                </c:pt>
                <c:pt idx="896">
                  <c:v>17.350000000000001</c:v>
                </c:pt>
                <c:pt idx="897">
                  <c:v>17.649999999999999</c:v>
                </c:pt>
                <c:pt idx="898">
                  <c:v>17.149999999999999</c:v>
                </c:pt>
                <c:pt idx="899">
                  <c:v>17</c:v>
                </c:pt>
                <c:pt idx="900">
                  <c:v>16.249500000000001</c:v>
                </c:pt>
                <c:pt idx="901">
                  <c:v>15.551</c:v>
                </c:pt>
                <c:pt idx="902">
                  <c:v>15.525</c:v>
                </c:pt>
                <c:pt idx="903">
                  <c:v>15.2995</c:v>
                </c:pt>
                <c:pt idx="904">
                  <c:v>15.019500000000001</c:v>
                </c:pt>
                <c:pt idx="905">
                  <c:v>15.483000000000001</c:v>
                </c:pt>
                <c:pt idx="906">
                  <c:v>15.7</c:v>
                </c:pt>
                <c:pt idx="907">
                  <c:v>15.9755</c:v>
                </c:pt>
                <c:pt idx="908">
                  <c:v>15.6782</c:v>
                </c:pt>
                <c:pt idx="909">
                  <c:v>15.4</c:v>
                </c:pt>
                <c:pt idx="910">
                  <c:v>15.4245</c:v>
                </c:pt>
                <c:pt idx="911">
                  <c:v>14.7</c:v>
                </c:pt>
                <c:pt idx="912">
                  <c:v>14.1995</c:v>
                </c:pt>
                <c:pt idx="913">
                  <c:v>14.11</c:v>
                </c:pt>
                <c:pt idx="914">
                  <c:v>13.884</c:v>
                </c:pt>
                <c:pt idx="915">
                  <c:v>13.9505</c:v>
                </c:pt>
                <c:pt idx="916">
                  <c:v>13.7</c:v>
                </c:pt>
                <c:pt idx="917">
                  <c:v>13.5945</c:v>
                </c:pt>
                <c:pt idx="918">
                  <c:v>13.35</c:v>
                </c:pt>
                <c:pt idx="919">
                  <c:v>13.45</c:v>
                </c:pt>
                <c:pt idx="920">
                  <c:v>13.025499999999999</c:v>
                </c:pt>
                <c:pt idx="921">
                  <c:v>12.977399999999999</c:v>
                </c:pt>
                <c:pt idx="922">
                  <c:v>13.6906</c:v>
                </c:pt>
                <c:pt idx="923">
                  <c:v>14.384600000000001</c:v>
                </c:pt>
                <c:pt idx="924">
                  <c:v>14.75</c:v>
                </c:pt>
                <c:pt idx="925">
                  <c:v>14</c:v>
                </c:pt>
                <c:pt idx="926">
                  <c:v>14.36</c:v>
                </c:pt>
                <c:pt idx="927">
                  <c:v>13.8005</c:v>
                </c:pt>
                <c:pt idx="928">
                  <c:v>13.749499999999999</c:v>
                </c:pt>
                <c:pt idx="929">
                  <c:v>14.124499999999999</c:v>
                </c:pt>
                <c:pt idx="930">
                  <c:v>14.491199999999999</c:v>
                </c:pt>
                <c:pt idx="931">
                  <c:v>14.3</c:v>
                </c:pt>
                <c:pt idx="932">
                  <c:v>14.625500000000001</c:v>
                </c:pt>
                <c:pt idx="933">
                  <c:v>14.6</c:v>
                </c:pt>
                <c:pt idx="934">
                  <c:v>14.3245</c:v>
                </c:pt>
                <c:pt idx="935">
                  <c:v>14.2</c:v>
                </c:pt>
                <c:pt idx="936">
                  <c:v>14</c:v>
                </c:pt>
                <c:pt idx="937">
                  <c:v>14.397500000000001</c:v>
                </c:pt>
                <c:pt idx="938">
                  <c:v>14.03</c:v>
                </c:pt>
                <c:pt idx="939">
                  <c:v>13.9001</c:v>
                </c:pt>
                <c:pt idx="940">
                  <c:v>13.35</c:v>
                </c:pt>
                <c:pt idx="941">
                  <c:v>12.9</c:v>
                </c:pt>
                <c:pt idx="942">
                  <c:v>13</c:v>
                </c:pt>
                <c:pt idx="943">
                  <c:v>13.3245</c:v>
                </c:pt>
                <c:pt idx="944">
                  <c:v>13.05</c:v>
                </c:pt>
                <c:pt idx="945">
                  <c:v>13.0495</c:v>
                </c:pt>
                <c:pt idx="946">
                  <c:v>12.8505</c:v>
                </c:pt>
                <c:pt idx="947">
                  <c:v>12.9</c:v>
                </c:pt>
                <c:pt idx="948">
                  <c:v>13.125500000000001</c:v>
                </c:pt>
                <c:pt idx="949">
                  <c:v>13.3225</c:v>
                </c:pt>
                <c:pt idx="950">
                  <c:v>13.6</c:v>
                </c:pt>
                <c:pt idx="951">
                  <c:v>13.7057</c:v>
                </c:pt>
                <c:pt idx="952">
                  <c:v>13.79</c:v>
                </c:pt>
                <c:pt idx="953">
                  <c:v>13.6089</c:v>
                </c:pt>
                <c:pt idx="954">
                  <c:v>14.1745</c:v>
                </c:pt>
                <c:pt idx="955">
                  <c:v>14.1495</c:v>
                </c:pt>
                <c:pt idx="956">
                  <c:v>14.2201</c:v>
                </c:pt>
                <c:pt idx="957">
                  <c:v>14.45</c:v>
                </c:pt>
                <c:pt idx="958">
                  <c:v>14.54</c:v>
                </c:pt>
                <c:pt idx="959">
                  <c:v>14.074999999999999</c:v>
                </c:pt>
                <c:pt idx="960">
                  <c:v>13.8</c:v>
                </c:pt>
                <c:pt idx="961">
                  <c:v>13.8</c:v>
                </c:pt>
                <c:pt idx="962">
                  <c:v>14.475</c:v>
                </c:pt>
                <c:pt idx="963">
                  <c:v>14.52</c:v>
                </c:pt>
                <c:pt idx="964">
                  <c:v>15.1478</c:v>
                </c:pt>
                <c:pt idx="965">
                  <c:v>15.186999999999999</c:v>
                </c:pt>
                <c:pt idx="966">
                  <c:v>14.95</c:v>
                </c:pt>
                <c:pt idx="967">
                  <c:v>14.3995</c:v>
                </c:pt>
                <c:pt idx="968">
                  <c:v>14.225</c:v>
                </c:pt>
                <c:pt idx="969">
                  <c:v>14.5</c:v>
                </c:pt>
                <c:pt idx="970">
                  <c:v>14.4</c:v>
                </c:pt>
                <c:pt idx="971">
                  <c:v>14.7875</c:v>
                </c:pt>
                <c:pt idx="972">
                  <c:v>15.0677</c:v>
                </c:pt>
                <c:pt idx="973">
                  <c:v>15.2</c:v>
                </c:pt>
                <c:pt idx="974">
                  <c:v>15.286799999999999</c:v>
                </c:pt>
                <c:pt idx="975">
                  <c:v>15.1995</c:v>
                </c:pt>
                <c:pt idx="976">
                  <c:v>14.960100000000001</c:v>
                </c:pt>
                <c:pt idx="977">
                  <c:v>15.025</c:v>
                </c:pt>
                <c:pt idx="978">
                  <c:v>15.4001</c:v>
                </c:pt>
                <c:pt idx="979">
                  <c:v>15.225</c:v>
                </c:pt>
                <c:pt idx="980">
                  <c:v>15.3</c:v>
                </c:pt>
                <c:pt idx="981">
                  <c:v>15.5875</c:v>
                </c:pt>
                <c:pt idx="982">
                  <c:v>15.2995</c:v>
                </c:pt>
                <c:pt idx="983">
                  <c:v>15.057499999999999</c:v>
                </c:pt>
                <c:pt idx="984">
                  <c:v>14.275</c:v>
                </c:pt>
                <c:pt idx="985">
                  <c:v>14.2506</c:v>
                </c:pt>
                <c:pt idx="986">
                  <c:v>14.2255</c:v>
                </c:pt>
                <c:pt idx="987">
                  <c:v>14.3255</c:v>
                </c:pt>
                <c:pt idx="988">
                  <c:v>14.7745</c:v>
                </c:pt>
                <c:pt idx="989">
                  <c:v>14.8727</c:v>
                </c:pt>
                <c:pt idx="990">
                  <c:v>15.375</c:v>
                </c:pt>
                <c:pt idx="991">
                  <c:v>15.4755</c:v>
                </c:pt>
                <c:pt idx="992">
                  <c:v>15.333500000000001</c:v>
                </c:pt>
                <c:pt idx="993">
                  <c:v>15.275499999999999</c:v>
                </c:pt>
                <c:pt idx="994">
                  <c:v>14.7</c:v>
                </c:pt>
                <c:pt idx="995">
                  <c:v>14.384600000000001</c:v>
                </c:pt>
                <c:pt idx="996">
                  <c:v>14.299200000000001</c:v>
                </c:pt>
                <c:pt idx="997">
                  <c:v>15.092599999999999</c:v>
                </c:pt>
                <c:pt idx="998">
                  <c:v>14.7118</c:v>
                </c:pt>
                <c:pt idx="999">
                  <c:v>14.624499999999999</c:v>
                </c:pt>
                <c:pt idx="1000">
                  <c:v>14.9505</c:v>
                </c:pt>
                <c:pt idx="1001">
                  <c:v>15.3</c:v>
                </c:pt>
                <c:pt idx="1002">
                  <c:v>15.1755</c:v>
                </c:pt>
                <c:pt idx="1003">
                  <c:v>14.65</c:v>
                </c:pt>
                <c:pt idx="1004">
                  <c:v>14.5495</c:v>
                </c:pt>
                <c:pt idx="1005">
                  <c:v>14.1</c:v>
                </c:pt>
                <c:pt idx="1006">
                  <c:v>14.425000000000001</c:v>
                </c:pt>
                <c:pt idx="1007">
                  <c:v>14.05</c:v>
                </c:pt>
                <c:pt idx="1008">
                  <c:v>14.35</c:v>
                </c:pt>
                <c:pt idx="1009">
                  <c:v>13.6995</c:v>
                </c:pt>
                <c:pt idx="1010">
                  <c:v>13.425000000000001</c:v>
                </c:pt>
                <c:pt idx="1011">
                  <c:v>13.25</c:v>
                </c:pt>
                <c:pt idx="1012">
                  <c:v>13.6755</c:v>
                </c:pt>
                <c:pt idx="1013">
                  <c:v>13.425000000000001</c:v>
                </c:pt>
                <c:pt idx="1014">
                  <c:v>13.6</c:v>
                </c:pt>
                <c:pt idx="1015">
                  <c:v>13.500500000000001</c:v>
                </c:pt>
                <c:pt idx="1016">
                  <c:v>13.525</c:v>
                </c:pt>
                <c:pt idx="1017">
                  <c:v>13.425000000000001</c:v>
                </c:pt>
                <c:pt idx="1018">
                  <c:v>13.525</c:v>
                </c:pt>
                <c:pt idx="1019">
                  <c:v>13.65</c:v>
                </c:pt>
                <c:pt idx="1020">
                  <c:v>13.55</c:v>
                </c:pt>
                <c:pt idx="1021">
                  <c:v>13.65</c:v>
                </c:pt>
                <c:pt idx="1022">
                  <c:v>13.725</c:v>
                </c:pt>
                <c:pt idx="1023">
                  <c:v>13.85</c:v>
                </c:pt>
                <c:pt idx="1024">
                  <c:v>14</c:v>
                </c:pt>
                <c:pt idx="1025">
                  <c:v>14.0505</c:v>
                </c:pt>
                <c:pt idx="1026">
                  <c:v>14.275</c:v>
                </c:pt>
                <c:pt idx="1027">
                  <c:v>14.016400000000001</c:v>
                </c:pt>
                <c:pt idx="1028">
                  <c:v>13.710599999999999</c:v>
                </c:pt>
                <c:pt idx="1029">
                  <c:v>13.624499999999999</c:v>
                </c:pt>
                <c:pt idx="1030">
                  <c:v>13.611599999999999</c:v>
                </c:pt>
                <c:pt idx="1031">
                  <c:v>13.15</c:v>
                </c:pt>
                <c:pt idx="1032">
                  <c:v>12.724500000000001</c:v>
                </c:pt>
                <c:pt idx="1033">
                  <c:v>13.05</c:v>
                </c:pt>
                <c:pt idx="1034">
                  <c:v>13.074999999999999</c:v>
                </c:pt>
                <c:pt idx="1035">
                  <c:v>12.95</c:v>
                </c:pt>
                <c:pt idx="1036">
                  <c:v>12.874499999999999</c:v>
                </c:pt>
                <c:pt idx="1037">
                  <c:v>13.324999999999999</c:v>
                </c:pt>
                <c:pt idx="1038">
                  <c:v>13.025</c:v>
                </c:pt>
                <c:pt idx="1039">
                  <c:v>12.9495</c:v>
                </c:pt>
                <c:pt idx="1040">
                  <c:v>12.775499999999999</c:v>
                </c:pt>
                <c:pt idx="1041">
                  <c:v>12.65</c:v>
                </c:pt>
                <c:pt idx="1042">
                  <c:v>12.7</c:v>
                </c:pt>
                <c:pt idx="1043">
                  <c:v>12.5755</c:v>
                </c:pt>
                <c:pt idx="1044">
                  <c:v>13</c:v>
                </c:pt>
                <c:pt idx="1045">
                  <c:v>12.749499999999999</c:v>
                </c:pt>
                <c:pt idx="1046">
                  <c:v>12.725</c:v>
                </c:pt>
                <c:pt idx="1047">
                  <c:v>12.875</c:v>
                </c:pt>
                <c:pt idx="1048">
                  <c:v>12.675000000000001</c:v>
                </c:pt>
                <c:pt idx="1049">
                  <c:v>12.6</c:v>
                </c:pt>
                <c:pt idx="1050">
                  <c:v>12.4</c:v>
                </c:pt>
                <c:pt idx="1051">
                  <c:v>12.4255</c:v>
                </c:pt>
                <c:pt idx="1052">
                  <c:v>12.525</c:v>
                </c:pt>
                <c:pt idx="1053">
                  <c:v>12.7005</c:v>
                </c:pt>
                <c:pt idx="1054">
                  <c:v>12.4245</c:v>
                </c:pt>
                <c:pt idx="1055">
                  <c:v>12.275</c:v>
                </c:pt>
                <c:pt idx="1056">
                  <c:v>12.000500000000001</c:v>
                </c:pt>
                <c:pt idx="1057">
                  <c:v>11.6</c:v>
                </c:pt>
                <c:pt idx="1058">
                  <c:v>11.45</c:v>
                </c:pt>
                <c:pt idx="1059">
                  <c:v>11.5</c:v>
                </c:pt>
                <c:pt idx="1060">
                  <c:v>12.122999999999999</c:v>
                </c:pt>
                <c:pt idx="1061">
                  <c:v>11.884499999999999</c:v>
                </c:pt>
                <c:pt idx="1062">
                  <c:v>12.1995</c:v>
                </c:pt>
                <c:pt idx="1063">
                  <c:v>11.9971</c:v>
                </c:pt>
                <c:pt idx="1064">
                  <c:v>11.749499999999999</c:v>
                </c:pt>
                <c:pt idx="1065">
                  <c:v>11.5495</c:v>
                </c:pt>
                <c:pt idx="1066">
                  <c:v>11.8345</c:v>
                </c:pt>
                <c:pt idx="1067">
                  <c:v>11.775</c:v>
                </c:pt>
                <c:pt idx="1068">
                  <c:v>11.5</c:v>
                </c:pt>
                <c:pt idx="1069">
                  <c:v>11.2005</c:v>
                </c:pt>
                <c:pt idx="1070">
                  <c:v>11.500500000000001</c:v>
                </c:pt>
                <c:pt idx="1071">
                  <c:v>11.5495</c:v>
                </c:pt>
                <c:pt idx="1072">
                  <c:v>11.74</c:v>
                </c:pt>
                <c:pt idx="1073">
                  <c:v>11.65</c:v>
                </c:pt>
                <c:pt idx="1074">
                  <c:v>11.6495</c:v>
                </c:pt>
                <c:pt idx="1075">
                  <c:v>13.725</c:v>
                </c:pt>
                <c:pt idx="1076">
                  <c:v>13.225</c:v>
                </c:pt>
                <c:pt idx="1077">
                  <c:v>14.824999999999999</c:v>
                </c:pt>
                <c:pt idx="1078">
                  <c:v>12.625</c:v>
                </c:pt>
                <c:pt idx="1079">
                  <c:v>11.95</c:v>
                </c:pt>
                <c:pt idx="1080">
                  <c:v>11.7796</c:v>
                </c:pt>
                <c:pt idx="1081">
                  <c:v>11.71</c:v>
                </c:pt>
                <c:pt idx="1082">
                  <c:v>11.850099999999999</c:v>
                </c:pt>
                <c:pt idx="1083">
                  <c:v>11.824999999999999</c:v>
                </c:pt>
                <c:pt idx="1084">
                  <c:v>12.125</c:v>
                </c:pt>
                <c:pt idx="1085">
                  <c:v>12.105</c:v>
                </c:pt>
                <c:pt idx="1086">
                  <c:v>12.26</c:v>
                </c:pt>
                <c:pt idx="1087">
                  <c:v>12.025</c:v>
                </c:pt>
                <c:pt idx="1088">
                  <c:v>11.904999999999999</c:v>
                </c:pt>
                <c:pt idx="1089">
                  <c:v>11.975</c:v>
                </c:pt>
                <c:pt idx="1090">
                  <c:v>12</c:v>
                </c:pt>
                <c:pt idx="1091">
                  <c:v>12.025</c:v>
                </c:pt>
                <c:pt idx="1092">
                  <c:v>12.225</c:v>
                </c:pt>
                <c:pt idx="1093">
                  <c:v>12.125</c:v>
                </c:pt>
                <c:pt idx="1094">
                  <c:v>12.035</c:v>
                </c:pt>
                <c:pt idx="1095">
                  <c:v>12.35</c:v>
                </c:pt>
                <c:pt idx="1096">
                  <c:v>12.375</c:v>
                </c:pt>
                <c:pt idx="1097">
                  <c:v>12.55</c:v>
                </c:pt>
                <c:pt idx="1098">
                  <c:v>12.324999999999999</c:v>
                </c:pt>
                <c:pt idx="1099">
                  <c:v>12.225</c:v>
                </c:pt>
                <c:pt idx="1100">
                  <c:v>12.225</c:v>
                </c:pt>
                <c:pt idx="1101">
                  <c:v>12.125</c:v>
                </c:pt>
                <c:pt idx="1102">
                  <c:v>12.425000000000001</c:v>
                </c:pt>
                <c:pt idx="1103">
                  <c:v>12.475</c:v>
                </c:pt>
                <c:pt idx="1104">
                  <c:v>12.45</c:v>
                </c:pt>
                <c:pt idx="1105">
                  <c:v>12.535</c:v>
                </c:pt>
                <c:pt idx="1106">
                  <c:v>12.425000000000001</c:v>
                </c:pt>
                <c:pt idx="1107">
                  <c:v>12.41</c:v>
                </c:pt>
                <c:pt idx="1108">
                  <c:v>12.55</c:v>
                </c:pt>
                <c:pt idx="1109">
                  <c:v>12.775</c:v>
                </c:pt>
                <c:pt idx="1110">
                  <c:v>12.955</c:v>
                </c:pt>
                <c:pt idx="1111">
                  <c:v>13.215</c:v>
                </c:pt>
                <c:pt idx="1112">
                  <c:v>13.8</c:v>
                </c:pt>
                <c:pt idx="1113">
                  <c:v>13.15</c:v>
                </c:pt>
                <c:pt idx="1114">
                  <c:v>13.225</c:v>
                </c:pt>
                <c:pt idx="1115">
                  <c:v>13.074999999999999</c:v>
                </c:pt>
                <c:pt idx="1116">
                  <c:v>12.875</c:v>
                </c:pt>
                <c:pt idx="1117">
                  <c:v>13.35</c:v>
                </c:pt>
                <c:pt idx="1118">
                  <c:v>13.08</c:v>
                </c:pt>
                <c:pt idx="1119">
                  <c:v>13.525</c:v>
                </c:pt>
                <c:pt idx="1120">
                  <c:v>13.6</c:v>
                </c:pt>
                <c:pt idx="1121">
                  <c:v>13.4</c:v>
                </c:pt>
                <c:pt idx="1122">
                  <c:v>13.3</c:v>
                </c:pt>
                <c:pt idx="1123">
                  <c:v>12.925000000000001</c:v>
                </c:pt>
                <c:pt idx="1124">
                  <c:v>13.45</c:v>
                </c:pt>
                <c:pt idx="1125">
                  <c:v>13.275</c:v>
                </c:pt>
                <c:pt idx="1126">
                  <c:v>13.45</c:v>
                </c:pt>
                <c:pt idx="1127">
                  <c:v>12.975</c:v>
                </c:pt>
                <c:pt idx="1128">
                  <c:v>12.875</c:v>
                </c:pt>
                <c:pt idx="1129">
                  <c:v>12.975</c:v>
                </c:pt>
                <c:pt idx="1130">
                  <c:v>12.9</c:v>
                </c:pt>
                <c:pt idx="1131">
                  <c:v>12.8</c:v>
                </c:pt>
                <c:pt idx="1132">
                  <c:v>13</c:v>
                </c:pt>
                <c:pt idx="1133">
                  <c:v>12.734999999999999</c:v>
                </c:pt>
                <c:pt idx="1134">
                  <c:v>12.557</c:v>
                </c:pt>
                <c:pt idx="1135">
                  <c:v>12.7</c:v>
                </c:pt>
                <c:pt idx="1136">
                  <c:v>12.615</c:v>
                </c:pt>
                <c:pt idx="1137">
                  <c:v>12.725</c:v>
                </c:pt>
                <c:pt idx="1138">
                  <c:v>12.465</c:v>
                </c:pt>
                <c:pt idx="1139">
                  <c:v>12.545</c:v>
                </c:pt>
                <c:pt idx="1140">
                  <c:v>12.375</c:v>
                </c:pt>
                <c:pt idx="1141">
                  <c:v>12.65</c:v>
                </c:pt>
                <c:pt idx="1142">
                  <c:v>13.2</c:v>
                </c:pt>
                <c:pt idx="1143">
                  <c:v>12.81</c:v>
                </c:pt>
                <c:pt idx="1144">
                  <c:v>12.81</c:v>
                </c:pt>
                <c:pt idx="1145">
                  <c:v>12.95</c:v>
                </c:pt>
                <c:pt idx="1146">
                  <c:v>12.734999999999999</c:v>
                </c:pt>
                <c:pt idx="1147">
                  <c:v>13.137499999999999</c:v>
                </c:pt>
                <c:pt idx="1148">
                  <c:v>12.95</c:v>
                </c:pt>
                <c:pt idx="1149">
                  <c:v>13.475</c:v>
                </c:pt>
                <c:pt idx="1150">
                  <c:v>12.975</c:v>
                </c:pt>
                <c:pt idx="1151">
                  <c:v>12.805</c:v>
                </c:pt>
                <c:pt idx="1152">
                  <c:v>12.35</c:v>
                </c:pt>
                <c:pt idx="1153">
                  <c:v>12.17</c:v>
                </c:pt>
                <c:pt idx="1154">
                  <c:v>12.06</c:v>
                </c:pt>
                <c:pt idx="1155">
                  <c:v>12.249499999999999</c:v>
                </c:pt>
                <c:pt idx="1156">
                  <c:v>12.4</c:v>
                </c:pt>
                <c:pt idx="1157">
                  <c:v>11.99</c:v>
                </c:pt>
                <c:pt idx="1158">
                  <c:v>11.595000000000001</c:v>
                </c:pt>
                <c:pt idx="1159">
                  <c:v>12.23</c:v>
                </c:pt>
                <c:pt idx="1160">
                  <c:v>12.975</c:v>
                </c:pt>
                <c:pt idx="1161">
                  <c:v>12.555</c:v>
                </c:pt>
                <c:pt idx="1162">
                  <c:v>12.46</c:v>
                </c:pt>
                <c:pt idx="1163">
                  <c:v>12.65</c:v>
                </c:pt>
                <c:pt idx="1164">
                  <c:v>12.895</c:v>
                </c:pt>
                <c:pt idx="1165">
                  <c:v>12.565</c:v>
                </c:pt>
                <c:pt idx="1166">
                  <c:v>12.51</c:v>
                </c:pt>
                <c:pt idx="1167">
                  <c:v>12.375</c:v>
                </c:pt>
                <c:pt idx="1168">
                  <c:v>11.67</c:v>
                </c:pt>
                <c:pt idx="1169">
                  <c:v>11.815</c:v>
                </c:pt>
                <c:pt idx="1170">
                  <c:v>11.765000000000001</c:v>
                </c:pt>
                <c:pt idx="1171">
                  <c:v>11.955</c:v>
                </c:pt>
                <c:pt idx="1172">
                  <c:v>12.2683</c:v>
                </c:pt>
                <c:pt idx="1173">
                  <c:v>12.6206</c:v>
                </c:pt>
                <c:pt idx="1174">
                  <c:v>12.3314</c:v>
                </c:pt>
                <c:pt idx="1175">
                  <c:v>12.962199999999999</c:v>
                </c:pt>
                <c:pt idx="1176">
                  <c:v>13.21</c:v>
                </c:pt>
                <c:pt idx="1177">
                  <c:v>13.762499999999999</c:v>
                </c:pt>
                <c:pt idx="1178">
                  <c:v>14.548299999999999</c:v>
                </c:pt>
                <c:pt idx="1179">
                  <c:v>15.33</c:v>
                </c:pt>
                <c:pt idx="1180">
                  <c:v>17.574999999999999</c:v>
                </c:pt>
                <c:pt idx="1181">
                  <c:v>16.39</c:v>
                </c:pt>
                <c:pt idx="1182">
                  <c:v>17.428899999999999</c:v>
                </c:pt>
                <c:pt idx="1183">
                  <c:v>16.1098</c:v>
                </c:pt>
                <c:pt idx="1184">
                  <c:v>15.5954</c:v>
                </c:pt>
                <c:pt idx="1185">
                  <c:v>15.2514</c:v>
                </c:pt>
                <c:pt idx="1186">
                  <c:v>14.7933</c:v>
                </c:pt>
                <c:pt idx="1187">
                  <c:v>16.0627</c:v>
                </c:pt>
                <c:pt idx="1188">
                  <c:v>15.9558</c:v>
                </c:pt>
                <c:pt idx="1189">
                  <c:v>15.965</c:v>
                </c:pt>
                <c:pt idx="1190">
                  <c:v>15.555400000000001</c:v>
                </c:pt>
                <c:pt idx="1191">
                  <c:v>15.794</c:v>
                </c:pt>
                <c:pt idx="1192">
                  <c:v>15.762499999999999</c:v>
                </c:pt>
                <c:pt idx="1193">
                  <c:v>14.75</c:v>
                </c:pt>
                <c:pt idx="1194">
                  <c:v>14.472099999999999</c:v>
                </c:pt>
                <c:pt idx="1195">
                  <c:v>14.175000000000001</c:v>
                </c:pt>
                <c:pt idx="1196">
                  <c:v>14.3032</c:v>
                </c:pt>
                <c:pt idx="1197">
                  <c:v>14.612500000000001</c:v>
                </c:pt>
                <c:pt idx="1198">
                  <c:v>15.511699999999999</c:v>
                </c:pt>
                <c:pt idx="1199">
                  <c:v>16.225000000000001</c:v>
                </c:pt>
                <c:pt idx="1200">
                  <c:v>15.595000000000001</c:v>
                </c:pt>
                <c:pt idx="1201">
                  <c:v>14.9</c:v>
                </c:pt>
                <c:pt idx="1202">
                  <c:v>15.701000000000001</c:v>
                </c:pt>
                <c:pt idx="1203">
                  <c:v>16.574999999999999</c:v>
                </c:pt>
                <c:pt idx="1204">
                  <c:v>16.614999999999998</c:v>
                </c:pt>
                <c:pt idx="1205">
                  <c:v>16.795000000000002</c:v>
                </c:pt>
                <c:pt idx="1206">
                  <c:v>15.87</c:v>
                </c:pt>
                <c:pt idx="1207">
                  <c:v>15.5</c:v>
                </c:pt>
                <c:pt idx="1208">
                  <c:v>16.425000000000001</c:v>
                </c:pt>
                <c:pt idx="1209">
                  <c:v>16.442399999999989</c:v>
                </c:pt>
                <c:pt idx="1210">
                  <c:v>16.500499999999999</c:v>
                </c:pt>
                <c:pt idx="1211">
                  <c:v>19.574999999999999</c:v>
                </c:pt>
                <c:pt idx="1212">
                  <c:v>19.829999999999991</c:v>
                </c:pt>
                <c:pt idx="1213">
                  <c:v>20.125</c:v>
                </c:pt>
                <c:pt idx="1214">
                  <c:v>18.825700000000001</c:v>
                </c:pt>
                <c:pt idx="1215">
                  <c:v>18.508199999999999</c:v>
                </c:pt>
                <c:pt idx="1216">
                  <c:v>18.899999999999999</c:v>
                </c:pt>
                <c:pt idx="1217">
                  <c:v>18.947199999999999</c:v>
                </c:pt>
                <c:pt idx="1218">
                  <c:v>19.671600000000002</c:v>
                </c:pt>
                <c:pt idx="1219">
                  <c:v>20.2746</c:v>
                </c:pt>
                <c:pt idx="1220">
                  <c:v>19.024999999999999</c:v>
                </c:pt>
                <c:pt idx="1221">
                  <c:v>18.0913</c:v>
                </c:pt>
                <c:pt idx="1222">
                  <c:v>17.27</c:v>
                </c:pt>
                <c:pt idx="1223">
                  <c:v>16.87</c:v>
                </c:pt>
                <c:pt idx="1224">
                  <c:v>17.186800000000009</c:v>
                </c:pt>
                <c:pt idx="1225">
                  <c:v>17.136099999999999</c:v>
                </c:pt>
                <c:pt idx="1226">
                  <c:v>17.015000000000001</c:v>
                </c:pt>
                <c:pt idx="1227">
                  <c:v>16.574999999999999</c:v>
                </c:pt>
                <c:pt idx="1228">
                  <c:v>16.925000000000001</c:v>
                </c:pt>
                <c:pt idx="1229">
                  <c:v>17.55</c:v>
                </c:pt>
                <c:pt idx="1230">
                  <c:v>16.925000000000001</c:v>
                </c:pt>
                <c:pt idx="1231">
                  <c:v>17.8</c:v>
                </c:pt>
                <c:pt idx="1232">
                  <c:v>17.600000000000001</c:v>
                </c:pt>
                <c:pt idx="1233">
                  <c:v>17.375</c:v>
                </c:pt>
                <c:pt idx="1234">
                  <c:v>16.55</c:v>
                </c:pt>
                <c:pt idx="1235">
                  <c:v>16.762499999999989</c:v>
                </c:pt>
                <c:pt idx="1236">
                  <c:v>15.3</c:v>
                </c:pt>
                <c:pt idx="1237">
                  <c:v>14.824999999999999</c:v>
                </c:pt>
                <c:pt idx="1238">
                  <c:v>15.324999999999999</c:v>
                </c:pt>
                <c:pt idx="1239">
                  <c:v>17.625</c:v>
                </c:pt>
                <c:pt idx="1240">
                  <c:v>17.524999999999999</c:v>
                </c:pt>
                <c:pt idx="1241">
                  <c:v>17.923999999999999</c:v>
                </c:pt>
                <c:pt idx="1242">
                  <c:v>17.11</c:v>
                </c:pt>
                <c:pt idx="1243">
                  <c:v>17.175000000000001</c:v>
                </c:pt>
                <c:pt idx="1244">
                  <c:v>17</c:v>
                </c:pt>
                <c:pt idx="1245">
                  <c:v>18.2</c:v>
                </c:pt>
                <c:pt idx="1246">
                  <c:v>18.048999999999999</c:v>
                </c:pt>
                <c:pt idx="1247">
                  <c:v>17.125</c:v>
                </c:pt>
                <c:pt idx="1248">
                  <c:v>17.195</c:v>
                </c:pt>
                <c:pt idx="1249">
                  <c:v>17.274999999999999</c:v>
                </c:pt>
                <c:pt idx="1250">
                  <c:v>17.399999999999999</c:v>
                </c:pt>
                <c:pt idx="1251">
                  <c:v>17.475000000000001</c:v>
                </c:pt>
                <c:pt idx="1252">
                  <c:v>17.100000000000001</c:v>
                </c:pt>
                <c:pt idx="1253">
                  <c:v>17.45</c:v>
                </c:pt>
                <c:pt idx="1254">
                  <c:v>17.574999999999999</c:v>
                </c:pt>
                <c:pt idx="1255">
                  <c:v>17.899999999999999</c:v>
                </c:pt>
                <c:pt idx="1256">
                  <c:v>17.7</c:v>
                </c:pt>
                <c:pt idx="1257">
                  <c:v>17.55</c:v>
                </c:pt>
                <c:pt idx="1258">
                  <c:v>17.425000000000001</c:v>
                </c:pt>
                <c:pt idx="1259">
                  <c:v>17.5</c:v>
                </c:pt>
                <c:pt idx="1260">
                  <c:v>17.125</c:v>
                </c:pt>
                <c:pt idx="1261">
                  <c:v>17.225000000000001</c:v>
                </c:pt>
                <c:pt idx="1262">
                  <c:v>16.675000000000001</c:v>
                </c:pt>
                <c:pt idx="1263">
                  <c:v>16.475000000000001</c:v>
                </c:pt>
                <c:pt idx="1264">
                  <c:v>16.574999999999999</c:v>
                </c:pt>
                <c:pt idx="1265">
                  <c:v>16.324999999999999</c:v>
                </c:pt>
                <c:pt idx="1266">
                  <c:v>16.3</c:v>
                </c:pt>
                <c:pt idx="1267">
                  <c:v>16.600000000000001</c:v>
                </c:pt>
                <c:pt idx="1268">
                  <c:v>16.7</c:v>
                </c:pt>
                <c:pt idx="1269">
                  <c:v>17.05</c:v>
                </c:pt>
                <c:pt idx="1270">
                  <c:v>17.350000000000001</c:v>
                </c:pt>
                <c:pt idx="1271">
                  <c:v>16.824999999999999</c:v>
                </c:pt>
                <c:pt idx="1272">
                  <c:v>15.8</c:v>
                </c:pt>
                <c:pt idx="1273">
                  <c:v>15.675000000000001</c:v>
                </c:pt>
                <c:pt idx="1274">
                  <c:v>15.375</c:v>
                </c:pt>
                <c:pt idx="1275">
                  <c:v>15.725</c:v>
                </c:pt>
                <c:pt idx="1276">
                  <c:v>15.824999999999999</c:v>
                </c:pt>
                <c:pt idx="1277">
                  <c:v>15.725</c:v>
                </c:pt>
                <c:pt idx="1278">
                  <c:v>15.725</c:v>
                </c:pt>
                <c:pt idx="1279">
                  <c:v>15.65</c:v>
                </c:pt>
                <c:pt idx="1280">
                  <c:v>15.6</c:v>
                </c:pt>
                <c:pt idx="1281">
                  <c:v>15.95</c:v>
                </c:pt>
                <c:pt idx="1282">
                  <c:v>15.8735</c:v>
                </c:pt>
                <c:pt idx="1283">
                  <c:v>15.824999999999999</c:v>
                </c:pt>
                <c:pt idx="1284">
                  <c:v>15.5625</c:v>
                </c:pt>
                <c:pt idx="1285">
                  <c:v>15.201499999999999</c:v>
                </c:pt>
                <c:pt idx="1286">
                  <c:v>15</c:v>
                </c:pt>
                <c:pt idx="1287">
                  <c:v>14.3</c:v>
                </c:pt>
                <c:pt idx="1288">
                  <c:v>14.1</c:v>
                </c:pt>
                <c:pt idx="1289">
                  <c:v>13.275</c:v>
                </c:pt>
                <c:pt idx="1290">
                  <c:v>13.65</c:v>
                </c:pt>
                <c:pt idx="1291">
                  <c:v>13.525</c:v>
                </c:pt>
                <c:pt idx="1292">
                  <c:v>13.548999999999999</c:v>
                </c:pt>
                <c:pt idx="1293">
                  <c:v>13.4</c:v>
                </c:pt>
                <c:pt idx="1294">
                  <c:v>12.925000000000001</c:v>
                </c:pt>
                <c:pt idx="1295">
                  <c:v>12.925000000000001</c:v>
                </c:pt>
                <c:pt idx="1296">
                  <c:v>12.625</c:v>
                </c:pt>
                <c:pt idx="1297">
                  <c:v>12.425000000000001</c:v>
                </c:pt>
                <c:pt idx="1298">
                  <c:v>12.375</c:v>
                </c:pt>
                <c:pt idx="1299">
                  <c:v>12.925000000000001</c:v>
                </c:pt>
                <c:pt idx="1300">
                  <c:v>13.35</c:v>
                </c:pt>
                <c:pt idx="1301">
                  <c:v>12.625</c:v>
                </c:pt>
                <c:pt idx="1302">
                  <c:v>12.65</c:v>
                </c:pt>
                <c:pt idx="1303">
                  <c:v>13.2</c:v>
                </c:pt>
                <c:pt idx="1304">
                  <c:v>13</c:v>
                </c:pt>
                <c:pt idx="1305">
                  <c:v>12.95</c:v>
                </c:pt>
                <c:pt idx="1306">
                  <c:v>13</c:v>
                </c:pt>
                <c:pt idx="1307">
                  <c:v>12.8</c:v>
                </c:pt>
                <c:pt idx="1308">
                  <c:v>13.099500000000001</c:v>
                </c:pt>
                <c:pt idx="1309">
                  <c:v>12.75</c:v>
                </c:pt>
                <c:pt idx="1310">
                  <c:v>12.525</c:v>
                </c:pt>
                <c:pt idx="1311">
                  <c:v>12.5</c:v>
                </c:pt>
                <c:pt idx="1312">
                  <c:v>12.7</c:v>
                </c:pt>
                <c:pt idx="1313">
                  <c:v>12.65</c:v>
                </c:pt>
                <c:pt idx="1314">
                  <c:v>12.574999999999999</c:v>
                </c:pt>
                <c:pt idx="1315">
                  <c:v>12.624499999999999</c:v>
                </c:pt>
                <c:pt idx="1316">
                  <c:v>13.1</c:v>
                </c:pt>
                <c:pt idx="1317">
                  <c:v>12.625</c:v>
                </c:pt>
                <c:pt idx="1318">
                  <c:v>12.75</c:v>
                </c:pt>
                <c:pt idx="1319">
                  <c:v>12.6</c:v>
                </c:pt>
                <c:pt idx="1320">
                  <c:v>12.425000000000001</c:v>
                </c:pt>
                <c:pt idx="1321">
                  <c:v>12.025</c:v>
                </c:pt>
                <c:pt idx="1322">
                  <c:v>11.824999999999999</c:v>
                </c:pt>
                <c:pt idx="1323">
                  <c:v>11.824999999999999</c:v>
                </c:pt>
                <c:pt idx="1324">
                  <c:v>11.75</c:v>
                </c:pt>
                <c:pt idx="1325">
                  <c:v>11.75</c:v>
                </c:pt>
                <c:pt idx="1326">
                  <c:v>11.8</c:v>
                </c:pt>
                <c:pt idx="1327">
                  <c:v>11.574999999999999</c:v>
                </c:pt>
                <c:pt idx="1328">
                  <c:v>11.875</c:v>
                </c:pt>
                <c:pt idx="1329">
                  <c:v>12.525</c:v>
                </c:pt>
                <c:pt idx="1330">
                  <c:v>12.375</c:v>
                </c:pt>
                <c:pt idx="1331">
                  <c:v>12.025</c:v>
                </c:pt>
                <c:pt idx="1332">
                  <c:v>11.95</c:v>
                </c:pt>
                <c:pt idx="1333">
                  <c:v>12.175000000000001</c:v>
                </c:pt>
                <c:pt idx="1334">
                  <c:v>11.875</c:v>
                </c:pt>
                <c:pt idx="1335">
                  <c:v>12.25</c:v>
                </c:pt>
                <c:pt idx="1336">
                  <c:v>12.0505</c:v>
                </c:pt>
                <c:pt idx="1337">
                  <c:v>11.45</c:v>
                </c:pt>
                <c:pt idx="1338">
                  <c:v>11.35</c:v>
                </c:pt>
                <c:pt idx="1339">
                  <c:v>11.55</c:v>
                </c:pt>
                <c:pt idx="1340">
                  <c:v>11.65</c:v>
                </c:pt>
                <c:pt idx="1341">
                  <c:v>12.125500000000001</c:v>
                </c:pt>
                <c:pt idx="1342">
                  <c:v>11.775</c:v>
                </c:pt>
                <c:pt idx="1343">
                  <c:v>11.55</c:v>
                </c:pt>
                <c:pt idx="1344">
                  <c:v>11.55</c:v>
                </c:pt>
                <c:pt idx="1345">
                  <c:v>11.775</c:v>
                </c:pt>
                <c:pt idx="1346">
                  <c:v>12.275</c:v>
                </c:pt>
                <c:pt idx="1347">
                  <c:v>11.824999999999999</c:v>
                </c:pt>
                <c:pt idx="1348">
                  <c:v>11.525</c:v>
                </c:pt>
                <c:pt idx="1349">
                  <c:v>11.262499999999999</c:v>
                </c:pt>
                <c:pt idx="1350">
                  <c:v>11.824999999999999</c:v>
                </c:pt>
                <c:pt idx="1351">
                  <c:v>11.525</c:v>
                </c:pt>
                <c:pt idx="1352">
                  <c:v>11.425000000000001</c:v>
                </c:pt>
                <c:pt idx="1353">
                  <c:v>11.4</c:v>
                </c:pt>
                <c:pt idx="1354">
                  <c:v>11.4505</c:v>
                </c:pt>
                <c:pt idx="1355">
                  <c:v>11.525</c:v>
                </c:pt>
                <c:pt idx="1356">
                  <c:v>11.05</c:v>
                </c:pt>
                <c:pt idx="1357">
                  <c:v>11.05</c:v>
                </c:pt>
                <c:pt idx="1358">
                  <c:v>11.2995</c:v>
                </c:pt>
                <c:pt idx="1359">
                  <c:v>11.05</c:v>
                </c:pt>
                <c:pt idx="1360">
                  <c:v>10.725</c:v>
                </c:pt>
                <c:pt idx="1361">
                  <c:v>10.8</c:v>
                </c:pt>
                <c:pt idx="1362">
                  <c:v>10.574999999999999</c:v>
                </c:pt>
                <c:pt idx="1363">
                  <c:v>10.65</c:v>
                </c:pt>
                <c:pt idx="1364">
                  <c:v>10.725</c:v>
                </c:pt>
                <c:pt idx="1365">
                  <c:v>10.6</c:v>
                </c:pt>
                <c:pt idx="1366">
                  <c:v>10.125</c:v>
                </c:pt>
                <c:pt idx="1367">
                  <c:v>9.8000000000000007</c:v>
                </c:pt>
                <c:pt idx="1368">
                  <c:v>9.875</c:v>
                </c:pt>
                <c:pt idx="1369">
                  <c:v>10.025</c:v>
                </c:pt>
                <c:pt idx="1370">
                  <c:v>10.175000000000001</c:v>
                </c:pt>
                <c:pt idx="1371">
                  <c:v>10.425000000000001</c:v>
                </c:pt>
                <c:pt idx="1372">
                  <c:v>10.65</c:v>
                </c:pt>
                <c:pt idx="1373">
                  <c:v>10.95</c:v>
                </c:pt>
                <c:pt idx="1374">
                  <c:v>11.225</c:v>
                </c:pt>
                <c:pt idx="1375">
                  <c:v>12.1</c:v>
                </c:pt>
                <c:pt idx="1376">
                  <c:v>11.4</c:v>
                </c:pt>
                <c:pt idx="1377">
                  <c:v>11.75</c:v>
                </c:pt>
                <c:pt idx="1378">
                  <c:v>12.375</c:v>
                </c:pt>
                <c:pt idx="1379">
                  <c:v>12.4375</c:v>
                </c:pt>
                <c:pt idx="1380">
                  <c:v>13.2</c:v>
                </c:pt>
                <c:pt idx="1381">
                  <c:v>13.173999999999999</c:v>
                </c:pt>
                <c:pt idx="1382">
                  <c:v>14.15</c:v>
                </c:pt>
                <c:pt idx="1383">
                  <c:v>13.9</c:v>
                </c:pt>
                <c:pt idx="1384">
                  <c:v>13.074999999999999</c:v>
                </c:pt>
                <c:pt idx="1385">
                  <c:v>13.862500000000001</c:v>
                </c:pt>
                <c:pt idx="1386">
                  <c:v>14</c:v>
                </c:pt>
                <c:pt idx="1387">
                  <c:v>13.849</c:v>
                </c:pt>
                <c:pt idx="1388">
                  <c:v>13.699</c:v>
                </c:pt>
                <c:pt idx="1389">
                  <c:v>13.625</c:v>
                </c:pt>
                <c:pt idx="1390">
                  <c:v>13.975</c:v>
                </c:pt>
                <c:pt idx="1391">
                  <c:v>14.15</c:v>
                </c:pt>
                <c:pt idx="1392">
                  <c:v>14.351000000000001</c:v>
                </c:pt>
                <c:pt idx="1393">
                  <c:v>14.574999999999999</c:v>
                </c:pt>
                <c:pt idx="1394">
                  <c:v>14.35</c:v>
                </c:pt>
                <c:pt idx="1395">
                  <c:v>13.725</c:v>
                </c:pt>
                <c:pt idx="1396">
                  <c:v>13</c:v>
                </c:pt>
                <c:pt idx="1397">
                  <c:v>13.497999999999999</c:v>
                </c:pt>
                <c:pt idx="1398">
                  <c:v>13.6</c:v>
                </c:pt>
                <c:pt idx="1399">
                  <c:v>13.324999999999999</c:v>
                </c:pt>
                <c:pt idx="1400">
                  <c:v>13.125</c:v>
                </c:pt>
                <c:pt idx="1401">
                  <c:v>12.8255</c:v>
                </c:pt>
                <c:pt idx="1402">
                  <c:v>12.2255</c:v>
                </c:pt>
                <c:pt idx="1403">
                  <c:v>11.975</c:v>
                </c:pt>
                <c:pt idx="1404">
                  <c:v>11.7</c:v>
                </c:pt>
                <c:pt idx="1405">
                  <c:v>11.6495</c:v>
                </c:pt>
                <c:pt idx="1406">
                  <c:v>11.85</c:v>
                </c:pt>
                <c:pt idx="1407">
                  <c:v>12.05</c:v>
                </c:pt>
                <c:pt idx="1408">
                  <c:v>12.05</c:v>
                </c:pt>
                <c:pt idx="1409">
                  <c:v>11.725</c:v>
                </c:pt>
                <c:pt idx="1410">
                  <c:v>12.0245</c:v>
                </c:pt>
                <c:pt idx="1411">
                  <c:v>11.000500000000001</c:v>
                </c:pt>
                <c:pt idx="1412">
                  <c:v>11.15</c:v>
                </c:pt>
                <c:pt idx="1413">
                  <c:v>10.925000000000001</c:v>
                </c:pt>
                <c:pt idx="1414">
                  <c:v>10.775</c:v>
                </c:pt>
                <c:pt idx="1415">
                  <c:v>10.725</c:v>
                </c:pt>
                <c:pt idx="1416">
                  <c:v>10.725</c:v>
                </c:pt>
                <c:pt idx="1417">
                  <c:v>10.925000000000001</c:v>
                </c:pt>
                <c:pt idx="1418">
                  <c:v>10.750500000000001</c:v>
                </c:pt>
                <c:pt idx="1419">
                  <c:v>10.725</c:v>
                </c:pt>
                <c:pt idx="1420">
                  <c:v>11.375</c:v>
                </c:pt>
                <c:pt idx="1421">
                  <c:v>10.475</c:v>
                </c:pt>
                <c:pt idx="1422">
                  <c:v>10.4</c:v>
                </c:pt>
                <c:pt idx="1423">
                  <c:v>10.3</c:v>
                </c:pt>
                <c:pt idx="1424">
                  <c:v>10.025</c:v>
                </c:pt>
                <c:pt idx="1425">
                  <c:v>10.050000000000001</c:v>
                </c:pt>
                <c:pt idx="1426">
                  <c:v>10.225</c:v>
                </c:pt>
                <c:pt idx="1427">
                  <c:v>10.85</c:v>
                </c:pt>
                <c:pt idx="1428">
                  <c:v>10.975</c:v>
                </c:pt>
                <c:pt idx="1429">
                  <c:v>11.2255</c:v>
                </c:pt>
                <c:pt idx="1430">
                  <c:v>10.8</c:v>
                </c:pt>
                <c:pt idx="1431">
                  <c:v>10.65</c:v>
                </c:pt>
                <c:pt idx="1432">
                  <c:v>10.55</c:v>
                </c:pt>
                <c:pt idx="1433">
                  <c:v>10.8</c:v>
                </c:pt>
                <c:pt idx="1434">
                  <c:v>10.9</c:v>
                </c:pt>
                <c:pt idx="1435">
                  <c:v>10.95</c:v>
                </c:pt>
                <c:pt idx="1436">
                  <c:v>10.3</c:v>
                </c:pt>
                <c:pt idx="1437">
                  <c:v>10.124499999999999</c:v>
                </c:pt>
                <c:pt idx="1438">
                  <c:v>10</c:v>
                </c:pt>
                <c:pt idx="1439">
                  <c:v>10.050000000000001</c:v>
                </c:pt>
                <c:pt idx="1440">
                  <c:v>9.85</c:v>
                </c:pt>
                <c:pt idx="1441">
                  <c:v>9.8495000000000008</c:v>
                </c:pt>
                <c:pt idx="1442">
                  <c:v>9.85</c:v>
                </c:pt>
                <c:pt idx="1443">
                  <c:v>10.199999999999999</c:v>
                </c:pt>
                <c:pt idx="1444">
                  <c:v>10.574999999999999</c:v>
                </c:pt>
                <c:pt idx="1445">
                  <c:v>10.5245</c:v>
                </c:pt>
                <c:pt idx="1446">
                  <c:v>10.4245</c:v>
                </c:pt>
                <c:pt idx="1447">
                  <c:v>10.55</c:v>
                </c:pt>
                <c:pt idx="1448">
                  <c:v>9.9370000000000012</c:v>
                </c:pt>
                <c:pt idx="1449">
                  <c:v>10.275</c:v>
                </c:pt>
                <c:pt idx="1450">
                  <c:v>10.1625</c:v>
                </c:pt>
                <c:pt idx="1451">
                  <c:v>10.35</c:v>
                </c:pt>
                <c:pt idx="1452">
                  <c:v>10.4</c:v>
                </c:pt>
                <c:pt idx="1453">
                  <c:v>10.45</c:v>
                </c:pt>
                <c:pt idx="1454">
                  <c:v>10.3995</c:v>
                </c:pt>
                <c:pt idx="1455">
                  <c:v>10.8125</c:v>
                </c:pt>
                <c:pt idx="1456">
                  <c:v>10.65</c:v>
                </c:pt>
                <c:pt idx="1457">
                  <c:v>10.775</c:v>
                </c:pt>
                <c:pt idx="1458">
                  <c:v>10.7</c:v>
                </c:pt>
                <c:pt idx="1459">
                  <c:v>10.824999999999999</c:v>
                </c:pt>
                <c:pt idx="1460">
                  <c:v>10.35</c:v>
                </c:pt>
                <c:pt idx="1461">
                  <c:v>9.65</c:v>
                </c:pt>
                <c:pt idx="1462">
                  <c:v>9.3249999999999993</c:v>
                </c:pt>
                <c:pt idx="1463">
                  <c:v>9.4250000000000007</c:v>
                </c:pt>
                <c:pt idx="1464">
                  <c:v>9.4</c:v>
                </c:pt>
                <c:pt idx="1465">
                  <c:v>9.8249999999999993</c:v>
                </c:pt>
                <c:pt idx="1466">
                  <c:v>9.1750000000000007</c:v>
                </c:pt>
                <c:pt idx="1467">
                  <c:v>9.3249999999999993</c:v>
                </c:pt>
                <c:pt idx="1468">
                  <c:v>9.7745000000000015</c:v>
                </c:pt>
                <c:pt idx="1469">
                  <c:v>9.375</c:v>
                </c:pt>
                <c:pt idx="1470">
                  <c:v>9.3249999999999993</c:v>
                </c:pt>
                <c:pt idx="1471">
                  <c:v>9.6750000000000007</c:v>
                </c:pt>
                <c:pt idx="1472">
                  <c:v>9.5995000000000008</c:v>
                </c:pt>
                <c:pt idx="1473">
                  <c:v>9.7255000000000003</c:v>
                </c:pt>
                <c:pt idx="1474">
                  <c:v>9.3495000000000008</c:v>
                </c:pt>
                <c:pt idx="1475">
                  <c:v>9.2005000000000035</c:v>
                </c:pt>
                <c:pt idx="1476">
                  <c:v>9.4</c:v>
                </c:pt>
                <c:pt idx="1477">
                  <c:v>9.3755000000000006</c:v>
                </c:pt>
                <c:pt idx="1478">
                  <c:v>9.5250000000000004</c:v>
                </c:pt>
                <c:pt idx="1479">
                  <c:v>9.35</c:v>
                </c:pt>
                <c:pt idx="1480">
                  <c:v>8.8005000000000031</c:v>
                </c:pt>
                <c:pt idx="1481">
                  <c:v>9.1</c:v>
                </c:pt>
                <c:pt idx="1482">
                  <c:v>9.15</c:v>
                </c:pt>
                <c:pt idx="1483">
                  <c:v>9.0250000000000004</c:v>
                </c:pt>
                <c:pt idx="1484">
                  <c:v>8.9255000000000031</c:v>
                </c:pt>
                <c:pt idx="1485">
                  <c:v>8.8000000000000007</c:v>
                </c:pt>
                <c:pt idx="1486">
                  <c:v>8.9749999999999996</c:v>
                </c:pt>
                <c:pt idx="1487">
                  <c:v>8.7249999999999996</c:v>
                </c:pt>
                <c:pt idx="1488">
                  <c:v>8.6</c:v>
                </c:pt>
                <c:pt idx="1489">
                  <c:v>8.5250000000000004</c:v>
                </c:pt>
                <c:pt idx="1490">
                  <c:v>8.5</c:v>
                </c:pt>
                <c:pt idx="1491">
                  <c:v>8.4995000000000012</c:v>
                </c:pt>
                <c:pt idx="1492">
                  <c:v>8.65</c:v>
                </c:pt>
                <c:pt idx="1493">
                  <c:v>8.5749999999999993</c:v>
                </c:pt>
                <c:pt idx="1494">
                  <c:v>8.4250000000000007</c:v>
                </c:pt>
                <c:pt idx="1495">
                  <c:v>8.5749999999999993</c:v>
                </c:pt>
                <c:pt idx="1496">
                  <c:v>8.5495000000000001</c:v>
                </c:pt>
                <c:pt idx="1497">
                  <c:v>8.4495000000000005</c:v>
                </c:pt>
                <c:pt idx="1498">
                  <c:v>8.3000000000000007</c:v>
                </c:pt>
                <c:pt idx="1499">
                  <c:v>8.35</c:v>
                </c:pt>
                <c:pt idx="1500">
                  <c:v>8.2750000000000004</c:v>
                </c:pt>
                <c:pt idx="1501">
                  <c:v>8.3745000000000012</c:v>
                </c:pt>
                <c:pt idx="1502">
                  <c:v>8.0749999999999993</c:v>
                </c:pt>
                <c:pt idx="1503">
                  <c:v>7.8944999999999927</c:v>
                </c:pt>
                <c:pt idx="1504">
                  <c:v>8.0250000000000004</c:v>
                </c:pt>
                <c:pt idx="1505">
                  <c:v>8.25</c:v>
                </c:pt>
                <c:pt idx="1506">
                  <c:v>8.1495000000000015</c:v>
                </c:pt>
                <c:pt idx="1507">
                  <c:v>8.0495000000000001</c:v>
                </c:pt>
                <c:pt idx="1508">
                  <c:v>7.8504999999999976</c:v>
                </c:pt>
                <c:pt idx="1509">
                  <c:v>8.1449999999999996</c:v>
                </c:pt>
                <c:pt idx="1510">
                  <c:v>8.2435000000000009</c:v>
                </c:pt>
                <c:pt idx="1511">
                  <c:v>7.8</c:v>
                </c:pt>
                <c:pt idx="1512">
                  <c:v>7.55</c:v>
                </c:pt>
                <c:pt idx="1513">
                  <c:v>7.6244999999999914</c:v>
                </c:pt>
                <c:pt idx="1514">
                  <c:v>7.4749999999999996</c:v>
                </c:pt>
                <c:pt idx="1515">
                  <c:v>7.375</c:v>
                </c:pt>
                <c:pt idx="1516">
                  <c:v>7.2249999999999988</c:v>
                </c:pt>
                <c:pt idx="1517">
                  <c:v>6.9249999999999989</c:v>
                </c:pt>
                <c:pt idx="1518">
                  <c:v>7.0469999999999997</c:v>
                </c:pt>
                <c:pt idx="1519">
                  <c:v>7.2</c:v>
                </c:pt>
                <c:pt idx="1520">
                  <c:v>7.2750000000000004</c:v>
                </c:pt>
                <c:pt idx="1521">
                  <c:v>7.6199999999999957</c:v>
                </c:pt>
                <c:pt idx="1522">
                  <c:v>7.1249999999999911</c:v>
                </c:pt>
                <c:pt idx="1523">
                  <c:v>7.25</c:v>
                </c:pt>
                <c:pt idx="1524">
                  <c:v>7.2750000000000004</c:v>
                </c:pt>
                <c:pt idx="1525">
                  <c:v>7.2755000000000001</c:v>
                </c:pt>
                <c:pt idx="1526">
                  <c:v>7.0750000000000002</c:v>
                </c:pt>
                <c:pt idx="1527">
                  <c:v>6.95</c:v>
                </c:pt>
                <c:pt idx="1528">
                  <c:v>7.05</c:v>
                </c:pt>
                <c:pt idx="1529">
                  <c:v>6.9249999999999989</c:v>
                </c:pt>
                <c:pt idx="1530">
                  <c:v>7.1499999999999986</c:v>
                </c:pt>
                <c:pt idx="1531">
                  <c:v>7.0750000000000002</c:v>
                </c:pt>
                <c:pt idx="1532">
                  <c:v>6.7944999999999967</c:v>
                </c:pt>
                <c:pt idx="1533">
                  <c:v>7.05</c:v>
                </c:pt>
                <c:pt idx="1534">
                  <c:v>7.2750000000000004</c:v>
                </c:pt>
                <c:pt idx="1535">
                  <c:v>7.6749999999999989</c:v>
                </c:pt>
                <c:pt idx="1536">
                  <c:v>7.8249999999999913</c:v>
                </c:pt>
                <c:pt idx="1537">
                  <c:v>7.8249999999999913</c:v>
                </c:pt>
                <c:pt idx="1538">
                  <c:v>7.7249999999999988</c:v>
                </c:pt>
                <c:pt idx="1539">
                  <c:v>7.6</c:v>
                </c:pt>
                <c:pt idx="1540">
                  <c:v>7.55</c:v>
                </c:pt>
                <c:pt idx="1541">
                  <c:v>7.6249999999999893</c:v>
                </c:pt>
                <c:pt idx="1542">
                  <c:v>7.5750000000000002</c:v>
                </c:pt>
                <c:pt idx="1543">
                  <c:v>7.3249999999999913</c:v>
                </c:pt>
                <c:pt idx="1544">
                  <c:v>7.0249999999999932</c:v>
                </c:pt>
                <c:pt idx="1545">
                  <c:v>7.0960000000000001</c:v>
                </c:pt>
                <c:pt idx="1546">
                  <c:v>7.1</c:v>
                </c:pt>
                <c:pt idx="1547">
                  <c:v>7.1</c:v>
                </c:pt>
                <c:pt idx="1548">
                  <c:v>7.2510000000000003</c:v>
                </c:pt>
                <c:pt idx="1549">
                  <c:v>7.45</c:v>
                </c:pt>
                <c:pt idx="1550">
                  <c:v>7.35</c:v>
                </c:pt>
                <c:pt idx="1551">
                  <c:v>7.3</c:v>
                </c:pt>
                <c:pt idx="1552">
                  <c:v>7.4249999999999989</c:v>
                </c:pt>
                <c:pt idx="1553">
                  <c:v>7.6</c:v>
                </c:pt>
                <c:pt idx="1554">
                  <c:v>7.5</c:v>
                </c:pt>
                <c:pt idx="1555">
                  <c:v>7.6264999999999956</c:v>
                </c:pt>
                <c:pt idx="1556">
                  <c:v>7.5254999999999974</c:v>
                </c:pt>
                <c:pt idx="1557">
                  <c:v>7.3</c:v>
                </c:pt>
                <c:pt idx="1558">
                  <c:v>7.1254999999999926</c:v>
                </c:pt>
                <c:pt idx="1559">
                  <c:v>7.387999999999999</c:v>
                </c:pt>
                <c:pt idx="1560">
                  <c:v>7.5004999999999997</c:v>
                </c:pt>
                <c:pt idx="1561">
                  <c:v>7.6754999999999987</c:v>
                </c:pt>
                <c:pt idx="1562">
                  <c:v>7.6</c:v>
                </c:pt>
                <c:pt idx="1563">
                  <c:v>7.7254999999999976</c:v>
                </c:pt>
                <c:pt idx="1564">
                  <c:v>7.7750000000000004</c:v>
                </c:pt>
                <c:pt idx="1565">
                  <c:v>7.8624999999999927</c:v>
                </c:pt>
                <c:pt idx="1566">
                  <c:v>7.5744999999999996</c:v>
                </c:pt>
                <c:pt idx="1567">
                  <c:v>7.7750000000000004</c:v>
                </c:pt>
                <c:pt idx="1568">
                  <c:v>8.1745000000000001</c:v>
                </c:pt>
                <c:pt idx="1569">
                  <c:v>8.1630000000000003</c:v>
                </c:pt>
                <c:pt idx="1570">
                  <c:v>8</c:v>
                </c:pt>
                <c:pt idx="1571">
                  <c:v>8.15</c:v>
                </c:pt>
                <c:pt idx="1572">
                  <c:v>8.25</c:v>
                </c:pt>
                <c:pt idx="1573">
                  <c:v>7.9</c:v>
                </c:pt>
                <c:pt idx="1574">
                  <c:v>7.7</c:v>
                </c:pt>
                <c:pt idx="1575">
                  <c:v>7.8005000000000004</c:v>
                </c:pt>
                <c:pt idx="1576">
                  <c:v>7.8</c:v>
                </c:pt>
                <c:pt idx="1577">
                  <c:v>7.7004999999999999</c:v>
                </c:pt>
                <c:pt idx="1578">
                  <c:v>7.637999999999999</c:v>
                </c:pt>
                <c:pt idx="1579">
                  <c:v>8.3505000000000003</c:v>
                </c:pt>
                <c:pt idx="1580">
                  <c:v>8.0500000000000007</c:v>
                </c:pt>
                <c:pt idx="1581">
                  <c:v>8.1755000000000031</c:v>
                </c:pt>
                <c:pt idx="1582">
                  <c:v>8.4075000000000006</c:v>
                </c:pt>
                <c:pt idx="1583">
                  <c:v>8.5250000000000004</c:v>
                </c:pt>
                <c:pt idx="1584">
                  <c:v>8</c:v>
                </c:pt>
                <c:pt idx="1585">
                  <c:v>8.1495000000000015</c:v>
                </c:pt>
                <c:pt idx="1586">
                  <c:v>8.2745000000000015</c:v>
                </c:pt>
                <c:pt idx="1587">
                  <c:v>7.9244999999999974</c:v>
                </c:pt>
                <c:pt idx="1588">
                  <c:v>7.6744999999999957</c:v>
                </c:pt>
                <c:pt idx="1589">
                  <c:v>7.6754999999999987</c:v>
                </c:pt>
                <c:pt idx="1590">
                  <c:v>7.5</c:v>
                </c:pt>
                <c:pt idx="1591">
                  <c:v>7.4749999999999996</c:v>
                </c:pt>
                <c:pt idx="1592">
                  <c:v>7.3254999999999946</c:v>
                </c:pt>
                <c:pt idx="1593">
                  <c:v>7.4</c:v>
                </c:pt>
                <c:pt idx="1594">
                  <c:v>7.1964999999999986</c:v>
                </c:pt>
                <c:pt idx="1595">
                  <c:v>7.1004999999999976</c:v>
                </c:pt>
                <c:pt idx="1596">
                  <c:v>7.2504999999999997</c:v>
                </c:pt>
                <c:pt idx="1597">
                  <c:v>7.2004999999999999</c:v>
                </c:pt>
                <c:pt idx="1598">
                  <c:v>7.3</c:v>
                </c:pt>
                <c:pt idx="1599">
                  <c:v>7.2495000000000003</c:v>
                </c:pt>
                <c:pt idx="1600">
                  <c:v>7.5</c:v>
                </c:pt>
                <c:pt idx="1601">
                  <c:v>7.1515000000000004</c:v>
                </c:pt>
                <c:pt idx="1602">
                  <c:v>7.2</c:v>
                </c:pt>
                <c:pt idx="1603">
                  <c:v>7.3234999999999966</c:v>
                </c:pt>
                <c:pt idx="1604">
                  <c:v>7.1</c:v>
                </c:pt>
                <c:pt idx="1605">
                  <c:v>7.1244999999999914</c:v>
                </c:pt>
                <c:pt idx="1606">
                  <c:v>7.1264999999999956</c:v>
                </c:pt>
                <c:pt idx="1607">
                  <c:v>7.0265000000000004</c:v>
                </c:pt>
                <c:pt idx="1608">
                  <c:v>6.9</c:v>
                </c:pt>
                <c:pt idx="1609">
                  <c:v>6.9749999999999996</c:v>
                </c:pt>
                <c:pt idx="1610">
                  <c:v>7.0984999999999996</c:v>
                </c:pt>
                <c:pt idx="1611">
                  <c:v>6.9749999999999996</c:v>
                </c:pt>
                <c:pt idx="1612">
                  <c:v>6.8734999999999999</c:v>
                </c:pt>
                <c:pt idx="1613">
                  <c:v>7.0750000000000002</c:v>
                </c:pt>
                <c:pt idx="1614">
                  <c:v>7.35</c:v>
                </c:pt>
                <c:pt idx="1615">
                  <c:v>7.3984999999999976</c:v>
                </c:pt>
                <c:pt idx="1616">
                  <c:v>7.7249999999999988</c:v>
                </c:pt>
                <c:pt idx="1617">
                  <c:v>8.0250000000000004</c:v>
                </c:pt>
                <c:pt idx="1618">
                  <c:v>7.9480000000000004</c:v>
                </c:pt>
                <c:pt idx="1619">
                  <c:v>8.0500000000000007</c:v>
                </c:pt>
                <c:pt idx="1620">
                  <c:v>8.1505000000000027</c:v>
                </c:pt>
                <c:pt idx="1621">
                  <c:v>8.2750000000000004</c:v>
                </c:pt>
                <c:pt idx="1622">
                  <c:v>8.2750000000000004</c:v>
                </c:pt>
                <c:pt idx="1623">
                  <c:v>7.9515000000000002</c:v>
                </c:pt>
                <c:pt idx="1624">
                  <c:v>7.7249999999999988</c:v>
                </c:pt>
                <c:pt idx="1625">
                  <c:v>7.6749999999999989</c:v>
                </c:pt>
                <c:pt idx="1626">
                  <c:v>7.5750000000000002</c:v>
                </c:pt>
                <c:pt idx="1627">
                  <c:v>7.375</c:v>
                </c:pt>
                <c:pt idx="1628">
                  <c:v>7.7735000000000003</c:v>
                </c:pt>
                <c:pt idx="1629">
                  <c:v>8.0749999999999993</c:v>
                </c:pt>
                <c:pt idx="1630">
                  <c:v>7.6244999999999914</c:v>
                </c:pt>
                <c:pt idx="1631">
                  <c:v>7.875</c:v>
                </c:pt>
                <c:pt idx="1632">
                  <c:v>8.1</c:v>
                </c:pt>
                <c:pt idx="1633">
                  <c:v>7.875</c:v>
                </c:pt>
                <c:pt idx="1634">
                  <c:v>7.7765000000000004</c:v>
                </c:pt>
                <c:pt idx="1635">
                  <c:v>9.0975000000000001</c:v>
                </c:pt>
                <c:pt idx="1636">
                  <c:v>9.198500000000001</c:v>
                </c:pt>
                <c:pt idx="1637">
                  <c:v>9.375</c:v>
                </c:pt>
                <c:pt idx="1638">
                  <c:v>9.4765000000000033</c:v>
                </c:pt>
                <c:pt idx="1639">
                  <c:v>9.8735000000000053</c:v>
                </c:pt>
                <c:pt idx="1640">
                  <c:v>10.5235</c:v>
                </c:pt>
                <c:pt idx="1641">
                  <c:v>10.173500000000001</c:v>
                </c:pt>
                <c:pt idx="1642">
                  <c:v>10.225</c:v>
                </c:pt>
                <c:pt idx="1643">
                  <c:v>10.3995</c:v>
                </c:pt>
                <c:pt idx="1644">
                  <c:v>10.551500000000001</c:v>
                </c:pt>
                <c:pt idx="1645">
                  <c:v>10.4985</c:v>
                </c:pt>
                <c:pt idx="1646">
                  <c:v>10.525</c:v>
                </c:pt>
                <c:pt idx="1647">
                  <c:v>10.176500000000001</c:v>
                </c:pt>
                <c:pt idx="1648">
                  <c:v>10.5</c:v>
                </c:pt>
                <c:pt idx="1649">
                  <c:v>10.701499999999999</c:v>
                </c:pt>
                <c:pt idx="1650">
                  <c:v>11.1485</c:v>
                </c:pt>
              </c:numCache>
            </c:numRef>
          </c:yVal>
          <c:smooth val="0"/>
          <c:extLst>
            <c:ext xmlns:c16="http://schemas.microsoft.com/office/drawing/2014/chart" uri="{C3380CC4-5D6E-409C-BE32-E72D297353CC}">
              <c16:uniqueId val="{00000001-BD83-4D0D-B029-E39B15BBF256}"/>
            </c:ext>
          </c:extLst>
        </c:ser>
        <c:ser>
          <c:idx val="2"/>
          <c:order val="2"/>
          <c:tx>
            <c:strRef>
              <c:f>ATM!$F$2</c:f>
              <c:strCache>
                <c:ptCount val="1"/>
                <c:pt idx="0">
                  <c:v>USDJPY 3m</c:v>
                </c:pt>
              </c:strCache>
            </c:strRef>
          </c:tx>
          <c:spPr>
            <a:ln w="12700">
              <a:solidFill>
                <a:srgbClr val="FF0000"/>
              </a:solidFill>
            </a:ln>
          </c:spPr>
          <c:marker>
            <c:symbol val="none"/>
          </c:marker>
          <c:xVal>
            <c:numRef>
              <c:f>ATM!$E$3:$E$1677</c:f>
              <c:numCache>
                <c:formatCode>d\-mmm\-yy</c:formatCode>
                <c:ptCount val="1675"/>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numCache>
            </c:numRef>
          </c:xVal>
          <c:yVal>
            <c:numRef>
              <c:f>ATM!$F$3:$F$1677</c:f>
              <c:numCache>
                <c:formatCode>General</c:formatCode>
                <c:ptCount val="1675"/>
                <c:pt idx="0">
                  <c:v>6.5</c:v>
                </c:pt>
                <c:pt idx="1">
                  <c:v>6.6499999999999977</c:v>
                </c:pt>
                <c:pt idx="2">
                  <c:v>6.4749999999999996</c:v>
                </c:pt>
                <c:pt idx="3">
                  <c:v>6.7504999999999997</c:v>
                </c:pt>
                <c:pt idx="4">
                  <c:v>6.875</c:v>
                </c:pt>
                <c:pt idx="5">
                  <c:v>6.8</c:v>
                </c:pt>
                <c:pt idx="6">
                  <c:v>6.45</c:v>
                </c:pt>
                <c:pt idx="7">
                  <c:v>6.4</c:v>
                </c:pt>
                <c:pt idx="8">
                  <c:v>6.55</c:v>
                </c:pt>
                <c:pt idx="9">
                  <c:v>6.6</c:v>
                </c:pt>
                <c:pt idx="10">
                  <c:v>6.7</c:v>
                </c:pt>
                <c:pt idx="11">
                  <c:v>6.6749999999999989</c:v>
                </c:pt>
                <c:pt idx="12">
                  <c:v>6.7249999999999988</c:v>
                </c:pt>
                <c:pt idx="13">
                  <c:v>6.55</c:v>
                </c:pt>
                <c:pt idx="14">
                  <c:v>6.55</c:v>
                </c:pt>
                <c:pt idx="15">
                  <c:v>6.5249999999999932</c:v>
                </c:pt>
                <c:pt idx="16">
                  <c:v>6.5</c:v>
                </c:pt>
                <c:pt idx="17">
                  <c:v>6.7249999999999988</c:v>
                </c:pt>
                <c:pt idx="18">
                  <c:v>7.45</c:v>
                </c:pt>
                <c:pt idx="19">
                  <c:v>7.05</c:v>
                </c:pt>
                <c:pt idx="20">
                  <c:v>7.1</c:v>
                </c:pt>
                <c:pt idx="21">
                  <c:v>7.1249999999999911</c:v>
                </c:pt>
                <c:pt idx="22">
                  <c:v>7.25</c:v>
                </c:pt>
                <c:pt idx="23">
                  <c:v>7.5254299999999974</c:v>
                </c:pt>
                <c:pt idx="24">
                  <c:v>7.2750000000000004</c:v>
                </c:pt>
                <c:pt idx="25">
                  <c:v>7.4</c:v>
                </c:pt>
                <c:pt idx="26">
                  <c:v>7.4</c:v>
                </c:pt>
                <c:pt idx="27">
                  <c:v>7.2</c:v>
                </c:pt>
                <c:pt idx="28">
                  <c:v>7.1</c:v>
                </c:pt>
                <c:pt idx="29">
                  <c:v>7.05</c:v>
                </c:pt>
                <c:pt idx="30">
                  <c:v>7</c:v>
                </c:pt>
                <c:pt idx="31">
                  <c:v>6.875</c:v>
                </c:pt>
                <c:pt idx="32">
                  <c:v>7.1</c:v>
                </c:pt>
                <c:pt idx="33">
                  <c:v>7.3</c:v>
                </c:pt>
                <c:pt idx="34">
                  <c:v>7.3249999999999913</c:v>
                </c:pt>
                <c:pt idx="35">
                  <c:v>7.25</c:v>
                </c:pt>
                <c:pt idx="36">
                  <c:v>7.1499999999999986</c:v>
                </c:pt>
                <c:pt idx="37">
                  <c:v>6.95</c:v>
                </c:pt>
                <c:pt idx="38">
                  <c:v>6.55</c:v>
                </c:pt>
                <c:pt idx="39">
                  <c:v>6.6749999999999989</c:v>
                </c:pt>
                <c:pt idx="40">
                  <c:v>6.9</c:v>
                </c:pt>
                <c:pt idx="41">
                  <c:v>7.8003999999999998</c:v>
                </c:pt>
                <c:pt idx="42">
                  <c:v>7.8</c:v>
                </c:pt>
                <c:pt idx="43">
                  <c:v>8.0500000000000007</c:v>
                </c:pt>
                <c:pt idx="44">
                  <c:v>7.75</c:v>
                </c:pt>
                <c:pt idx="45">
                  <c:v>8.5500000000000007</c:v>
                </c:pt>
                <c:pt idx="46">
                  <c:v>8.125</c:v>
                </c:pt>
                <c:pt idx="47">
                  <c:v>8.15</c:v>
                </c:pt>
                <c:pt idx="48">
                  <c:v>8.3249999999999993</c:v>
                </c:pt>
                <c:pt idx="49">
                  <c:v>7.6249999999999893</c:v>
                </c:pt>
                <c:pt idx="50">
                  <c:v>7.7004000000000001</c:v>
                </c:pt>
                <c:pt idx="51">
                  <c:v>8.4</c:v>
                </c:pt>
                <c:pt idx="52">
                  <c:v>8.5004000000000008</c:v>
                </c:pt>
                <c:pt idx="53">
                  <c:v>8.3249999999999993</c:v>
                </c:pt>
                <c:pt idx="54">
                  <c:v>8.4</c:v>
                </c:pt>
                <c:pt idx="55">
                  <c:v>8.7000000000000011</c:v>
                </c:pt>
                <c:pt idx="56">
                  <c:v>8.1</c:v>
                </c:pt>
                <c:pt idx="57">
                  <c:v>7.9504000000000001</c:v>
                </c:pt>
                <c:pt idx="58">
                  <c:v>7.9249999999999989</c:v>
                </c:pt>
                <c:pt idx="59">
                  <c:v>7.75</c:v>
                </c:pt>
                <c:pt idx="60">
                  <c:v>7.5750000000000002</c:v>
                </c:pt>
                <c:pt idx="61">
                  <c:v>7.6249999999999893</c:v>
                </c:pt>
                <c:pt idx="62">
                  <c:v>8.0500000000000007</c:v>
                </c:pt>
                <c:pt idx="63">
                  <c:v>8.2000000000000011</c:v>
                </c:pt>
                <c:pt idx="64">
                  <c:v>8.0250000000000004</c:v>
                </c:pt>
                <c:pt idx="65">
                  <c:v>8.2000000000000011</c:v>
                </c:pt>
                <c:pt idx="66">
                  <c:v>7.8503999999999996</c:v>
                </c:pt>
                <c:pt idx="67">
                  <c:v>7.6754299999999986</c:v>
                </c:pt>
                <c:pt idx="68">
                  <c:v>7.6249999999999893</c:v>
                </c:pt>
                <c:pt idx="69">
                  <c:v>7.7</c:v>
                </c:pt>
                <c:pt idx="70">
                  <c:v>7.55</c:v>
                </c:pt>
                <c:pt idx="71">
                  <c:v>7.6</c:v>
                </c:pt>
                <c:pt idx="72">
                  <c:v>7.3754299999999997</c:v>
                </c:pt>
                <c:pt idx="73">
                  <c:v>7.3</c:v>
                </c:pt>
                <c:pt idx="74">
                  <c:v>7.3</c:v>
                </c:pt>
                <c:pt idx="75">
                  <c:v>7.1</c:v>
                </c:pt>
                <c:pt idx="76">
                  <c:v>7.25</c:v>
                </c:pt>
                <c:pt idx="77">
                  <c:v>7.55</c:v>
                </c:pt>
                <c:pt idx="78">
                  <c:v>7.7</c:v>
                </c:pt>
                <c:pt idx="79">
                  <c:v>7.4</c:v>
                </c:pt>
                <c:pt idx="80">
                  <c:v>7.375</c:v>
                </c:pt>
                <c:pt idx="81">
                  <c:v>7.3</c:v>
                </c:pt>
                <c:pt idx="82">
                  <c:v>7.2750000000000004</c:v>
                </c:pt>
                <c:pt idx="83">
                  <c:v>7.0249999999999932</c:v>
                </c:pt>
                <c:pt idx="84">
                  <c:v>7.05</c:v>
                </c:pt>
                <c:pt idx="85">
                  <c:v>7.1499999999999986</c:v>
                </c:pt>
                <c:pt idx="86">
                  <c:v>7.1003999999999996</c:v>
                </c:pt>
                <c:pt idx="87">
                  <c:v>6.9749999999999996</c:v>
                </c:pt>
                <c:pt idx="88">
                  <c:v>6.95</c:v>
                </c:pt>
                <c:pt idx="89">
                  <c:v>7</c:v>
                </c:pt>
                <c:pt idx="90">
                  <c:v>6.7750000000000004</c:v>
                </c:pt>
                <c:pt idx="91">
                  <c:v>6.85</c:v>
                </c:pt>
                <c:pt idx="92">
                  <c:v>6.8249999999999913</c:v>
                </c:pt>
                <c:pt idx="93">
                  <c:v>6.6749999999999989</c:v>
                </c:pt>
                <c:pt idx="94">
                  <c:v>6.875</c:v>
                </c:pt>
                <c:pt idx="95">
                  <c:v>6.7249999999999988</c:v>
                </c:pt>
                <c:pt idx="96">
                  <c:v>6.5249999999999932</c:v>
                </c:pt>
                <c:pt idx="97">
                  <c:v>6.375</c:v>
                </c:pt>
                <c:pt idx="98">
                  <c:v>6.4249999999999989</c:v>
                </c:pt>
                <c:pt idx="99">
                  <c:v>6.5249999999999932</c:v>
                </c:pt>
                <c:pt idx="100">
                  <c:v>6.45</c:v>
                </c:pt>
                <c:pt idx="101">
                  <c:v>6.4254300000000004</c:v>
                </c:pt>
                <c:pt idx="102">
                  <c:v>6.4</c:v>
                </c:pt>
                <c:pt idx="103">
                  <c:v>6.5004</c:v>
                </c:pt>
                <c:pt idx="104">
                  <c:v>6.6499999999999977</c:v>
                </c:pt>
                <c:pt idx="105">
                  <c:v>6.6</c:v>
                </c:pt>
                <c:pt idx="106">
                  <c:v>6.6</c:v>
                </c:pt>
                <c:pt idx="107">
                  <c:v>6.6499999999999977</c:v>
                </c:pt>
                <c:pt idx="108">
                  <c:v>6.45</c:v>
                </c:pt>
                <c:pt idx="109">
                  <c:v>6.4249999999999989</c:v>
                </c:pt>
                <c:pt idx="110">
                  <c:v>6.2750000000000004</c:v>
                </c:pt>
                <c:pt idx="111">
                  <c:v>6.1003999999999996</c:v>
                </c:pt>
                <c:pt idx="112">
                  <c:v>6.35</c:v>
                </c:pt>
                <c:pt idx="113">
                  <c:v>6.45</c:v>
                </c:pt>
                <c:pt idx="114">
                  <c:v>6.85</c:v>
                </c:pt>
                <c:pt idx="115">
                  <c:v>6.6</c:v>
                </c:pt>
                <c:pt idx="116">
                  <c:v>6.375</c:v>
                </c:pt>
                <c:pt idx="117">
                  <c:v>6.45</c:v>
                </c:pt>
                <c:pt idx="118">
                  <c:v>6.5750000000000002</c:v>
                </c:pt>
                <c:pt idx="119">
                  <c:v>6.55</c:v>
                </c:pt>
                <c:pt idx="120">
                  <c:v>6.55</c:v>
                </c:pt>
                <c:pt idx="121">
                  <c:v>6.4</c:v>
                </c:pt>
                <c:pt idx="122">
                  <c:v>6.3</c:v>
                </c:pt>
                <c:pt idx="123">
                  <c:v>6.35</c:v>
                </c:pt>
                <c:pt idx="124">
                  <c:v>6.4749999999999996</c:v>
                </c:pt>
                <c:pt idx="125">
                  <c:v>6.4749999999999996</c:v>
                </c:pt>
                <c:pt idx="126">
                  <c:v>6.85</c:v>
                </c:pt>
                <c:pt idx="127">
                  <c:v>7.4</c:v>
                </c:pt>
                <c:pt idx="128">
                  <c:v>7.3</c:v>
                </c:pt>
                <c:pt idx="129">
                  <c:v>6.7750000000000004</c:v>
                </c:pt>
                <c:pt idx="130">
                  <c:v>6.8249999999999913</c:v>
                </c:pt>
                <c:pt idx="131">
                  <c:v>7.1499999999999986</c:v>
                </c:pt>
                <c:pt idx="132">
                  <c:v>7.05</c:v>
                </c:pt>
                <c:pt idx="133">
                  <c:v>6.9</c:v>
                </c:pt>
                <c:pt idx="134">
                  <c:v>6.6</c:v>
                </c:pt>
                <c:pt idx="135">
                  <c:v>6.6</c:v>
                </c:pt>
                <c:pt idx="136">
                  <c:v>6.55</c:v>
                </c:pt>
                <c:pt idx="137">
                  <c:v>7.5</c:v>
                </c:pt>
                <c:pt idx="138">
                  <c:v>7.1</c:v>
                </c:pt>
                <c:pt idx="139">
                  <c:v>7.05</c:v>
                </c:pt>
                <c:pt idx="140">
                  <c:v>7.3</c:v>
                </c:pt>
                <c:pt idx="141">
                  <c:v>7.25</c:v>
                </c:pt>
                <c:pt idx="142">
                  <c:v>7.2249999999999988</c:v>
                </c:pt>
                <c:pt idx="143">
                  <c:v>7</c:v>
                </c:pt>
                <c:pt idx="144">
                  <c:v>6.75</c:v>
                </c:pt>
                <c:pt idx="145">
                  <c:v>7.35</c:v>
                </c:pt>
                <c:pt idx="146">
                  <c:v>7.375</c:v>
                </c:pt>
                <c:pt idx="147">
                  <c:v>7.55</c:v>
                </c:pt>
                <c:pt idx="148">
                  <c:v>7.9</c:v>
                </c:pt>
                <c:pt idx="149">
                  <c:v>8.375</c:v>
                </c:pt>
                <c:pt idx="150">
                  <c:v>8.5004000000000008</c:v>
                </c:pt>
                <c:pt idx="151">
                  <c:v>8.2004000000000001</c:v>
                </c:pt>
                <c:pt idx="152">
                  <c:v>8.7004000000000001</c:v>
                </c:pt>
                <c:pt idx="153">
                  <c:v>8.75</c:v>
                </c:pt>
                <c:pt idx="154">
                  <c:v>8.7261499999999987</c:v>
                </c:pt>
                <c:pt idx="155">
                  <c:v>9.1503999999999994</c:v>
                </c:pt>
                <c:pt idx="156">
                  <c:v>9</c:v>
                </c:pt>
                <c:pt idx="157">
                  <c:v>8.6</c:v>
                </c:pt>
                <c:pt idx="158">
                  <c:v>9.3003999999999998</c:v>
                </c:pt>
                <c:pt idx="159">
                  <c:v>9.5</c:v>
                </c:pt>
                <c:pt idx="160">
                  <c:v>9.5749999999999993</c:v>
                </c:pt>
                <c:pt idx="161">
                  <c:v>9.9003999999999994</c:v>
                </c:pt>
                <c:pt idx="162">
                  <c:v>10.7004</c:v>
                </c:pt>
                <c:pt idx="163">
                  <c:v>14.8454</c:v>
                </c:pt>
                <c:pt idx="164">
                  <c:v>12.75</c:v>
                </c:pt>
                <c:pt idx="165">
                  <c:v>11.3</c:v>
                </c:pt>
                <c:pt idx="166">
                  <c:v>12.5</c:v>
                </c:pt>
                <c:pt idx="167">
                  <c:v>10.5</c:v>
                </c:pt>
                <c:pt idx="168">
                  <c:v>10.35</c:v>
                </c:pt>
                <c:pt idx="169">
                  <c:v>10.3</c:v>
                </c:pt>
                <c:pt idx="170">
                  <c:v>10</c:v>
                </c:pt>
                <c:pt idx="171">
                  <c:v>10.75</c:v>
                </c:pt>
                <c:pt idx="172">
                  <c:v>11.375</c:v>
                </c:pt>
                <c:pt idx="173">
                  <c:v>11</c:v>
                </c:pt>
                <c:pt idx="174">
                  <c:v>11.15</c:v>
                </c:pt>
                <c:pt idx="175">
                  <c:v>11</c:v>
                </c:pt>
                <c:pt idx="176">
                  <c:v>11.35</c:v>
                </c:pt>
                <c:pt idx="177">
                  <c:v>11.3</c:v>
                </c:pt>
                <c:pt idx="178">
                  <c:v>11.2</c:v>
                </c:pt>
                <c:pt idx="179">
                  <c:v>11.225</c:v>
                </c:pt>
                <c:pt idx="180">
                  <c:v>12.1</c:v>
                </c:pt>
                <c:pt idx="181">
                  <c:v>10.75</c:v>
                </c:pt>
                <c:pt idx="182">
                  <c:v>10.6</c:v>
                </c:pt>
                <c:pt idx="183">
                  <c:v>10</c:v>
                </c:pt>
                <c:pt idx="184">
                  <c:v>10.1</c:v>
                </c:pt>
                <c:pt idx="185">
                  <c:v>10.1</c:v>
                </c:pt>
                <c:pt idx="186">
                  <c:v>10</c:v>
                </c:pt>
                <c:pt idx="187">
                  <c:v>9</c:v>
                </c:pt>
                <c:pt idx="188">
                  <c:v>9.3000000000000007</c:v>
                </c:pt>
                <c:pt idx="189">
                  <c:v>9.3000000000000007</c:v>
                </c:pt>
                <c:pt idx="190">
                  <c:v>9.0500000000000007</c:v>
                </c:pt>
                <c:pt idx="191">
                  <c:v>9.4</c:v>
                </c:pt>
                <c:pt idx="192">
                  <c:v>9.25</c:v>
                </c:pt>
                <c:pt idx="193">
                  <c:v>8.65</c:v>
                </c:pt>
                <c:pt idx="194">
                  <c:v>8.7249999999999996</c:v>
                </c:pt>
                <c:pt idx="195">
                  <c:v>8.8000000000000007</c:v>
                </c:pt>
                <c:pt idx="196">
                  <c:v>8.7000000000000011</c:v>
                </c:pt>
                <c:pt idx="197">
                  <c:v>8.5749999999999993</c:v>
                </c:pt>
                <c:pt idx="198">
                  <c:v>8.5250000000000004</c:v>
                </c:pt>
                <c:pt idx="199">
                  <c:v>8.25</c:v>
                </c:pt>
                <c:pt idx="200">
                  <c:v>7.9</c:v>
                </c:pt>
                <c:pt idx="201">
                  <c:v>7.55</c:v>
                </c:pt>
                <c:pt idx="202">
                  <c:v>7.45</c:v>
                </c:pt>
                <c:pt idx="203">
                  <c:v>7.2750000000000004</c:v>
                </c:pt>
                <c:pt idx="204">
                  <c:v>7.2</c:v>
                </c:pt>
                <c:pt idx="205">
                  <c:v>7.4249999999999989</c:v>
                </c:pt>
                <c:pt idx="206">
                  <c:v>8.125</c:v>
                </c:pt>
                <c:pt idx="207">
                  <c:v>8.15</c:v>
                </c:pt>
                <c:pt idx="208">
                  <c:v>9.1228800000000003</c:v>
                </c:pt>
                <c:pt idx="209">
                  <c:v>8.85</c:v>
                </c:pt>
                <c:pt idx="210">
                  <c:v>9.5</c:v>
                </c:pt>
                <c:pt idx="211">
                  <c:v>8.8249999999999993</c:v>
                </c:pt>
                <c:pt idx="212">
                  <c:v>8.8528800000000007</c:v>
                </c:pt>
                <c:pt idx="213">
                  <c:v>9.0478799999999993</c:v>
                </c:pt>
                <c:pt idx="214">
                  <c:v>8.8249999999999993</c:v>
                </c:pt>
                <c:pt idx="215">
                  <c:v>8.8222500000000004</c:v>
                </c:pt>
                <c:pt idx="216">
                  <c:v>8.6750000000000007</c:v>
                </c:pt>
                <c:pt idx="217">
                  <c:v>8.3711300000000008</c:v>
                </c:pt>
                <c:pt idx="218">
                  <c:v>8.6</c:v>
                </c:pt>
                <c:pt idx="219">
                  <c:v>8.5</c:v>
                </c:pt>
                <c:pt idx="220">
                  <c:v>9.0500000000000007</c:v>
                </c:pt>
                <c:pt idx="221">
                  <c:v>8.8249999999999993</c:v>
                </c:pt>
                <c:pt idx="222">
                  <c:v>9.9251299999999993</c:v>
                </c:pt>
                <c:pt idx="223">
                  <c:v>10.475</c:v>
                </c:pt>
                <c:pt idx="224">
                  <c:v>10.7</c:v>
                </c:pt>
                <c:pt idx="225">
                  <c:v>13.63425</c:v>
                </c:pt>
                <c:pt idx="226">
                  <c:v>11.65</c:v>
                </c:pt>
                <c:pt idx="227">
                  <c:v>10.474130000000001</c:v>
                </c:pt>
                <c:pt idx="228">
                  <c:v>10.55</c:v>
                </c:pt>
                <c:pt idx="229">
                  <c:v>11.47888</c:v>
                </c:pt>
                <c:pt idx="230">
                  <c:v>11.15</c:v>
                </c:pt>
                <c:pt idx="231">
                  <c:v>11.57138</c:v>
                </c:pt>
                <c:pt idx="232">
                  <c:v>12.5</c:v>
                </c:pt>
                <c:pt idx="233">
                  <c:v>12.5</c:v>
                </c:pt>
                <c:pt idx="234">
                  <c:v>12.5</c:v>
                </c:pt>
                <c:pt idx="235">
                  <c:v>12.324999999999999</c:v>
                </c:pt>
                <c:pt idx="236">
                  <c:v>11.8</c:v>
                </c:pt>
                <c:pt idx="237">
                  <c:v>10.775</c:v>
                </c:pt>
                <c:pt idx="238">
                  <c:v>10.824999999999999</c:v>
                </c:pt>
                <c:pt idx="239">
                  <c:v>10.525</c:v>
                </c:pt>
                <c:pt idx="240">
                  <c:v>10.4</c:v>
                </c:pt>
                <c:pt idx="241">
                  <c:v>10.574999999999999</c:v>
                </c:pt>
                <c:pt idx="242">
                  <c:v>10.4</c:v>
                </c:pt>
                <c:pt idx="243">
                  <c:v>10.125</c:v>
                </c:pt>
                <c:pt idx="244">
                  <c:v>9.75</c:v>
                </c:pt>
                <c:pt idx="245">
                  <c:v>9.75</c:v>
                </c:pt>
                <c:pt idx="246">
                  <c:v>10.251250000000001</c:v>
                </c:pt>
                <c:pt idx="247">
                  <c:v>10.025</c:v>
                </c:pt>
                <c:pt idx="248">
                  <c:v>10.25</c:v>
                </c:pt>
                <c:pt idx="249">
                  <c:v>10.1</c:v>
                </c:pt>
                <c:pt idx="250">
                  <c:v>10.050000000000001</c:v>
                </c:pt>
                <c:pt idx="251">
                  <c:v>9.9250000000000007</c:v>
                </c:pt>
                <c:pt idx="252">
                  <c:v>9.8000000000000007</c:v>
                </c:pt>
                <c:pt idx="253">
                  <c:v>9.4499999999999993</c:v>
                </c:pt>
                <c:pt idx="254">
                  <c:v>9.5250000000000004</c:v>
                </c:pt>
                <c:pt idx="255">
                  <c:v>9.4250000000000007</c:v>
                </c:pt>
                <c:pt idx="256">
                  <c:v>9.4250000000000007</c:v>
                </c:pt>
                <c:pt idx="257">
                  <c:v>9.375</c:v>
                </c:pt>
                <c:pt idx="258">
                  <c:v>9.4749999999999996</c:v>
                </c:pt>
                <c:pt idx="259">
                  <c:v>9.625</c:v>
                </c:pt>
                <c:pt idx="260">
                  <c:v>10.4</c:v>
                </c:pt>
                <c:pt idx="261">
                  <c:v>10.525</c:v>
                </c:pt>
                <c:pt idx="262">
                  <c:v>11.4</c:v>
                </c:pt>
                <c:pt idx="263">
                  <c:v>11.65</c:v>
                </c:pt>
                <c:pt idx="264">
                  <c:v>11.725</c:v>
                </c:pt>
                <c:pt idx="265">
                  <c:v>11.7</c:v>
                </c:pt>
                <c:pt idx="266">
                  <c:v>11.225</c:v>
                </c:pt>
                <c:pt idx="267">
                  <c:v>11.225</c:v>
                </c:pt>
                <c:pt idx="268">
                  <c:v>11.025</c:v>
                </c:pt>
                <c:pt idx="269">
                  <c:v>11.2</c:v>
                </c:pt>
                <c:pt idx="270">
                  <c:v>11.930249999999999</c:v>
                </c:pt>
                <c:pt idx="271">
                  <c:v>12.225</c:v>
                </c:pt>
                <c:pt idx="272">
                  <c:v>12.1</c:v>
                </c:pt>
                <c:pt idx="273">
                  <c:v>12.275</c:v>
                </c:pt>
                <c:pt idx="274">
                  <c:v>12.574999999999999</c:v>
                </c:pt>
                <c:pt idx="275">
                  <c:v>13.25</c:v>
                </c:pt>
                <c:pt idx="276">
                  <c:v>13.15</c:v>
                </c:pt>
                <c:pt idx="277">
                  <c:v>13.001250000000001</c:v>
                </c:pt>
                <c:pt idx="278">
                  <c:v>12.45</c:v>
                </c:pt>
                <c:pt idx="279">
                  <c:v>11.6</c:v>
                </c:pt>
                <c:pt idx="280">
                  <c:v>12.45</c:v>
                </c:pt>
                <c:pt idx="281">
                  <c:v>11.83503</c:v>
                </c:pt>
                <c:pt idx="282">
                  <c:v>11.725</c:v>
                </c:pt>
                <c:pt idx="283">
                  <c:v>11.824999999999999</c:v>
                </c:pt>
                <c:pt idx="284">
                  <c:v>11.5</c:v>
                </c:pt>
                <c:pt idx="285">
                  <c:v>10.85</c:v>
                </c:pt>
                <c:pt idx="286">
                  <c:v>10.775</c:v>
                </c:pt>
                <c:pt idx="287">
                  <c:v>11.15</c:v>
                </c:pt>
                <c:pt idx="288">
                  <c:v>11.225</c:v>
                </c:pt>
                <c:pt idx="289">
                  <c:v>10.775</c:v>
                </c:pt>
                <c:pt idx="290">
                  <c:v>11.225</c:v>
                </c:pt>
                <c:pt idx="291">
                  <c:v>10.975</c:v>
                </c:pt>
                <c:pt idx="292">
                  <c:v>10.75</c:v>
                </c:pt>
                <c:pt idx="293">
                  <c:v>10.3</c:v>
                </c:pt>
                <c:pt idx="294">
                  <c:v>10.475</c:v>
                </c:pt>
                <c:pt idx="295">
                  <c:v>10.425000000000001</c:v>
                </c:pt>
                <c:pt idx="296">
                  <c:v>10.45</c:v>
                </c:pt>
                <c:pt idx="297">
                  <c:v>10.475</c:v>
                </c:pt>
                <c:pt idx="298">
                  <c:v>10.35</c:v>
                </c:pt>
                <c:pt idx="299">
                  <c:v>10.675000000000001</c:v>
                </c:pt>
                <c:pt idx="300">
                  <c:v>10.225</c:v>
                </c:pt>
                <c:pt idx="301">
                  <c:v>10.025</c:v>
                </c:pt>
                <c:pt idx="302">
                  <c:v>10.574999999999999</c:v>
                </c:pt>
                <c:pt idx="303">
                  <c:v>11.05</c:v>
                </c:pt>
                <c:pt idx="304">
                  <c:v>12.25</c:v>
                </c:pt>
                <c:pt idx="305">
                  <c:v>13.5</c:v>
                </c:pt>
                <c:pt idx="306">
                  <c:v>12.891</c:v>
                </c:pt>
                <c:pt idx="307">
                  <c:v>12.225</c:v>
                </c:pt>
                <c:pt idx="308">
                  <c:v>12.8</c:v>
                </c:pt>
                <c:pt idx="309">
                  <c:v>13.525</c:v>
                </c:pt>
                <c:pt idx="310">
                  <c:v>13.3</c:v>
                </c:pt>
                <c:pt idx="311">
                  <c:v>12.65</c:v>
                </c:pt>
                <c:pt idx="312">
                  <c:v>12.75</c:v>
                </c:pt>
                <c:pt idx="313">
                  <c:v>14.5</c:v>
                </c:pt>
                <c:pt idx="314">
                  <c:v>14.55</c:v>
                </c:pt>
                <c:pt idx="315">
                  <c:v>14.55</c:v>
                </c:pt>
                <c:pt idx="316">
                  <c:v>15.42365</c:v>
                </c:pt>
                <c:pt idx="317">
                  <c:v>14.975</c:v>
                </c:pt>
                <c:pt idx="318">
                  <c:v>15.25685</c:v>
                </c:pt>
                <c:pt idx="319">
                  <c:v>14.438190000000001</c:v>
                </c:pt>
                <c:pt idx="320">
                  <c:v>14.16499</c:v>
                </c:pt>
                <c:pt idx="321">
                  <c:v>13.95</c:v>
                </c:pt>
                <c:pt idx="322">
                  <c:v>14.845000000000001</c:v>
                </c:pt>
                <c:pt idx="323">
                  <c:v>14.404999999999999</c:v>
                </c:pt>
                <c:pt idx="324">
                  <c:v>14.53</c:v>
                </c:pt>
                <c:pt idx="325">
                  <c:v>14.94</c:v>
                </c:pt>
                <c:pt idx="326">
                  <c:v>13.914999999999999</c:v>
                </c:pt>
                <c:pt idx="327">
                  <c:v>13.4</c:v>
                </c:pt>
                <c:pt idx="328">
                  <c:v>13.51</c:v>
                </c:pt>
                <c:pt idx="329">
                  <c:v>13.4</c:v>
                </c:pt>
                <c:pt idx="330">
                  <c:v>12.602499999999999</c:v>
                </c:pt>
                <c:pt idx="331">
                  <c:v>12.512499999999999</c:v>
                </c:pt>
                <c:pt idx="332">
                  <c:v>12.6625</c:v>
                </c:pt>
                <c:pt idx="333">
                  <c:v>13.4825</c:v>
                </c:pt>
                <c:pt idx="334">
                  <c:v>13.8575</c:v>
                </c:pt>
                <c:pt idx="335">
                  <c:v>14.1175</c:v>
                </c:pt>
                <c:pt idx="336">
                  <c:v>13.835000000000001</c:v>
                </c:pt>
                <c:pt idx="337">
                  <c:v>13.692500000000001</c:v>
                </c:pt>
                <c:pt idx="338">
                  <c:v>13.08</c:v>
                </c:pt>
                <c:pt idx="339">
                  <c:v>12.47</c:v>
                </c:pt>
                <c:pt idx="340">
                  <c:v>12.71</c:v>
                </c:pt>
                <c:pt idx="341">
                  <c:v>12.72</c:v>
                </c:pt>
                <c:pt idx="342">
                  <c:v>12.39</c:v>
                </c:pt>
                <c:pt idx="343">
                  <c:v>12.095000000000001</c:v>
                </c:pt>
                <c:pt idx="344">
                  <c:v>11.875</c:v>
                </c:pt>
                <c:pt idx="345">
                  <c:v>11.605</c:v>
                </c:pt>
                <c:pt idx="346">
                  <c:v>11.69</c:v>
                </c:pt>
                <c:pt idx="347">
                  <c:v>11.69</c:v>
                </c:pt>
                <c:pt idx="348">
                  <c:v>11.69</c:v>
                </c:pt>
                <c:pt idx="349">
                  <c:v>10.76</c:v>
                </c:pt>
                <c:pt idx="350">
                  <c:v>10.657500000000001</c:v>
                </c:pt>
                <c:pt idx="351">
                  <c:v>10.845000000000001</c:v>
                </c:pt>
                <c:pt idx="352">
                  <c:v>10.72</c:v>
                </c:pt>
                <c:pt idx="353">
                  <c:v>11.4575</c:v>
                </c:pt>
                <c:pt idx="354">
                  <c:v>12.145</c:v>
                </c:pt>
                <c:pt idx="355">
                  <c:v>11.8125</c:v>
                </c:pt>
                <c:pt idx="356">
                  <c:v>11.244999999999999</c:v>
                </c:pt>
                <c:pt idx="357">
                  <c:v>10.82</c:v>
                </c:pt>
                <c:pt idx="358">
                  <c:v>10.7425</c:v>
                </c:pt>
                <c:pt idx="359">
                  <c:v>10.91</c:v>
                </c:pt>
                <c:pt idx="360">
                  <c:v>11.025</c:v>
                </c:pt>
                <c:pt idx="361">
                  <c:v>11.37</c:v>
                </c:pt>
                <c:pt idx="362">
                  <c:v>11.762499999999999</c:v>
                </c:pt>
                <c:pt idx="363">
                  <c:v>11.637499999999999</c:v>
                </c:pt>
                <c:pt idx="364">
                  <c:v>11.637499999999999</c:v>
                </c:pt>
                <c:pt idx="365">
                  <c:v>11.65</c:v>
                </c:pt>
                <c:pt idx="366">
                  <c:v>11.47</c:v>
                </c:pt>
                <c:pt idx="367">
                  <c:v>11.06</c:v>
                </c:pt>
                <c:pt idx="368">
                  <c:v>10.817500000000001</c:v>
                </c:pt>
                <c:pt idx="369">
                  <c:v>10.7075</c:v>
                </c:pt>
                <c:pt idx="370">
                  <c:v>11.005000000000001</c:v>
                </c:pt>
                <c:pt idx="371">
                  <c:v>11.182499999999999</c:v>
                </c:pt>
                <c:pt idx="372">
                  <c:v>11.1425</c:v>
                </c:pt>
                <c:pt idx="373">
                  <c:v>11.0175</c:v>
                </c:pt>
                <c:pt idx="374">
                  <c:v>11.07</c:v>
                </c:pt>
                <c:pt idx="375">
                  <c:v>11.505000000000001</c:v>
                </c:pt>
                <c:pt idx="376">
                  <c:v>11.547499999999999</c:v>
                </c:pt>
                <c:pt idx="377">
                  <c:v>11.452500000000001</c:v>
                </c:pt>
                <c:pt idx="378">
                  <c:v>11.32</c:v>
                </c:pt>
                <c:pt idx="379">
                  <c:v>11.0625</c:v>
                </c:pt>
                <c:pt idx="380">
                  <c:v>10.805</c:v>
                </c:pt>
                <c:pt idx="381">
                  <c:v>10.45</c:v>
                </c:pt>
                <c:pt idx="382">
                  <c:v>10.297499999999999</c:v>
                </c:pt>
                <c:pt idx="383">
                  <c:v>10.272500000000001</c:v>
                </c:pt>
                <c:pt idx="384">
                  <c:v>10.664999999999999</c:v>
                </c:pt>
                <c:pt idx="385">
                  <c:v>10.57</c:v>
                </c:pt>
                <c:pt idx="386">
                  <c:v>10.48</c:v>
                </c:pt>
                <c:pt idx="387">
                  <c:v>10.4375</c:v>
                </c:pt>
                <c:pt idx="388">
                  <c:v>10.7125</c:v>
                </c:pt>
                <c:pt idx="389">
                  <c:v>11.2075</c:v>
                </c:pt>
                <c:pt idx="390">
                  <c:v>11.6325</c:v>
                </c:pt>
                <c:pt idx="391">
                  <c:v>11.6625</c:v>
                </c:pt>
                <c:pt idx="392">
                  <c:v>11.477499999999999</c:v>
                </c:pt>
                <c:pt idx="393">
                  <c:v>10.952500000000001</c:v>
                </c:pt>
                <c:pt idx="394">
                  <c:v>10.5025</c:v>
                </c:pt>
                <c:pt idx="395">
                  <c:v>10.48</c:v>
                </c:pt>
                <c:pt idx="396">
                  <c:v>10.577500000000001</c:v>
                </c:pt>
                <c:pt idx="397">
                  <c:v>10.467499999999999</c:v>
                </c:pt>
                <c:pt idx="398">
                  <c:v>10.505000000000001</c:v>
                </c:pt>
                <c:pt idx="399">
                  <c:v>10.657500000000001</c:v>
                </c:pt>
                <c:pt idx="400">
                  <c:v>10.935</c:v>
                </c:pt>
                <c:pt idx="401">
                  <c:v>12.0425</c:v>
                </c:pt>
                <c:pt idx="402">
                  <c:v>12.227499999999999</c:v>
                </c:pt>
                <c:pt idx="403">
                  <c:v>11.725</c:v>
                </c:pt>
                <c:pt idx="404">
                  <c:v>11.2525</c:v>
                </c:pt>
                <c:pt idx="405">
                  <c:v>11.185</c:v>
                </c:pt>
                <c:pt idx="406">
                  <c:v>11.215</c:v>
                </c:pt>
                <c:pt idx="407">
                  <c:v>10.7925</c:v>
                </c:pt>
                <c:pt idx="408">
                  <c:v>10.7925</c:v>
                </c:pt>
                <c:pt idx="409">
                  <c:v>10.797499999999999</c:v>
                </c:pt>
                <c:pt idx="410">
                  <c:v>10.6075</c:v>
                </c:pt>
                <c:pt idx="411">
                  <c:v>10.422499999999999</c:v>
                </c:pt>
                <c:pt idx="412">
                  <c:v>10.255000000000001</c:v>
                </c:pt>
                <c:pt idx="413">
                  <c:v>10.27</c:v>
                </c:pt>
                <c:pt idx="414">
                  <c:v>10.2225</c:v>
                </c:pt>
                <c:pt idx="415">
                  <c:v>10.1525</c:v>
                </c:pt>
                <c:pt idx="416">
                  <c:v>10.18</c:v>
                </c:pt>
                <c:pt idx="417">
                  <c:v>9.8725000000000005</c:v>
                </c:pt>
                <c:pt idx="418">
                  <c:v>9.7399999999999984</c:v>
                </c:pt>
                <c:pt idx="419">
                  <c:v>9.8225000000000033</c:v>
                </c:pt>
                <c:pt idx="420">
                  <c:v>9.9575000000000031</c:v>
                </c:pt>
                <c:pt idx="421">
                  <c:v>9.98</c:v>
                </c:pt>
                <c:pt idx="422">
                  <c:v>10.6625</c:v>
                </c:pt>
                <c:pt idx="423">
                  <c:v>10.422499999999999</c:v>
                </c:pt>
                <c:pt idx="424">
                  <c:v>10.047499999999999</c:v>
                </c:pt>
                <c:pt idx="425">
                  <c:v>9.8925000000000001</c:v>
                </c:pt>
                <c:pt idx="426">
                  <c:v>10.029999999999999</c:v>
                </c:pt>
                <c:pt idx="427">
                  <c:v>9.9600000000000026</c:v>
                </c:pt>
                <c:pt idx="428">
                  <c:v>10.5175</c:v>
                </c:pt>
                <c:pt idx="429">
                  <c:v>9.9975000000000005</c:v>
                </c:pt>
                <c:pt idx="430">
                  <c:v>10.112500000000001</c:v>
                </c:pt>
                <c:pt idx="431">
                  <c:v>10.1625</c:v>
                </c:pt>
                <c:pt idx="432">
                  <c:v>10.1975</c:v>
                </c:pt>
                <c:pt idx="433">
                  <c:v>10.2475</c:v>
                </c:pt>
                <c:pt idx="434">
                  <c:v>10.4025</c:v>
                </c:pt>
                <c:pt idx="435">
                  <c:v>10.654999999999999</c:v>
                </c:pt>
                <c:pt idx="436">
                  <c:v>10.385</c:v>
                </c:pt>
                <c:pt idx="437">
                  <c:v>10.43</c:v>
                </c:pt>
                <c:pt idx="438">
                  <c:v>10.8775</c:v>
                </c:pt>
                <c:pt idx="439">
                  <c:v>11.9175</c:v>
                </c:pt>
                <c:pt idx="440">
                  <c:v>10.907500000000001</c:v>
                </c:pt>
                <c:pt idx="441">
                  <c:v>11.56</c:v>
                </c:pt>
                <c:pt idx="442">
                  <c:v>11.3</c:v>
                </c:pt>
                <c:pt idx="443">
                  <c:v>11.895</c:v>
                </c:pt>
                <c:pt idx="444">
                  <c:v>11.435</c:v>
                </c:pt>
                <c:pt idx="445">
                  <c:v>14.09</c:v>
                </c:pt>
                <c:pt idx="446">
                  <c:v>14.345000000000001</c:v>
                </c:pt>
                <c:pt idx="447">
                  <c:v>13.897500000000001</c:v>
                </c:pt>
                <c:pt idx="448">
                  <c:v>14.935</c:v>
                </c:pt>
                <c:pt idx="449">
                  <c:v>13.535</c:v>
                </c:pt>
                <c:pt idx="450">
                  <c:v>13.805</c:v>
                </c:pt>
                <c:pt idx="451">
                  <c:v>14.195</c:v>
                </c:pt>
                <c:pt idx="452">
                  <c:v>13.54</c:v>
                </c:pt>
                <c:pt idx="453">
                  <c:v>13.61</c:v>
                </c:pt>
                <c:pt idx="454">
                  <c:v>14.505000000000001</c:v>
                </c:pt>
                <c:pt idx="455">
                  <c:v>14.695</c:v>
                </c:pt>
                <c:pt idx="456">
                  <c:v>14.765000000000001</c:v>
                </c:pt>
                <c:pt idx="457">
                  <c:v>14.045</c:v>
                </c:pt>
                <c:pt idx="458">
                  <c:v>14.535</c:v>
                </c:pt>
                <c:pt idx="459">
                  <c:v>13.975</c:v>
                </c:pt>
                <c:pt idx="460">
                  <c:v>17.745000000000001</c:v>
                </c:pt>
                <c:pt idx="461">
                  <c:v>16.822500000000002</c:v>
                </c:pt>
                <c:pt idx="462">
                  <c:v>18.9175</c:v>
                </c:pt>
                <c:pt idx="463">
                  <c:v>17.204999999999991</c:v>
                </c:pt>
                <c:pt idx="464">
                  <c:v>21.077500000000001</c:v>
                </c:pt>
                <c:pt idx="465">
                  <c:v>18.1875</c:v>
                </c:pt>
                <c:pt idx="466">
                  <c:v>15.852499999999999</c:v>
                </c:pt>
                <c:pt idx="467">
                  <c:v>18.057500000000001</c:v>
                </c:pt>
                <c:pt idx="468">
                  <c:v>18.5975</c:v>
                </c:pt>
                <c:pt idx="469">
                  <c:v>16.9025</c:v>
                </c:pt>
                <c:pt idx="470">
                  <c:v>15.217499999999999</c:v>
                </c:pt>
                <c:pt idx="471">
                  <c:v>15.705</c:v>
                </c:pt>
                <c:pt idx="472">
                  <c:v>18.66</c:v>
                </c:pt>
                <c:pt idx="473">
                  <c:v>21.385000000000002</c:v>
                </c:pt>
                <c:pt idx="474">
                  <c:v>24.822500000000002</c:v>
                </c:pt>
                <c:pt idx="475">
                  <c:v>27.387499999999999</c:v>
                </c:pt>
                <c:pt idx="476">
                  <c:v>24.295000000000002</c:v>
                </c:pt>
                <c:pt idx="477">
                  <c:v>23.8325</c:v>
                </c:pt>
                <c:pt idx="478">
                  <c:v>23.0625</c:v>
                </c:pt>
                <c:pt idx="479">
                  <c:v>23.305</c:v>
                </c:pt>
                <c:pt idx="480">
                  <c:v>21.967500000000001</c:v>
                </c:pt>
                <c:pt idx="481">
                  <c:v>18.977499999999999</c:v>
                </c:pt>
                <c:pt idx="482">
                  <c:v>19.64</c:v>
                </c:pt>
                <c:pt idx="483">
                  <c:v>20.752500000000001</c:v>
                </c:pt>
                <c:pt idx="484">
                  <c:v>20.237500000000001</c:v>
                </c:pt>
                <c:pt idx="485">
                  <c:v>19.55</c:v>
                </c:pt>
                <c:pt idx="486">
                  <c:v>20.462499999999931</c:v>
                </c:pt>
                <c:pt idx="487">
                  <c:v>22.114999999999998</c:v>
                </c:pt>
                <c:pt idx="488">
                  <c:v>22.53</c:v>
                </c:pt>
                <c:pt idx="489">
                  <c:v>21.61</c:v>
                </c:pt>
                <c:pt idx="490">
                  <c:v>21.32</c:v>
                </c:pt>
                <c:pt idx="491">
                  <c:v>20.502500000000001</c:v>
                </c:pt>
                <c:pt idx="492">
                  <c:v>20.105</c:v>
                </c:pt>
                <c:pt idx="493">
                  <c:v>21.647500000000001</c:v>
                </c:pt>
                <c:pt idx="494">
                  <c:v>20.22</c:v>
                </c:pt>
                <c:pt idx="495">
                  <c:v>19.63</c:v>
                </c:pt>
                <c:pt idx="496">
                  <c:v>19.212499999999999</c:v>
                </c:pt>
                <c:pt idx="497">
                  <c:v>19.057500000000001</c:v>
                </c:pt>
                <c:pt idx="498">
                  <c:v>18.3475</c:v>
                </c:pt>
                <c:pt idx="499">
                  <c:v>18.067499999999999</c:v>
                </c:pt>
                <c:pt idx="500">
                  <c:v>19.625</c:v>
                </c:pt>
                <c:pt idx="501">
                  <c:v>20.502500000000001</c:v>
                </c:pt>
                <c:pt idx="502">
                  <c:v>20.734999999999999</c:v>
                </c:pt>
                <c:pt idx="503">
                  <c:v>20.7775</c:v>
                </c:pt>
                <c:pt idx="504">
                  <c:v>20.545000000000002</c:v>
                </c:pt>
                <c:pt idx="505">
                  <c:v>19.572500000000002</c:v>
                </c:pt>
                <c:pt idx="506">
                  <c:v>19.094999999999999</c:v>
                </c:pt>
                <c:pt idx="507">
                  <c:v>18.282499999999992</c:v>
                </c:pt>
                <c:pt idx="508">
                  <c:v>18.3</c:v>
                </c:pt>
                <c:pt idx="509">
                  <c:v>20.017499999999991</c:v>
                </c:pt>
                <c:pt idx="510">
                  <c:v>19.922499999999989</c:v>
                </c:pt>
                <c:pt idx="511">
                  <c:v>20.432500000000001</c:v>
                </c:pt>
                <c:pt idx="512">
                  <c:v>21.1325</c:v>
                </c:pt>
                <c:pt idx="513">
                  <c:v>19.842500000000001</c:v>
                </c:pt>
                <c:pt idx="514">
                  <c:v>19.072500000000002</c:v>
                </c:pt>
                <c:pt idx="515">
                  <c:v>18.225000000000001</c:v>
                </c:pt>
                <c:pt idx="516">
                  <c:v>17.88</c:v>
                </c:pt>
                <c:pt idx="517">
                  <c:v>17.635000000000009</c:v>
                </c:pt>
                <c:pt idx="518">
                  <c:v>17.75</c:v>
                </c:pt>
                <c:pt idx="519">
                  <c:v>17.594999999999999</c:v>
                </c:pt>
                <c:pt idx="520">
                  <c:v>17.664999999999999</c:v>
                </c:pt>
                <c:pt idx="521">
                  <c:v>17.772500000000001</c:v>
                </c:pt>
                <c:pt idx="522">
                  <c:v>17.752500000000001</c:v>
                </c:pt>
                <c:pt idx="523">
                  <c:v>17.71</c:v>
                </c:pt>
                <c:pt idx="524">
                  <c:v>17.852499999999999</c:v>
                </c:pt>
                <c:pt idx="525">
                  <c:v>17.5075</c:v>
                </c:pt>
                <c:pt idx="526">
                  <c:v>17.192499999999999</c:v>
                </c:pt>
                <c:pt idx="527">
                  <c:v>17.274999999999999</c:v>
                </c:pt>
                <c:pt idx="528">
                  <c:v>18.234999999999999</c:v>
                </c:pt>
                <c:pt idx="529">
                  <c:v>18.067499999999999</c:v>
                </c:pt>
                <c:pt idx="530">
                  <c:v>18.3675</c:v>
                </c:pt>
                <c:pt idx="531">
                  <c:v>18.252500000000001</c:v>
                </c:pt>
                <c:pt idx="532">
                  <c:v>18.7225</c:v>
                </c:pt>
                <c:pt idx="533">
                  <c:v>19.122499999999999</c:v>
                </c:pt>
                <c:pt idx="534">
                  <c:v>18.487500000000001</c:v>
                </c:pt>
                <c:pt idx="535">
                  <c:v>17.912500000000001</c:v>
                </c:pt>
                <c:pt idx="536">
                  <c:v>19.25</c:v>
                </c:pt>
                <c:pt idx="537">
                  <c:v>21.405000000000001</c:v>
                </c:pt>
                <c:pt idx="538">
                  <c:v>21.114999999999998</c:v>
                </c:pt>
                <c:pt idx="539">
                  <c:v>21.1</c:v>
                </c:pt>
                <c:pt idx="540">
                  <c:v>21.06</c:v>
                </c:pt>
                <c:pt idx="541">
                  <c:v>21.32</c:v>
                </c:pt>
                <c:pt idx="542">
                  <c:v>20.2075</c:v>
                </c:pt>
                <c:pt idx="543">
                  <c:v>19.897500000000001</c:v>
                </c:pt>
                <c:pt idx="544">
                  <c:v>20.46</c:v>
                </c:pt>
                <c:pt idx="545">
                  <c:v>20.7225</c:v>
                </c:pt>
                <c:pt idx="546">
                  <c:v>20.53</c:v>
                </c:pt>
                <c:pt idx="547">
                  <c:v>20.145</c:v>
                </c:pt>
                <c:pt idx="548">
                  <c:v>18.4175</c:v>
                </c:pt>
                <c:pt idx="549">
                  <c:v>17.4725</c:v>
                </c:pt>
                <c:pt idx="550">
                  <c:v>17.982499999999931</c:v>
                </c:pt>
                <c:pt idx="551">
                  <c:v>18.502500000000001</c:v>
                </c:pt>
                <c:pt idx="552">
                  <c:v>18.445</c:v>
                </c:pt>
                <c:pt idx="553">
                  <c:v>18.212499999999999</c:v>
                </c:pt>
                <c:pt idx="554">
                  <c:v>17.4375</c:v>
                </c:pt>
                <c:pt idx="555">
                  <c:v>17.309999999999999</c:v>
                </c:pt>
                <c:pt idx="556">
                  <c:v>17.149999999999999</c:v>
                </c:pt>
                <c:pt idx="557">
                  <c:v>16.642499999999991</c:v>
                </c:pt>
                <c:pt idx="558">
                  <c:v>16.175000000000001</c:v>
                </c:pt>
                <c:pt idx="559">
                  <c:v>16.555</c:v>
                </c:pt>
                <c:pt idx="560">
                  <c:v>17.362500000000001</c:v>
                </c:pt>
                <c:pt idx="561">
                  <c:v>17.14</c:v>
                </c:pt>
                <c:pt idx="562">
                  <c:v>16.672499999999999</c:v>
                </c:pt>
                <c:pt idx="563">
                  <c:v>16.545000000000002</c:v>
                </c:pt>
                <c:pt idx="564">
                  <c:v>17.344999999999999</c:v>
                </c:pt>
                <c:pt idx="565">
                  <c:v>17.344999999999999</c:v>
                </c:pt>
                <c:pt idx="566">
                  <c:v>17.36</c:v>
                </c:pt>
                <c:pt idx="567">
                  <c:v>16.425000000000001</c:v>
                </c:pt>
                <c:pt idx="568">
                  <c:v>16.572500000000002</c:v>
                </c:pt>
                <c:pt idx="569">
                  <c:v>17.197500000000009</c:v>
                </c:pt>
                <c:pt idx="570">
                  <c:v>16.807500000000001</c:v>
                </c:pt>
                <c:pt idx="571">
                  <c:v>17.0425</c:v>
                </c:pt>
                <c:pt idx="572">
                  <c:v>17.285</c:v>
                </c:pt>
                <c:pt idx="573">
                  <c:v>17.795000000000002</c:v>
                </c:pt>
                <c:pt idx="574">
                  <c:v>17.36</c:v>
                </c:pt>
                <c:pt idx="575">
                  <c:v>17.335000000000001</c:v>
                </c:pt>
                <c:pt idx="576">
                  <c:v>16.7075</c:v>
                </c:pt>
                <c:pt idx="577">
                  <c:v>17.135000000000009</c:v>
                </c:pt>
                <c:pt idx="578">
                  <c:v>18.829999999999991</c:v>
                </c:pt>
                <c:pt idx="579">
                  <c:v>17.715</c:v>
                </c:pt>
                <c:pt idx="580">
                  <c:v>17.225000000000001</c:v>
                </c:pt>
                <c:pt idx="581">
                  <c:v>16.302499999999991</c:v>
                </c:pt>
                <c:pt idx="582">
                  <c:v>16.71</c:v>
                </c:pt>
                <c:pt idx="583">
                  <c:v>16.592500000000001</c:v>
                </c:pt>
                <c:pt idx="584">
                  <c:v>16.622499999999999</c:v>
                </c:pt>
                <c:pt idx="585">
                  <c:v>17.012499999999999</c:v>
                </c:pt>
                <c:pt idx="586">
                  <c:v>16.420000000000002</c:v>
                </c:pt>
                <c:pt idx="587">
                  <c:v>16.445</c:v>
                </c:pt>
                <c:pt idx="588">
                  <c:v>16.352499999999999</c:v>
                </c:pt>
                <c:pt idx="589">
                  <c:v>16.13</c:v>
                </c:pt>
                <c:pt idx="590">
                  <c:v>15.1325</c:v>
                </c:pt>
                <c:pt idx="591">
                  <c:v>14.95</c:v>
                </c:pt>
                <c:pt idx="592">
                  <c:v>15.255000000000001</c:v>
                </c:pt>
                <c:pt idx="593">
                  <c:v>15.125</c:v>
                </c:pt>
                <c:pt idx="594">
                  <c:v>14.82</c:v>
                </c:pt>
                <c:pt idx="595">
                  <c:v>14.97</c:v>
                </c:pt>
                <c:pt idx="596">
                  <c:v>15.2</c:v>
                </c:pt>
                <c:pt idx="597">
                  <c:v>14.9275</c:v>
                </c:pt>
                <c:pt idx="598">
                  <c:v>14.887499999999999</c:v>
                </c:pt>
                <c:pt idx="599">
                  <c:v>14.41</c:v>
                </c:pt>
                <c:pt idx="600">
                  <c:v>14.7225</c:v>
                </c:pt>
                <c:pt idx="601">
                  <c:v>14.57</c:v>
                </c:pt>
                <c:pt idx="602">
                  <c:v>14.505000000000001</c:v>
                </c:pt>
                <c:pt idx="603">
                  <c:v>14.34</c:v>
                </c:pt>
                <c:pt idx="604">
                  <c:v>14.994999999999999</c:v>
                </c:pt>
                <c:pt idx="605">
                  <c:v>14.9825</c:v>
                </c:pt>
                <c:pt idx="606">
                  <c:v>15.005000000000001</c:v>
                </c:pt>
                <c:pt idx="607">
                  <c:v>14.51</c:v>
                </c:pt>
                <c:pt idx="608">
                  <c:v>14.195</c:v>
                </c:pt>
                <c:pt idx="609">
                  <c:v>13.535</c:v>
                </c:pt>
                <c:pt idx="610">
                  <c:v>13.307499999999999</c:v>
                </c:pt>
                <c:pt idx="611">
                  <c:v>13.1675</c:v>
                </c:pt>
                <c:pt idx="612">
                  <c:v>13.21</c:v>
                </c:pt>
                <c:pt idx="613">
                  <c:v>12.91</c:v>
                </c:pt>
                <c:pt idx="614">
                  <c:v>12.365</c:v>
                </c:pt>
                <c:pt idx="615">
                  <c:v>12.9625</c:v>
                </c:pt>
                <c:pt idx="616">
                  <c:v>14.005000000000001</c:v>
                </c:pt>
                <c:pt idx="617">
                  <c:v>14.32</c:v>
                </c:pt>
                <c:pt idx="618">
                  <c:v>14.217499999999999</c:v>
                </c:pt>
                <c:pt idx="619">
                  <c:v>14.2675</c:v>
                </c:pt>
                <c:pt idx="620">
                  <c:v>14.0075</c:v>
                </c:pt>
                <c:pt idx="621">
                  <c:v>13.69</c:v>
                </c:pt>
                <c:pt idx="622">
                  <c:v>13.94</c:v>
                </c:pt>
                <c:pt idx="623">
                  <c:v>14.395</c:v>
                </c:pt>
                <c:pt idx="624">
                  <c:v>15.1675</c:v>
                </c:pt>
                <c:pt idx="625">
                  <c:v>15.0525</c:v>
                </c:pt>
                <c:pt idx="626">
                  <c:v>14.9175</c:v>
                </c:pt>
                <c:pt idx="627">
                  <c:v>14.795</c:v>
                </c:pt>
                <c:pt idx="628">
                  <c:v>14.45</c:v>
                </c:pt>
                <c:pt idx="629">
                  <c:v>14.7075</c:v>
                </c:pt>
                <c:pt idx="630">
                  <c:v>15.012499999999999</c:v>
                </c:pt>
                <c:pt idx="631">
                  <c:v>15.2425</c:v>
                </c:pt>
                <c:pt idx="632">
                  <c:v>15.407500000000001</c:v>
                </c:pt>
                <c:pt idx="633">
                  <c:v>15.15</c:v>
                </c:pt>
                <c:pt idx="634">
                  <c:v>14.5525</c:v>
                </c:pt>
                <c:pt idx="635">
                  <c:v>14.855</c:v>
                </c:pt>
                <c:pt idx="636">
                  <c:v>15.18</c:v>
                </c:pt>
                <c:pt idx="637">
                  <c:v>14.935</c:v>
                </c:pt>
                <c:pt idx="638">
                  <c:v>14.932499999999999</c:v>
                </c:pt>
                <c:pt idx="639">
                  <c:v>14.33</c:v>
                </c:pt>
                <c:pt idx="640">
                  <c:v>14.175000000000001</c:v>
                </c:pt>
                <c:pt idx="641">
                  <c:v>14.5525</c:v>
                </c:pt>
                <c:pt idx="642">
                  <c:v>15.317500000000001</c:v>
                </c:pt>
                <c:pt idx="643">
                  <c:v>15.045</c:v>
                </c:pt>
                <c:pt idx="644">
                  <c:v>14.612500000000001</c:v>
                </c:pt>
                <c:pt idx="645">
                  <c:v>15.112500000000001</c:v>
                </c:pt>
                <c:pt idx="646">
                  <c:v>15.63</c:v>
                </c:pt>
                <c:pt idx="647">
                  <c:v>15.442500000000001</c:v>
                </c:pt>
                <c:pt idx="648">
                  <c:v>14.705</c:v>
                </c:pt>
                <c:pt idx="649">
                  <c:v>14.64</c:v>
                </c:pt>
                <c:pt idx="650">
                  <c:v>14.324999999999999</c:v>
                </c:pt>
                <c:pt idx="651">
                  <c:v>13.6775</c:v>
                </c:pt>
                <c:pt idx="652">
                  <c:v>13.2525</c:v>
                </c:pt>
                <c:pt idx="653">
                  <c:v>13.395</c:v>
                </c:pt>
                <c:pt idx="654">
                  <c:v>13.2925</c:v>
                </c:pt>
                <c:pt idx="655">
                  <c:v>13.83</c:v>
                </c:pt>
                <c:pt idx="656">
                  <c:v>13.715</c:v>
                </c:pt>
                <c:pt idx="657">
                  <c:v>15.05</c:v>
                </c:pt>
                <c:pt idx="658">
                  <c:v>15.045</c:v>
                </c:pt>
                <c:pt idx="659">
                  <c:v>15.31</c:v>
                </c:pt>
                <c:pt idx="660">
                  <c:v>15.45</c:v>
                </c:pt>
                <c:pt idx="661">
                  <c:v>14.9825</c:v>
                </c:pt>
                <c:pt idx="662">
                  <c:v>14.574999999999999</c:v>
                </c:pt>
                <c:pt idx="663">
                  <c:v>14.425000000000001</c:v>
                </c:pt>
                <c:pt idx="664">
                  <c:v>14.53</c:v>
                </c:pt>
                <c:pt idx="665">
                  <c:v>14.38</c:v>
                </c:pt>
                <c:pt idx="666">
                  <c:v>14.675000000000001</c:v>
                </c:pt>
                <c:pt idx="667">
                  <c:v>14.74</c:v>
                </c:pt>
                <c:pt idx="668">
                  <c:v>14.164999999999999</c:v>
                </c:pt>
                <c:pt idx="669">
                  <c:v>14.0025</c:v>
                </c:pt>
                <c:pt idx="670">
                  <c:v>13.775</c:v>
                </c:pt>
                <c:pt idx="671">
                  <c:v>13.98</c:v>
                </c:pt>
                <c:pt idx="672">
                  <c:v>14.08</c:v>
                </c:pt>
                <c:pt idx="673">
                  <c:v>13.88</c:v>
                </c:pt>
                <c:pt idx="674">
                  <c:v>13.9375</c:v>
                </c:pt>
                <c:pt idx="675">
                  <c:v>14.085000000000001</c:v>
                </c:pt>
                <c:pt idx="676">
                  <c:v>14.18</c:v>
                </c:pt>
                <c:pt idx="677">
                  <c:v>14.31</c:v>
                </c:pt>
                <c:pt idx="678">
                  <c:v>14.342499999999999</c:v>
                </c:pt>
                <c:pt idx="679">
                  <c:v>14.335000000000001</c:v>
                </c:pt>
                <c:pt idx="680">
                  <c:v>14.305</c:v>
                </c:pt>
                <c:pt idx="681">
                  <c:v>14.585000000000001</c:v>
                </c:pt>
                <c:pt idx="682">
                  <c:v>14.824999999999999</c:v>
                </c:pt>
                <c:pt idx="683">
                  <c:v>14.475</c:v>
                </c:pt>
                <c:pt idx="684">
                  <c:v>14.702500000000001</c:v>
                </c:pt>
                <c:pt idx="685">
                  <c:v>14.98</c:v>
                </c:pt>
                <c:pt idx="686">
                  <c:v>14.4375</c:v>
                </c:pt>
                <c:pt idx="687">
                  <c:v>14.61</c:v>
                </c:pt>
                <c:pt idx="688">
                  <c:v>14.045</c:v>
                </c:pt>
                <c:pt idx="689">
                  <c:v>14.06</c:v>
                </c:pt>
                <c:pt idx="690">
                  <c:v>13.69</c:v>
                </c:pt>
                <c:pt idx="691">
                  <c:v>13.852499999999999</c:v>
                </c:pt>
                <c:pt idx="692">
                  <c:v>13.78</c:v>
                </c:pt>
                <c:pt idx="693">
                  <c:v>14</c:v>
                </c:pt>
                <c:pt idx="694">
                  <c:v>13.93</c:v>
                </c:pt>
                <c:pt idx="695">
                  <c:v>14.3</c:v>
                </c:pt>
                <c:pt idx="696">
                  <c:v>14.18</c:v>
                </c:pt>
                <c:pt idx="697">
                  <c:v>14.324999999999999</c:v>
                </c:pt>
                <c:pt idx="698">
                  <c:v>14.324999999999999</c:v>
                </c:pt>
                <c:pt idx="699">
                  <c:v>13.785</c:v>
                </c:pt>
                <c:pt idx="700">
                  <c:v>13.43</c:v>
                </c:pt>
                <c:pt idx="701">
                  <c:v>13.525</c:v>
                </c:pt>
                <c:pt idx="702">
                  <c:v>13.585000000000001</c:v>
                </c:pt>
                <c:pt idx="703">
                  <c:v>13.664999999999999</c:v>
                </c:pt>
                <c:pt idx="704">
                  <c:v>14.31</c:v>
                </c:pt>
                <c:pt idx="705">
                  <c:v>14.17</c:v>
                </c:pt>
                <c:pt idx="706">
                  <c:v>13.99</c:v>
                </c:pt>
                <c:pt idx="707">
                  <c:v>14.1175</c:v>
                </c:pt>
                <c:pt idx="708">
                  <c:v>13.99</c:v>
                </c:pt>
                <c:pt idx="709">
                  <c:v>13.98</c:v>
                </c:pt>
                <c:pt idx="710">
                  <c:v>13.84</c:v>
                </c:pt>
                <c:pt idx="711">
                  <c:v>13.83</c:v>
                </c:pt>
                <c:pt idx="712">
                  <c:v>13.595000000000001</c:v>
                </c:pt>
                <c:pt idx="713">
                  <c:v>13.5175</c:v>
                </c:pt>
                <c:pt idx="714">
                  <c:v>13.925000000000001</c:v>
                </c:pt>
                <c:pt idx="715">
                  <c:v>14.5375</c:v>
                </c:pt>
                <c:pt idx="716">
                  <c:v>13.984999999999999</c:v>
                </c:pt>
                <c:pt idx="717">
                  <c:v>14.16</c:v>
                </c:pt>
                <c:pt idx="718">
                  <c:v>13.827500000000001</c:v>
                </c:pt>
                <c:pt idx="719">
                  <c:v>13.93</c:v>
                </c:pt>
                <c:pt idx="720">
                  <c:v>13.6325</c:v>
                </c:pt>
                <c:pt idx="721">
                  <c:v>13.9</c:v>
                </c:pt>
                <c:pt idx="722">
                  <c:v>14.154999999999999</c:v>
                </c:pt>
                <c:pt idx="723">
                  <c:v>14.2</c:v>
                </c:pt>
                <c:pt idx="724">
                  <c:v>13.765000000000001</c:v>
                </c:pt>
                <c:pt idx="725">
                  <c:v>13.77</c:v>
                </c:pt>
                <c:pt idx="726">
                  <c:v>13.73</c:v>
                </c:pt>
                <c:pt idx="727">
                  <c:v>13.92</c:v>
                </c:pt>
                <c:pt idx="728">
                  <c:v>13.9</c:v>
                </c:pt>
                <c:pt idx="729">
                  <c:v>13.875</c:v>
                </c:pt>
                <c:pt idx="730">
                  <c:v>13.96</c:v>
                </c:pt>
                <c:pt idx="731">
                  <c:v>14.015000000000001</c:v>
                </c:pt>
                <c:pt idx="732">
                  <c:v>13.81</c:v>
                </c:pt>
                <c:pt idx="733">
                  <c:v>13.705</c:v>
                </c:pt>
                <c:pt idx="734">
                  <c:v>13.365</c:v>
                </c:pt>
                <c:pt idx="735">
                  <c:v>13.494999999999999</c:v>
                </c:pt>
                <c:pt idx="736">
                  <c:v>13.515000000000001</c:v>
                </c:pt>
                <c:pt idx="737">
                  <c:v>13.984999999999999</c:v>
                </c:pt>
                <c:pt idx="738">
                  <c:v>13.945</c:v>
                </c:pt>
                <c:pt idx="739">
                  <c:v>13.7875</c:v>
                </c:pt>
                <c:pt idx="740">
                  <c:v>14.0375</c:v>
                </c:pt>
                <c:pt idx="741">
                  <c:v>14.315</c:v>
                </c:pt>
                <c:pt idx="742">
                  <c:v>14.125</c:v>
                </c:pt>
                <c:pt idx="743">
                  <c:v>13.8775</c:v>
                </c:pt>
                <c:pt idx="744">
                  <c:v>13.52</c:v>
                </c:pt>
                <c:pt idx="745">
                  <c:v>13.31</c:v>
                </c:pt>
                <c:pt idx="746">
                  <c:v>13.06</c:v>
                </c:pt>
                <c:pt idx="747">
                  <c:v>13.04</c:v>
                </c:pt>
                <c:pt idx="748">
                  <c:v>12.705</c:v>
                </c:pt>
                <c:pt idx="749">
                  <c:v>12.55</c:v>
                </c:pt>
                <c:pt idx="750">
                  <c:v>12.54</c:v>
                </c:pt>
                <c:pt idx="751">
                  <c:v>12.535</c:v>
                </c:pt>
                <c:pt idx="752">
                  <c:v>12.2775</c:v>
                </c:pt>
                <c:pt idx="753">
                  <c:v>12.185</c:v>
                </c:pt>
                <c:pt idx="754">
                  <c:v>12.324999999999999</c:v>
                </c:pt>
                <c:pt idx="755">
                  <c:v>12.202500000000001</c:v>
                </c:pt>
                <c:pt idx="756">
                  <c:v>12.244999999999999</c:v>
                </c:pt>
                <c:pt idx="757">
                  <c:v>12.78</c:v>
                </c:pt>
                <c:pt idx="758">
                  <c:v>13.93</c:v>
                </c:pt>
                <c:pt idx="759">
                  <c:v>14.512499999999999</c:v>
                </c:pt>
                <c:pt idx="760">
                  <c:v>14.365</c:v>
                </c:pt>
                <c:pt idx="761">
                  <c:v>13.765000000000001</c:v>
                </c:pt>
                <c:pt idx="762">
                  <c:v>13.41</c:v>
                </c:pt>
                <c:pt idx="763">
                  <c:v>13.425000000000001</c:v>
                </c:pt>
                <c:pt idx="764">
                  <c:v>13.515000000000001</c:v>
                </c:pt>
                <c:pt idx="765">
                  <c:v>13.654999999999999</c:v>
                </c:pt>
                <c:pt idx="766">
                  <c:v>14.05</c:v>
                </c:pt>
                <c:pt idx="767">
                  <c:v>14.54</c:v>
                </c:pt>
                <c:pt idx="768">
                  <c:v>14.36</c:v>
                </c:pt>
                <c:pt idx="769">
                  <c:v>13.945</c:v>
                </c:pt>
                <c:pt idx="770">
                  <c:v>14.15</c:v>
                </c:pt>
                <c:pt idx="771">
                  <c:v>14.2425</c:v>
                </c:pt>
                <c:pt idx="772">
                  <c:v>14.26</c:v>
                </c:pt>
                <c:pt idx="773">
                  <c:v>14.355</c:v>
                </c:pt>
                <c:pt idx="774">
                  <c:v>14.505000000000001</c:v>
                </c:pt>
                <c:pt idx="775">
                  <c:v>14.505000000000001</c:v>
                </c:pt>
                <c:pt idx="776">
                  <c:v>14.645</c:v>
                </c:pt>
                <c:pt idx="777">
                  <c:v>14.845000000000001</c:v>
                </c:pt>
                <c:pt idx="778">
                  <c:v>14.885</c:v>
                </c:pt>
                <c:pt idx="779">
                  <c:v>14.904999999999999</c:v>
                </c:pt>
                <c:pt idx="780">
                  <c:v>14.914999999999999</c:v>
                </c:pt>
                <c:pt idx="781">
                  <c:v>14.94</c:v>
                </c:pt>
                <c:pt idx="782">
                  <c:v>14.645</c:v>
                </c:pt>
                <c:pt idx="783">
                  <c:v>14.58</c:v>
                </c:pt>
                <c:pt idx="784">
                  <c:v>14.605</c:v>
                </c:pt>
                <c:pt idx="785">
                  <c:v>14.36</c:v>
                </c:pt>
                <c:pt idx="786">
                  <c:v>13.815</c:v>
                </c:pt>
                <c:pt idx="787">
                  <c:v>13.307499999999999</c:v>
                </c:pt>
                <c:pt idx="788">
                  <c:v>13.3375</c:v>
                </c:pt>
                <c:pt idx="789">
                  <c:v>13.195</c:v>
                </c:pt>
                <c:pt idx="790">
                  <c:v>12.965</c:v>
                </c:pt>
                <c:pt idx="791">
                  <c:v>13.175000000000001</c:v>
                </c:pt>
                <c:pt idx="792">
                  <c:v>13.125</c:v>
                </c:pt>
                <c:pt idx="793">
                  <c:v>12.7475</c:v>
                </c:pt>
                <c:pt idx="794">
                  <c:v>13.045</c:v>
                </c:pt>
                <c:pt idx="795">
                  <c:v>12.955</c:v>
                </c:pt>
                <c:pt idx="796">
                  <c:v>12.775</c:v>
                </c:pt>
                <c:pt idx="797">
                  <c:v>12.67</c:v>
                </c:pt>
                <c:pt idx="798">
                  <c:v>12.84</c:v>
                </c:pt>
                <c:pt idx="799">
                  <c:v>13.35</c:v>
                </c:pt>
                <c:pt idx="800">
                  <c:v>13.225</c:v>
                </c:pt>
                <c:pt idx="801">
                  <c:v>13.46</c:v>
                </c:pt>
                <c:pt idx="802">
                  <c:v>13.5725</c:v>
                </c:pt>
                <c:pt idx="803">
                  <c:v>13.2775</c:v>
                </c:pt>
                <c:pt idx="804">
                  <c:v>13.255000000000001</c:v>
                </c:pt>
                <c:pt idx="805">
                  <c:v>13.2</c:v>
                </c:pt>
                <c:pt idx="806">
                  <c:v>12.8675</c:v>
                </c:pt>
                <c:pt idx="807">
                  <c:v>12.595000000000001</c:v>
                </c:pt>
                <c:pt idx="808">
                  <c:v>13.145</c:v>
                </c:pt>
                <c:pt idx="809">
                  <c:v>13.62</c:v>
                </c:pt>
                <c:pt idx="810">
                  <c:v>13.45</c:v>
                </c:pt>
                <c:pt idx="811">
                  <c:v>13.0175</c:v>
                </c:pt>
                <c:pt idx="812">
                  <c:v>12.92</c:v>
                </c:pt>
                <c:pt idx="813">
                  <c:v>12.775</c:v>
                </c:pt>
                <c:pt idx="814">
                  <c:v>12.715</c:v>
                </c:pt>
                <c:pt idx="815">
                  <c:v>12.445</c:v>
                </c:pt>
                <c:pt idx="816">
                  <c:v>12.445</c:v>
                </c:pt>
                <c:pt idx="817">
                  <c:v>12.244999999999999</c:v>
                </c:pt>
                <c:pt idx="818">
                  <c:v>12.215</c:v>
                </c:pt>
                <c:pt idx="819">
                  <c:v>12.25</c:v>
                </c:pt>
                <c:pt idx="820">
                  <c:v>12.295</c:v>
                </c:pt>
                <c:pt idx="821">
                  <c:v>12.345000000000001</c:v>
                </c:pt>
                <c:pt idx="822">
                  <c:v>12.215</c:v>
                </c:pt>
                <c:pt idx="823">
                  <c:v>12.585000000000001</c:v>
                </c:pt>
                <c:pt idx="824">
                  <c:v>12.23</c:v>
                </c:pt>
                <c:pt idx="825">
                  <c:v>12.175000000000001</c:v>
                </c:pt>
                <c:pt idx="826">
                  <c:v>12.035</c:v>
                </c:pt>
                <c:pt idx="827">
                  <c:v>12.09</c:v>
                </c:pt>
                <c:pt idx="828">
                  <c:v>12.205</c:v>
                </c:pt>
                <c:pt idx="829">
                  <c:v>12.025</c:v>
                </c:pt>
                <c:pt idx="830">
                  <c:v>12.125</c:v>
                </c:pt>
                <c:pt idx="831">
                  <c:v>12.1</c:v>
                </c:pt>
                <c:pt idx="832">
                  <c:v>11.895</c:v>
                </c:pt>
                <c:pt idx="833">
                  <c:v>11.682499999999999</c:v>
                </c:pt>
                <c:pt idx="834">
                  <c:v>11.6075</c:v>
                </c:pt>
                <c:pt idx="835">
                  <c:v>11.545</c:v>
                </c:pt>
                <c:pt idx="836">
                  <c:v>11.404999999999999</c:v>
                </c:pt>
                <c:pt idx="837">
                  <c:v>11.157500000000001</c:v>
                </c:pt>
                <c:pt idx="838">
                  <c:v>10.85</c:v>
                </c:pt>
                <c:pt idx="839">
                  <c:v>10.7</c:v>
                </c:pt>
                <c:pt idx="840">
                  <c:v>11.27</c:v>
                </c:pt>
                <c:pt idx="841">
                  <c:v>11.185</c:v>
                </c:pt>
                <c:pt idx="842">
                  <c:v>11.455</c:v>
                </c:pt>
                <c:pt idx="843">
                  <c:v>11.65</c:v>
                </c:pt>
                <c:pt idx="844">
                  <c:v>11.37</c:v>
                </c:pt>
                <c:pt idx="845">
                  <c:v>11.46</c:v>
                </c:pt>
                <c:pt idx="846">
                  <c:v>11.827500000000001</c:v>
                </c:pt>
                <c:pt idx="847">
                  <c:v>11.65</c:v>
                </c:pt>
                <c:pt idx="848">
                  <c:v>11.75</c:v>
                </c:pt>
                <c:pt idx="849">
                  <c:v>11.64</c:v>
                </c:pt>
                <c:pt idx="850">
                  <c:v>11.47</c:v>
                </c:pt>
                <c:pt idx="851">
                  <c:v>11.86</c:v>
                </c:pt>
                <c:pt idx="852">
                  <c:v>11.657500000000001</c:v>
                </c:pt>
                <c:pt idx="853">
                  <c:v>11.744999999999999</c:v>
                </c:pt>
                <c:pt idx="854">
                  <c:v>11.59</c:v>
                </c:pt>
                <c:pt idx="855">
                  <c:v>11.255000000000001</c:v>
                </c:pt>
                <c:pt idx="856">
                  <c:v>11.345000000000001</c:v>
                </c:pt>
                <c:pt idx="857">
                  <c:v>11.092499999999999</c:v>
                </c:pt>
                <c:pt idx="858">
                  <c:v>11.022500000000001</c:v>
                </c:pt>
                <c:pt idx="859">
                  <c:v>11.16</c:v>
                </c:pt>
                <c:pt idx="860">
                  <c:v>11.3225</c:v>
                </c:pt>
                <c:pt idx="861">
                  <c:v>11.0025</c:v>
                </c:pt>
                <c:pt idx="862">
                  <c:v>10.904999999999999</c:v>
                </c:pt>
                <c:pt idx="863">
                  <c:v>10.925000000000001</c:v>
                </c:pt>
                <c:pt idx="864">
                  <c:v>10.96</c:v>
                </c:pt>
                <c:pt idx="865">
                  <c:v>10.91</c:v>
                </c:pt>
                <c:pt idx="866">
                  <c:v>11.15</c:v>
                </c:pt>
                <c:pt idx="867">
                  <c:v>11.315</c:v>
                </c:pt>
                <c:pt idx="868">
                  <c:v>10.96</c:v>
                </c:pt>
                <c:pt idx="869">
                  <c:v>10.887499999999999</c:v>
                </c:pt>
                <c:pt idx="870">
                  <c:v>10.984999999999999</c:v>
                </c:pt>
                <c:pt idx="871">
                  <c:v>11.27</c:v>
                </c:pt>
                <c:pt idx="872">
                  <c:v>11.895</c:v>
                </c:pt>
                <c:pt idx="873">
                  <c:v>14.02</c:v>
                </c:pt>
                <c:pt idx="874">
                  <c:v>14.305</c:v>
                </c:pt>
                <c:pt idx="875">
                  <c:v>13.41</c:v>
                </c:pt>
                <c:pt idx="876">
                  <c:v>13.532500000000001</c:v>
                </c:pt>
                <c:pt idx="877">
                  <c:v>12.885</c:v>
                </c:pt>
                <c:pt idx="878">
                  <c:v>12.315</c:v>
                </c:pt>
                <c:pt idx="879">
                  <c:v>12.47</c:v>
                </c:pt>
                <c:pt idx="880">
                  <c:v>13.0375</c:v>
                </c:pt>
                <c:pt idx="881">
                  <c:v>12.795</c:v>
                </c:pt>
                <c:pt idx="882">
                  <c:v>13.57</c:v>
                </c:pt>
                <c:pt idx="883">
                  <c:v>15.975</c:v>
                </c:pt>
                <c:pt idx="884">
                  <c:v>15.975</c:v>
                </c:pt>
                <c:pt idx="885">
                  <c:v>14.487500000000001</c:v>
                </c:pt>
                <c:pt idx="886">
                  <c:v>15.31</c:v>
                </c:pt>
                <c:pt idx="887">
                  <c:v>14.285</c:v>
                </c:pt>
                <c:pt idx="888">
                  <c:v>13.6175</c:v>
                </c:pt>
                <c:pt idx="889">
                  <c:v>13.362500000000001</c:v>
                </c:pt>
                <c:pt idx="890">
                  <c:v>13.4125</c:v>
                </c:pt>
                <c:pt idx="891">
                  <c:v>13.5975</c:v>
                </c:pt>
                <c:pt idx="892">
                  <c:v>13.385</c:v>
                </c:pt>
                <c:pt idx="893">
                  <c:v>13.25</c:v>
                </c:pt>
                <c:pt idx="894">
                  <c:v>13.4475</c:v>
                </c:pt>
                <c:pt idx="895">
                  <c:v>13.654999999999999</c:v>
                </c:pt>
                <c:pt idx="896">
                  <c:v>13.8</c:v>
                </c:pt>
                <c:pt idx="897">
                  <c:v>13.43</c:v>
                </c:pt>
                <c:pt idx="898">
                  <c:v>13.375</c:v>
                </c:pt>
                <c:pt idx="899">
                  <c:v>12.67</c:v>
                </c:pt>
                <c:pt idx="900">
                  <c:v>12.465</c:v>
                </c:pt>
                <c:pt idx="901">
                  <c:v>12.48</c:v>
                </c:pt>
                <c:pt idx="902">
                  <c:v>12.39</c:v>
                </c:pt>
                <c:pt idx="903">
                  <c:v>12.414999999999999</c:v>
                </c:pt>
                <c:pt idx="904">
                  <c:v>11.99</c:v>
                </c:pt>
                <c:pt idx="905">
                  <c:v>11.984999999999999</c:v>
                </c:pt>
                <c:pt idx="906">
                  <c:v>11.88</c:v>
                </c:pt>
                <c:pt idx="907">
                  <c:v>12.035</c:v>
                </c:pt>
                <c:pt idx="908">
                  <c:v>12.6</c:v>
                </c:pt>
                <c:pt idx="909">
                  <c:v>12.605</c:v>
                </c:pt>
                <c:pt idx="910">
                  <c:v>12.315</c:v>
                </c:pt>
                <c:pt idx="911">
                  <c:v>13.07</c:v>
                </c:pt>
                <c:pt idx="912">
                  <c:v>12.852499999999999</c:v>
                </c:pt>
                <c:pt idx="913">
                  <c:v>13.547499999999999</c:v>
                </c:pt>
                <c:pt idx="914">
                  <c:v>13.04</c:v>
                </c:pt>
                <c:pt idx="915">
                  <c:v>12.54</c:v>
                </c:pt>
                <c:pt idx="916">
                  <c:v>12.234999999999999</c:v>
                </c:pt>
                <c:pt idx="917">
                  <c:v>12.244999999999999</c:v>
                </c:pt>
                <c:pt idx="918">
                  <c:v>11.695</c:v>
                </c:pt>
                <c:pt idx="919">
                  <c:v>11.555</c:v>
                </c:pt>
                <c:pt idx="920">
                  <c:v>11.477499999999999</c:v>
                </c:pt>
                <c:pt idx="921">
                  <c:v>11.442500000000001</c:v>
                </c:pt>
                <c:pt idx="922">
                  <c:v>11.324999999999999</c:v>
                </c:pt>
                <c:pt idx="923">
                  <c:v>11.775</c:v>
                </c:pt>
                <c:pt idx="924">
                  <c:v>12.57</c:v>
                </c:pt>
                <c:pt idx="925">
                  <c:v>12.467499999999999</c:v>
                </c:pt>
                <c:pt idx="926">
                  <c:v>12.295</c:v>
                </c:pt>
                <c:pt idx="927">
                  <c:v>12.147500000000001</c:v>
                </c:pt>
                <c:pt idx="928">
                  <c:v>12.2125</c:v>
                </c:pt>
                <c:pt idx="929">
                  <c:v>11.64</c:v>
                </c:pt>
                <c:pt idx="930">
                  <c:v>11.555</c:v>
                </c:pt>
                <c:pt idx="931">
                  <c:v>11.365</c:v>
                </c:pt>
                <c:pt idx="932">
                  <c:v>11.237500000000001</c:v>
                </c:pt>
                <c:pt idx="933">
                  <c:v>11.407500000000001</c:v>
                </c:pt>
                <c:pt idx="934">
                  <c:v>11.63</c:v>
                </c:pt>
                <c:pt idx="935">
                  <c:v>11.315</c:v>
                </c:pt>
                <c:pt idx="936">
                  <c:v>11.44</c:v>
                </c:pt>
                <c:pt idx="937">
                  <c:v>11.71</c:v>
                </c:pt>
                <c:pt idx="938">
                  <c:v>11.805</c:v>
                </c:pt>
                <c:pt idx="939">
                  <c:v>11.765000000000001</c:v>
                </c:pt>
                <c:pt idx="940">
                  <c:v>11.695</c:v>
                </c:pt>
                <c:pt idx="941">
                  <c:v>11.715</c:v>
                </c:pt>
                <c:pt idx="942">
                  <c:v>11.99</c:v>
                </c:pt>
                <c:pt idx="943">
                  <c:v>11.8575</c:v>
                </c:pt>
                <c:pt idx="944">
                  <c:v>11.7525</c:v>
                </c:pt>
                <c:pt idx="945">
                  <c:v>11.8825</c:v>
                </c:pt>
                <c:pt idx="946">
                  <c:v>11.74</c:v>
                </c:pt>
                <c:pt idx="947">
                  <c:v>11.585000000000001</c:v>
                </c:pt>
                <c:pt idx="948">
                  <c:v>11.77</c:v>
                </c:pt>
                <c:pt idx="949">
                  <c:v>11.695</c:v>
                </c:pt>
                <c:pt idx="950">
                  <c:v>11.53</c:v>
                </c:pt>
                <c:pt idx="951">
                  <c:v>12.305</c:v>
                </c:pt>
                <c:pt idx="952">
                  <c:v>12.21</c:v>
                </c:pt>
                <c:pt idx="953">
                  <c:v>12.01</c:v>
                </c:pt>
                <c:pt idx="954">
                  <c:v>12.22</c:v>
                </c:pt>
                <c:pt idx="955">
                  <c:v>12.23</c:v>
                </c:pt>
                <c:pt idx="956">
                  <c:v>12.404999999999999</c:v>
                </c:pt>
                <c:pt idx="957">
                  <c:v>12.39</c:v>
                </c:pt>
                <c:pt idx="958">
                  <c:v>12.61</c:v>
                </c:pt>
                <c:pt idx="959">
                  <c:v>12.32</c:v>
                </c:pt>
                <c:pt idx="960">
                  <c:v>12.29</c:v>
                </c:pt>
                <c:pt idx="961">
                  <c:v>12.824999999999999</c:v>
                </c:pt>
                <c:pt idx="962">
                  <c:v>13.035</c:v>
                </c:pt>
                <c:pt idx="963">
                  <c:v>12.72</c:v>
                </c:pt>
                <c:pt idx="964">
                  <c:v>12.455</c:v>
                </c:pt>
                <c:pt idx="965">
                  <c:v>12.3</c:v>
                </c:pt>
                <c:pt idx="966">
                  <c:v>12.585000000000001</c:v>
                </c:pt>
                <c:pt idx="967">
                  <c:v>12.07</c:v>
                </c:pt>
                <c:pt idx="968">
                  <c:v>11.525</c:v>
                </c:pt>
                <c:pt idx="969">
                  <c:v>11.265000000000001</c:v>
                </c:pt>
                <c:pt idx="970">
                  <c:v>11.285</c:v>
                </c:pt>
                <c:pt idx="971">
                  <c:v>11.244999999999999</c:v>
                </c:pt>
                <c:pt idx="972">
                  <c:v>11.414999999999999</c:v>
                </c:pt>
                <c:pt idx="973">
                  <c:v>11.43</c:v>
                </c:pt>
                <c:pt idx="974">
                  <c:v>11.414999999999999</c:v>
                </c:pt>
                <c:pt idx="975">
                  <c:v>11.23</c:v>
                </c:pt>
                <c:pt idx="976">
                  <c:v>11.295</c:v>
                </c:pt>
                <c:pt idx="977">
                  <c:v>11.445</c:v>
                </c:pt>
                <c:pt idx="978">
                  <c:v>11.47</c:v>
                </c:pt>
                <c:pt idx="979">
                  <c:v>11.16</c:v>
                </c:pt>
                <c:pt idx="980">
                  <c:v>11.2</c:v>
                </c:pt>
                <c:pt idx="981">
                  <c:v>11.35</c:v>
                </c:pt>
                <c:pt idx="982">
                  <c:v>11.645</c:v>
                </c:pt>
                <c:pt idx="983">
                  <c:v>12.355</c:v>
                </c:pt>
                <c:pt idx="984">
                  <c:v>12.455</c:v>
                </c:pt>
                <c:pt idx="985">
                  <c:v>12.39</c:v>
                </c:pt>
                <c:pt idx="986">
                  <c:v>12.335000000000001</c:v>
                </c:pt>
                <c:pt idx="987">
                  <c:v>12.035</c:v>
                </c:pt>
                <c:pt idx="988">
                  <c:v>12.335000000000001</c:v>
                </c:pt>
                <c:pt idx="989">
                  <c:v>12.06</c:v>
                </c:pt>
                <c:pt idx="990">
                  <c:v>12.16</c:v>
                </c:pt>
                <c:pt idx="991">
                  <c:v>11.975</c:v>
                </c:pt>
                <c:pt idx="992">
                  <c:v>11.8225</c:v>
                </c:pt>
                <c:pt idx="993">
                  <c:v>11.875</c:v>
                </c:pt>
                <c:pt idx="994">
                  <c:v>11.815</c:v>
                </c:pt>
                <c:pt idx="995">
                  <c:v>11.914999999999999</c:v>
                </c:pt>
                <c:pt idx="996">
                  <c:v>11.795</c:v>
                </c:pt>
                <c:pt idx="997">
                  <c:v>11.895</c:v>
                </c:pt>
                <c:pt idx="998">
                  <c:v>11.895</c:v>
                </c:pt>
                <c:pt idx="999">
                  <c:v>11.965</c:v>
                </c:pt>
                <c:pt idx="1000">
                  <c:v>12.205</c:v>
                </c:pt>
                <c:pt idx="1001">
                  <c:v>12.135</c:v>
                </c:pt>
                <c:pt idx="1002">
                  <c:v>11.71</c:v>
                </c:pt>
                <c:pt idx="1003">
                  <c:v>11.39</c:v>
                </c:pt>
                <c:pt idx="1004">
                  <c:v>11.095000000000001</c:v>
                </c:pt>
                <c:pt idx="1005">
                  <c:v>10.98</c:v>
                </c:pt>
                <c:pt idx="1006">
                  <c:v>10.99</c:v>
                </c:pt>
                <c:pt idx="1007">
                  <c:v>11.14</c:v>
                </c:pt>
                <c:pt idx="1008">
                  <c:v>11.154999999999999</c:v>
                </c:pt>
                <c:pt idx="1009">
                  <c:v>11.32</c:v>
                </c:pt>
                <c:pt idx="1010">
                  <c:v>11.705</c:v>
                </c:pt>
                <c:pt idx="1011">
                  <c:v>11.702500000000001</c:v>
                </c:pt>
                <c:pt idx="1012">
                  <c:v>11.46</c:v>
                </c:pt>
                <c:pt idx="1013">
                  <c:v>10.86</c:v>
                </c:pt>
                <c:pt idx="1014">
                  <c:v>10.725</c:v>
                </c:pt>
                <c:pt idx="1015">
                  <c:v>10.7</c:v>
                </c:pt>
                <c:pt idx="1016">
                  <c:v>10.82</c:v>
                </c:pt>
                <c:pt idx="1017">
                  <c:v>10.89</c:v>
                </c:pt>
                <c:pt idx="1018">
                  <c:v>10.925000000000001</c:v>
                </c:pt>
                <c:pt idx="1019">
                  <c:v>11.147500000000001</c:v>
                </c:pt>
                <c:pt idx="1020">
                  <c:v>11.172499999999999</c:v>
                </c:pt>
                <c:pt idx="1021">
                  <c:v>11.202500000000001</c:v>
                </c:pt>
                <c:pt idx="1022">
                  <c:v>11.0975</c:v>
                </c:pt>
                <c:pt idx="1023">
                  <c:v>11.0375</c:v>
                </c:pt>
                <c:pt idx="1024">
                  <c:v>11.045</c:v>
                </c:pt>
                <c:pt idx="1025">
                  <c:v>11.135</c:v>
                </c:pt>
                <c:pt idx="1026">
                  <c:v>11.115</c:v>
                </c:pt>
                <c:pt idx="1027">
                  <c:v>11.484999999999999</c:v>
                </c:pt>
                <c:pt idx="1028">
                  <c:v>11.6</c:v>
                </c:pt>
                <c:pt idx="1029">
                  <c:v>11.45</c:v>
                </c:pt>
                <c:pt idx="1030">
                  <c:v>11.557499999999999</c:v>
                </c:pt>
                <c:pt idx="1031">
                  <c:v>11.435</c:v>
                </c:pt>
                <c:pt idx="1032">
                  <c:v>11.25</c:v>
                </c:pt>
                <c:pt idx="1033">
                  <c:v>11.625</c:v>
                </c:pt>
                <c:pt idx="1034">
                  <c:v>11.16</c:v>
                </c:pt>
                <c:pt idx="1035">
                  <c:v>11.057499999999999</c:v>
                </c:pt>
                <c:pt idx="1036">
                  <c:v>10.93</c:v>
                </c:pt>
                <c:pt idx="1037">
                  <c:v>11.055</c:v>
                </c:pt>
                <c:pt idx="1038">
                  <c:v>11.04</c:v>
                </c:pt>
                <c:pt idx="1039">
                  <c:v>11.005000000000001</c:v>
                </c:pt>
                <c:pt idx="1040">
                  <c:v>11.11</c:v>
                </c:pt>
                <c:pt idx="1041">
                  <c:v>11.2225</c:v>
                </c:pt>
                <c:pt idx="1042">
                  <c:v>11.484999999999999</c:v>
                </c:pt>
                <c:pt idx="1043">
                  <c:v>11.5525</c:v>
                </c:pt>
                <c:pt idx="1044">
                  <c:v>11.55</c:v>
                </c:pt>
                <c:pt idx="1045">
                  <c:v>11.645</c:v>
                </c:pt>
                <c:pt idx="1046">
                  <c:v>11.28</c:v>
                </c:pt>
                <c:pt idx="1047">
                  <c:v>11.215</c:v>
                </c:pt>
                <c:pt idx="1048">
                  <c:v>11.19</c:v>
                </c:pt>
                <c:pt idx="1049">
                  <c:v>11.105</c:v>
                </c:pt>
                <c:pt idx="1050">
                  <c:v>11.12</c:v>
                </c:pt>
                <c:pt idx="1051">
                  <c:v>10.96</c:v>
                </c:pt>
                <c:pt idx="1052">
                  <c:v>10.72</c:v>
                </c:pt>
                <c:pt idx="1053">
                  <c:v>10.765000000000001</c:v>
                </c:pt>
                <c:pt idx="1054">
                  <c:v>10.734999999999999</c:v>
                </c:pt>
                <c:pt idx="1055">
                  <c:v>10.7675</c:v>
                </c:pt>
                <c:pt idx="1056">
                  <c:v>10.74</c:v>
                </c:pt>
                <c:pt idx="1057">
                  <c:v>10.824999999999999</c:v>
                </c:pt>
                <c:pt idx="1058">
                  <c:v>10.835000000000001</c:v>
                </c:pt>
                <c:pt idx="1059">
                  <c:v>10.772500000000001</c:v>
                </c:pt>
                <c:pt idx="1060">
                  <c:v>10.62</c:v>
                </c:pt>
                <c:pt idx="1061">
                  <c:v>10.43</c:v>
                </c:pt>
                <c:pt idx="1062">
                  <c:v>10.38</c:v>
                </c:pt>
                <c:pt idx="1063">
                  <c:v>10.105</c:v>
                </c:pt>
                <c:pt idx="1064">
                  <c:v>10.25</c:v>
                </c:pt>
                <c:pt idx="1065">
                  <c:v>10.3675</c:v>
                </c:pt>
                <c:pt idx="1066">
                  <c:v>10.55</c:v>
                </c:pt>
                <c:pt idx="1067">
                  <c:v>10.637499999999999</c:v>
                </c:pt>
                <c:pt idx="1068">
                  <c:v>10.654999999999999</c:v>
                </c:pt>
                <c:pt idx="1069">
                  <c:v>10.5</c:v>
                </c:pt>
                <c:pt idx="1070">
                  <c:v>10.17</c:v>
                </c:pt>
                <c:pt idx="1071">
                  <c:v>10.17</c:v>
                </c:pt>
                <c:pt idx="1072">
                  <c:v>10.1225</c:v>
                </c:pt>
                <c:pt idx="1073">
                  <c:v>10.255000000000001</c:v>
                </c:pt>
                <c:pt idx="1074">
                  <c:v>10.234999999999999</c:v>
                </c:pt>
                <c:pt idx="1075">
                  <c:v>10.137499999999999</c:v>
                </c:pt>
                <c:pt idx="1076">
                  <c:v>10.125</c:v>
                </c:pt>
                <c:pt idx="1077">
                  <c:v>9.8025000000000002</c:v>
                </c:pt>
                <c:pt idx="1078">
                  <c:v>9.7000000000000011</c:v>
                </c:pt>
                <c:pt idx="1079">
                  <c:v>9.6950000000000003</c:v>
                </c:pt>
                <c:pt idx="1080">
                  <c:v>9.6299999999999972</c:v>
                </c:pt>
                <c:pt idx="1081">
                  <c:v>9.91</c:v>
                </c:pt>
                <c:pt idx="1082">
                  <c:v>9.92</c:v>
                </c:pt>
                <c:pt idx="1083">
                  <c:v>10.715</c:v>
                </c:pt>
                <c:pt idx="1084">
                  <c:v>10.31</c:v>
                </c:pt>
                <c:pt idx="1085">
                  <c:v>10.105</c:v>
                </c:pt>
                <c:pt idx="1086">
                  <c:v>9.8450000000000006</c:v>
                </c:pt>
                <c:pt idx="1087">
                  <c:v>9.9875000000000007</c:v>
                </c:pt>
                <c:pt idx="1088">
                  <c:v>10.039999999999999</c:v>
                </c:pt>
                <c:pt idx="1089">
                  <c:v>9.8849999999999998</c:v>
                </c:pt>
                <c:pt idx="1090">
                  <c:v>9.6275000000000013</c:v>
                </c:pt>
                <c:pt idx="1091">
                  <c:v>9.5475000000000012</c:v>
                </c:pt>
                <c:pt idx="1092">
                  <c:v>9.375</c:v>
                </c:pt>
                <c:pt idx="1093">
                  <c:v>9.35</c:v>
                </c:pt>
                <c:pt idx="1094">
                  <c:v>10.2075</c:v>
                </c:pt>
                <c:pt idx="1095">
                  <c:v>11.1625</c:v>
                </c:pt>
                <c:pt idx="1096">
                  <c:v>14.1</c:v>
                </c:pt>
                <c:pt idx="1097">
                  <c:v>13.93</c:v>
                </c:pt>
                <c:pt idx="1098">
                  <c:v>15.612500000000001</c:v>
                </c:pt>
                <c:pt idx="1099">
                  <c:v>13.445</c:v>
                </c:pt>
                <c:pt idx="1100">
                  <c:v>12.145</c:v>
                </c:pt>
                <c:pt idx="1101">
                  <c:v>11.46</c:v>
                </c:pt>
                <c:pt idx="1102">
                  <c:v>11.225</c:v>
                </c:pt>
                <c:pt idx="1103">
                  <c:v>11.16</c:v>
                </c:pt>
                <c:pt idx="1104">
                  <c:v>10.945</c:v>
                </c:pt>
                <c:pt idx="1105">
                  <c:v>11.35</c:v>
                </c:pt>
                <c:pt idx="1106">
                  <c:v>11.98</c:v>
                </c:pt>
                <c:pt idx="1107">
                  <c:v>11.8675</c:v>
                </c:pt>
                <c:pt idx="1108">
                  <c:v>11.525</c:v>
                </c:pt>
                <c:pt idx="1109">
                  <c:v>11.455</c:v>
                </c:pt>
                <c:pt idx="1110">
                  <c:v>11.12</c:v>
                </c:pt>
                <c:pt idx="1111">
                  <c:v>11.01</c:v>
                </c:pt>
                <c:pt idx="1112">
                  <c:v>11.305</c:v>
                </c:pt>
                <c:pt idx="1113">
                  <c:v>11.58</c:v>
                </c:pt>
                <c:pt idx="1114">
                  <c:v>11.595000000000001</c:v>
                </c:pt>
                <c:pt idx="1115">
                  <c:v>11.615</c:v>
                </c:pt>
                <c:pt idx="1116">
                  <c:v>12.095000000000001</c:v>
                </c:pt>
                <c:pt idx="1117">
                  <c:v>11.78</c:v>
                </c:pt>
                <c:pt idx="1118">
                  <c:v>11.994999999999999</c:v>
                </c:pt>
                <c:pt idx="1119">
                  <c:v>11.66</c:v>
                </c:pt>
                <c:pt idx="1120">
                  <c:v>11.744999999999999</c:v>
                </c:pt>
                <c:pt idx="1121">
                  <c:v>11.5625</c:v>
                </c:pt>
                <c:pt idx="1122">
                  <c:v>11.494999999999999</c:v>
                </c:pt>
                <c:pt idx="1123">
                  <c:v>11.615</c:v>
                </c:pt>
                <c:pt idx="1124">
                  <c:v>11.63</c:v>
                </c:pt>
                <c:pt idx="1125">
                  <c:v>11.664999999999999</c:v>
                </c:pt>
                <c:pt idx="1126">
                  <c:v>11.37</c:v>
                </c:pt>
                <c:pt idx="1127">
                  <c:v>11.295</c:v>
                </c:pt>
                <c:pt idx="1128">
                  <c:v>11.09</c:v>
                </c:pt>
                <c:pt idx="1129">
                  <c:v>10.88</c:v>
                </c:pt>
                <c:pt idx="1130">
                  <c:v>11.045</c:v>
                </c:pt>
                <c:pt idx="1131">
                  <c:v>11.307499999999999</c:v>
                </c:pt>
                <c:pt idx="1132">
                  <c:v>11.37</c:v>
                </c:pt>
                <c:pt idx="1133">
                  <c:v>11.66</c:v>
                </c:pt>
                <c:pt idx="1134">
                  <c:v>11.4</c:v>
                </c:pt>
                <c:pt idx="1135">
                  <c:v>11.135</c:v>
                </c:pt>
                <c:pt idx="1136">
                  <c:v>11.005000000000001</c:v>
                </c:pt>
                <c:pt idx="1137">
                  <c:v>10.75</c:v>
                </c:pt>
                <c:pt idx="1138">
                  <c:v>10.96</c:v>
                </c:pt>
                <c:pt idx="1139">
                  <c:v>11.005000000000001</c:v>
                </c:pt>
                <c:pt idx="1140">
                  <c:v>10.79</c:v>
                </c:pt>
                <c:pt idx="1141">
                  <c:v>10.744999999999999</c:v>
                </c:pt>
                <c:pt idx="1142">
                  <c:v>10.685</c:v>
                </c:pt>
                <c:pt idx="1143">
                  <c:v>10.865</c:v>
                </c:pt>
                <c:pt idx="1144">
                  <c:v>10.715</c:v>
                </c:pt>
                <c:pt idx="1145">
                  <c:v>10.86</c:v>
                </c:pt>
                <c:pt idx="1146">
                  <c:v>10.75</c:v>
                </c:pt>
                <c:pt idx="1147">
                  <c:v>10.75</c:v>
                </c:pt>
                <c:pt idx="1148">
                  <c:v>10.57</c:v>
                </c:pt>
                <c:pt idx="1149">
                  <c:v>10.64</c:v>
                </c:pt>
                <c:pt idx="1150">
                  <c:v>10.63</c:v>
                </c:pt>
                <c:pt idx="1151">
                  <c:v>10.52</c:v>
                </c:pt>
                <c:pt idx="1152">
                  <c:v>10.535</c:v>
                </c:pt>
                <c:pt idx="1153">
                  <c:v>10.585000000000001</c:v>
                </c:pt>
                <c:pt idx="1154">
                  <c:v>10.46</c:v>
                </c:pt>
                <c:pt idx="1155">
                  <c:v>10.54</c:v>
                </c:pt>
                <c:pt idx="1156">
                  <c:v>10.265000000000001</c:v>
                </c:pt>
                <c:pt idx="1157">
                  <c:v>10.5625</c:v>
                </c:pt>
                <c:pt idx="1158">
                  <c:v>10.33</c:v>
                </c:pt>
                <c:pt idx="1159">
                  <c:v>10.074999999999999</c:v>
                </c:pt>
                <c:pt idx="1160">
                  <c:v>10.032500000000001</c:v>
                </c:pt>
                <c:pt idx="1161">
                  <c:v>10.012499999999999</c:v>
                </c:pt>
                <c:pt idx="1162">
                  <c:v>10.2525</c:v>
                </c:pt>
                <c:pt idx="1163">
                  <c:v>10.565</c:v>
                </c:pt>
                <c:pt idx="1164">
                  <c:v>10.32</c:v>
                </c:pt>
                <c:pt idx="1165">
                  <c:v>10.227499999999999</c:v>
                </c:pt>
                <c:pt idx="1166">
                  <c:v>10.210000000000001</c:v>
                </c:pt>
                <c:pt idx="1167">
                  <c:v>10.0025</c:v>
                </c:pt>
                <c:pt idx="1168">
                  <c:v>9.89</c:v>
                </c:pt>
                <c:pt idx="1169">
                  <c:v>9.8225000000000033</c:v>
                </c:pt>
                <c:pt idx="1170">
                  <c:v>9.8000000000000007</c:v>
                </c:pt>
                <c:pt idx="1171">
                  <c:v>9.7275000000000009</c:v>
                </c:pt>
                <c:pt idx="1172">
                  <c:v>9.6625000000000032</c:v>
                </c:pt>
                <c:pt idx="1173">
                  <c:v>9.6549999999999994</c:v>
                </c:pt>
                <c:pt idx="1174">
                  <c:v>9.5</c:v>
                </c:pt>
                <c:pt idx="1175">
                  <c:v>9.51</c:v>
                </c:pt>
                <c:pt idx="1176">
                  <c:v>9.43</c:v>
                </c:pt>
                <c:pt idx="1177">
                  <c:v>9.41</c:v>
                </c:pt>
                <c:pt idx="1178">
                  <c:v>9.2950000000000017</c:v>
                </c:pt>
                <c:pt idx="1179">
                  <c:v>9.0649999999999995</c:v>
                </c:pt>
                <c:pt idx="1180">
                  <c:v>9.2950000000000017</c:v>
                </c:pt>
                <c:pt idx="1181">
                  <c:v>10.039999999999999</c:v>
                </c:pt>
                <c:pt idx="1182">
                  <c:v>10.19</c:v>
                </c:pt>
                <c:pt idx="1183">
                  <c:v>10.28</c:v>
                </c:pt>
                <c:pt idx="1184">
                  <c:v>10.265000000000001</c:v>
                </c:pt>
                <c:pt idx="1185">
                  <c:v>10.38</c:v>
                </c:pt>
                <c:pt idx="1186">
                  <c:v>10</c:v>
                </c:pt>
                <c:pt idx="1187">
                  <c:v>9.9550000000000001</c:v>
                </c:pt>
                <c:pt idx="1188">
                  <c:v>10.154999999999999</c:v>
                </c:pt>
                <c:pt idx="1189">
                  <c:v>9.8475000000000001</c:v>
                </c:pt>
                <c:pt idx="1190">
                  <c:v>10.17</c:v>
                </c:pt>
                <c:pt idx="1191">
                  <c:v>10.3825</c:v>
                </c:pt>
                <c:pt idx="1192">
                  <c:v>10.675000000000001</c:v>
                </c:pt>
                <c:pt idx="1193">
                  <c:v>10.855</c:v>
                </c:pt>
                <c:pt idx="1194">
                  <c:v>11.344989999999999</c:v>
                </c:pt>
                <c:pt idx="1195">
                  <c:v>10.96</c:v>
                </c:pt>
                <c:pt idx="1196">
                  <c:v>10.81499</c:v>
                </c:pt>
                <c:pt idx="1197">
                  <c:v>10.775</c:v>
                </c:pt>
                <c:pt idx="1198">
                  <c:v>10.744999999999999</c:v>
                </c:pt>
                <c:pt idx="1199">
                  <c:v>10.935</c:v>
                </c:pt>
                <c:pt idx="1200">
                  <c:v>11.865</c:v>
                </c:pt>
                <c:pt idx="1201">
                  <c:v>13.21</c:v>
                </c:pt>
                <c:pt idx="1202">
                  <c:v>13.095000000000001</c:v>
                </c:pt>
                <c:pt idx="1203">
                  <c:v>13.085000000000001</c:v>
                </c:pt>
                <c:pt idx="1204">
                  <c:v>12.685</c:v>
                </c:pt>
                <c:pt idx="1205">
                  <c:v>11.66</c:v>
                </c:pt>
                <c:pt idx="1206">
                  <c:v>11.34</c:v>
                </c:pt>
                <c:pt idx="1207">
                  <c:v>11.344989999999999</c:v>
                </c:pt>
                <c:pt idx="1208">
                  <c:v>11.462490000000001</c:v>
                </c:pt>
                <c:pt idx="1209">
                  <c:v>11.899990000000001</c:v>
                </c:pt>
                <c:pt idx="1210">
                  <c:v>11.60249</c:v>
                </c:pt>
                <c:pt idx="1211">
                  <c:v>11.45499</c:v>
                </c:pt>
                <c:pt idx="1212">
                  <c:v>11.285</c:v>
                </c:pt>
                <c:pt idx="1213">
                  <c:v>11.465</c:v>
                </c:pt>
                <c:pt idx="1214">
                  <c:v>11.265000000000001</c:v>
                </c:pt>
                <c:pt idx="1215">
                  <c:v>10.98</c:v>
                </c:pt>
                <c:pt idx="1216">
                  <c:v>10.975</c:v>
                </c:pt>
                <c:pt idx="1217">
                  <c:v>10.895</c:v>
                </c:pt>
                <c:pt idx="1218">
                  <c:v>10.994999999999999</c:v>
                </c:pt>
                <c:pt idx="1219">
                  <c:v>10.88499</c:v>
                </c:pt>
                <c:pt idx="1220">
                  <c:v>10.969989999999999</c:v>
                </c:pt>
                <c:pt idx="1221">
                  <c:v>10.904999999999999</c:v>
                </c:pt>
                <c:pt idx="1222">
                  <c:v>10.844989999999999</c:v>
                </c:pt>
                <c:pt idx="1223">
                  <c:v>10.82</c:v>
                </c:pt>
                <c:pt idx="1224">
                  <c:v>11.149990000000001</c:v>
                </c:pt>
                <c:pt idx="1225">
                  <c:v>11.50999</c:v>
                </c:pt>
                <c:pt idx="1226">
                  <c:v>11.404999999999999</c:v>
                </c:pt>
                <c:pt idx="1227">
                  <c:v>11.45</c:v>
                </c:pt>
                <c:pt idx="1228">
                  <c:v>11.219989999999999</c:v>
                </c:pt>
                <c:pt idx="1229">
                  <c:v>10.7775</c:v>
                </c:pt>
                <c:pt idx="1230">
                  <c:v>11.07999</c:v>
                </c:pt>
                <c:pt idx="1231">
                  <c:v>11.16499</c:v>
                </c:pt>
                <c:pt idx="1232">
                  <c:v>11.42249</c:v>
                </c:pt>
                <c:pt idx="1233">
                  <c:v>12.244999999999999</c:v>
                </c:pt>
                <c:pt idx="1234">
                  <c:v>12.2425</c:v>
                </c:pt>
                <c:pt idx="1235">
                  <c:v>12.21</c:v>
                </c:pt>
                <c:pt idx="1236">
                  <c:v>11.57249</c:v>
                </c:pt>
                <c:pt idx="1237">
                  <c:v>11.27</c:v>
                </c:pt>
                <c:pt idx="1238">
                  <c:v>11.16</c:v>
                </c:pt>
                <c:pt idx="1239">
                  <c:v>11.115</c:v>
                </c:pt>
                <c:pt idx="1240">
                  <c:v>11.03999</c:v>
                </c:pt>
                <c:pt idx="1241">
                  <c:v>11.015000000000001</c:v>
                </c:pt>
                <c:pt idx="1242">
                  <c:v>10.71</c:v>
                </c:pt>
                <c:pt idx="1243">
                  <c:v>10.31499</c:v>
                </c:pt>
                <c:pt idx="1244">
                  <c:v>9.9699900000000028</c:v>
                </c:pt>
                <c:pt idx="1245">
                  <c:v>9.8075000000000028</c:v>
                </c:pt>
                <c:pt idx="1246">
                  <c:v>9.7399999999999984</c:v>
                </c:pt>
                <c:pt idx="1247">
                  <c:v>9.9450000000000003</c:v>
                </c:pt>
                <c:pt idx="1248">
                  <c:v>9.6399999999999988</c:v>
                </c:pt>
                <c:pt idx="1249">
                  <c:v>9.6449999999999996</c:v>
                </c:pt>
                <c:pt idx="1250">
                  <c:v>9.8550000000000004</c:v>
                </c:pt>
                <c:pt idx="1251">
                  <c:v>10.035</c:v>
                </c:pt>
                <c:pt idx="1252">
                  <c:v>9.7599900000000002</c:v>
                </c:pt>
                <c:pt idx="1253">
                  <c:v>9.89</c:v>
                </c:pt>
                <c:pt idx="1254">
                  <c:v>10.199999999999999</c:v>
                </c:pt>
                <c:pt idx="1255">
                  <c:v>10.274990000000001</c:v>
                </c:pt>
                <c:pt idx="1256">
                  <c:v>10.465</c:v>
                </c:pt>
                <c:pt idx="1257">
                  <c:v>10.795</c:v>
                </c:pt>
                <c:pt idx="1258">
                  <c:v>10.605</c:v>
                </c:pt>
                <c:pt idx="1259">
                  <c:v>10.17</c:v>
                </c:pt>
                <c:pt idx="1260">
                  <c:v>9.844990000000001</c:v>
                </c:pt>
                <c:pt idx="1261">
                  <c:v>10.3575</c:v>
                </c:pt>
                <c:pt idx="1262">
                  <c:v>10.157489999999999</c:v>
                </c:pt>
                <c:pt idx="1263">
                  <c:v>10.0975</c:v>
                </c:pt>
                <c:pt idx="1264">
                  <c:v>9.7650000000000006</c:v>
                </c:pt>
                <c:pt idx="1265">
                  <c:v>9.6750000000000007</c:v>
                </c:pt>
                <c:pt idx="1266">
                  <c:v>9.66</c:v>
                </c:pt>
                <c:pt idx="1267">
                  <c:v>10.06499</c:v>
                </c:pt>
                <c:pt idx="1268">
                  <c:v>10.035</c:v>
                </c:pt>
                <c:pt idx="1269">
                  <c:v>9.9699900000000028</c:v>
                </c:pt>
                <c:pt idx="1270">
                  <c:v>9.86</c:v>
                </c:pt>
                <c:pt idx="1271">
                  <c:v>9.8425000000000011</c:v>
                </c:pt>
                <c:pt idx="1272">
                  <c:v>9.8249999999999993</c:v>
                </c:pt>
                <c:pt idx="1273">
                  <c:v>9.7650000000000006</c:v>
                </c:pt>
                <c:pt idx="1274">
                  <c:v>9.6024900000000013</c:v>
                </c:pt>
                <c:pt idx="1275">
                  <c:v>9.5525000000000002</c:v>
                </c:pt>
                <c:pt idx="1276">
                  <c:v>9.5625</c:v>
                </c:pt>
                <c:pt idx="1277">
                  <c:v>9.6449999999999996</c:v>
                </c:pt>
                <c:pt idx="1278">
                  <c:v>9.7850000000000001</c:v>
                </c:pt>
                <c:pt idx="1279">
                  <c:v>10.13499</c:v>
                </c:pt>
                <c:pt idx="1280">
                  <c:v>10.130000000000001</c:v>
                </c:pt>
                <c:pt idx="1281">
                  <c:v>10.17</c:v>
                </c:pt>
                <c:pt idx="1282">
                  <c:v>10.18999</c:v>
                </c:pt>
                <c:pt idx="1283">
                  <c:v>9.9250000000000007</c:v>
                </c:pt>
                <c:pt idx="1284">
                  <c:v>9.7749899999999972</c:v>
                </c:pt>
                <c:pt idx="1285">
                  <c:v>9.625</c:v>
                </c:pt>
                <c:pt idx="1286">
                  <c:v>9.3999900000000007</c:v>
                </c:pt>
                <c:pt idx="1287">
                  <c:v>9.2950000000000017</c:v>
                </c:pt>
                <c:pt idx="1288">
                  <c:v>9.6050000000000004</c:v>
                </c:pt>
                <c:pt idx="1289">
                  <c:v>9.6549999999999994</c:v>
                </c:pt>
                <c:pt idx="1290">
                  <c:v>9.27</c:v>
                </c:pt>
                <c:pt idx="1291">
                  <c:v>9.2775000000000034</c:v>
                </c:pt>
                <c:pt idx="1292">
                  <c:v>9.2925000000000004</c:v>
                </c:pt>
                <c:pt idx="1293">
                  <c:v>9.1299999999999972</c:v>
                </c:pt>
                <c:pt idx="1294">
                  <c:v>8.7950000000000017</c:v>
                </c:pt>
                <c:pt idx="1295">
                  <c:v>8.8425000000000011</c:v>
                </c:pt>
                <c:pt idx="1296">
                  <c:v>8.7299999999999986</c:v>
                </c:pt>
                <c:pt idx="1297">
                  <c:v>8.6974900000000002</c:v>
                </c:pt>
                <c:pt idx="1298">
                  <c:v>8.91</c:v>
                </c:pt>
                <c:pt idx="1299">
                  <c:v>9.0150000000000006</c:v>
                </c:pt>
                <c:pt idx="1300">
                  <c:v>9.0249899999999972</c:v>
                </c:pt>
                <c:pt idx="1301">
                  <c:v>9.0150000000000006</c:v>
                </c:pt>
                <c:pt idx="1302">
                  <c:v>8.98</c:v>
                </c:pt>
                <c:pt idx="1303">
                  <c:v>9.125</c:v>
                </c:pt>
                <c:pt idx="1304">
                  <c:v>9.1775000000000002</c:v>
                </c:pt>
                <c:pt idx="1305">
                  <c:v>9.219990000000001</c:v>
                </c:pt>
                <c:pt idx="1306">
                  <c:v>9.1625000000000032</c:v>
                </c:pt>
                <c:pt idx="1307">
                  <c:v>8.8475000000000001</c:v>
                </c:pt>
                <c:pt idx="1308">
                  <c:v>8.9699900000000028</c:v>
                </c:pt>
                <c:pt idx="1309">
                  <c:v>8.6449999999999996</c:v>
                </c:pt>
                <c:pt idx="1310">
                  <c:v>8.2075000000000014</c:v>
                </c:pt>
                <c:pt idx="1311">
                  <c:v>7.8549999999999933</c:v>
                </c:pt>
                <c:pt idx="1312">
                  <c:v>7.92</c:v>
                </c:pt>
                <c:pt idx="1313">
                  <c:v>8.0450000000000017</c:v>
                </c:pt>
                <c:pt idx="1314">
                  <c:v>8.02</c:v>
                </c:pt>
                <c:pt idx="1315">
                  <c:v>8.1150000000000002</c:v>
                </c:pt>
                <c:pt idx="1316">
                  <c:v>7.94</c:v>
                </c:pt>
                <c:pt idx="1317">
                  <c:v>7.7524999999999986</c:v>
                </c:pt>
                <c:pt idx="1318">
                  <c:v>7.915</c:v>
                </c:pt>
                <c:pt idx="1319">
                  <c:v>7.8974999999999946</c:v>
                </c:pt>
                <c:pt idx="1320">
                  <c:v>7.8024999999999984</c:v>
                </c:pt>
                <c:pt idx="1321">
                  <c:v>8.625</c:v>
                </c:pt>
                <c:pt idx="1322">
                  <c:v>8.5725000000000033</c:v>
                </c:pt>
                <c:pt idx="1323">
                  <c:v>8.1349999999999998</c:v>
                </c:pt>
                <c:pt idx="1324">
                  <c:v>8.125</c:v>
                </c:pt>
                <c:pt idx="1325">
                  <c:v>8.3525000000000045</c:v>
                </c:pt>
                <c:pt idx="1326">
                  <c:v>8.5500000000000007</c:v>
                </c:pt>
                <c:pt idx="1327">
                  <c:v>8.9350000000000005</c:v>
                </c:pt>
                <c:pt idx="1328">
                  <c:v>8.6349999999999998</c:v>
                </c:pt>
                <c:pt idx="1329">
                  <c:v>8.2975000000000012</c:v>
                </c:pt>
                <c:pt idx="1330">
                  <c:v>8.58</c:v>
                </c:pt>
                <c:pt idx="1331">
                  <c:v>8.4825000000000053</c:v>
                </c:pt>
                <c:pt idx="1332">
                  <c:v>8.5350000000000001</c:v>
                </c:pt>
                <c:pt idx="1333">
                  <c:v>8.5549999999999997</c:v>
                </c:pt>
                <c:pt idx="1334">
                  <c:v>8.5450000000000017</c:v>
                </c:pt>
                <c:pt idx="1335">
                  <c:v>8.33</c:v>
                </c:pt>
                <c:pt idx="1336">
                  <c:v>8.4949999999999992</c:v>
                </c:pt>
                <c:pt idx="1337">
                  <c:v>8.6</c:v>
                </c:pt>
                <c:pt idx="1338">
                  <c:v>9.1449999999999996</c:v>
                </c:pt>
                <c:pt idx="1339">
                  <c:v>9.2775000000000034</c:v>
                </c:pt>
                <c:pt idx="1340">
                  <c:v>9.4875000000000007</c:v>
                </c:pt>
                <c:pt idx="1341">
                  <c:v>9.120000000000001</c:v>
                </c:pt>
                <c:pt idx="1342">
                  <c:v>9.27</c:v>
                </c:pt>
                <c:pt idx="1343">
                  <c:v>9.11</c:v>
                </c:pt>
                <c:pt idx="1344">
                  <c:v>9.5500000000000007</c:v>
                </c:pt>
                <c:pt idx="1345">
                  <c:v>9.4925000000000033</c:v>
                </c:pt>
                <c:pt idx="1346">
                  <c:v>9.7550000000000008</c:v>
                </c:pt>
                <c:pt idx="1347">
                  <c:v>9.9849999999999994</c:v>
                </c:pt>
                <c:pt idx="1348">
                  <c:v>9.8550000000000004</c:v>
                </c:pt>
                <c:pt idx="1349">
                  <c:v>9.82</c:v>
                </c:pt>
                <c:pt idx="1350">
                  <c:v>9.93</c:v>
                </c:pt>
                <c:pt idx="1351">
                  <c:v>10.125</c:v>
                </c:pt>
                <c:pt idx="1352">
                  <c:v>10.050000000000001</c:v>
                </c:pt>
                <c:pt idx="1353">
                  <c:v>10.205</c:v>
                </c:pt>
                <c:pt idx="1354">
                  <c:v>10.81</c:v>
                </c:pt>
                <c:pt idx="1355">
                  <c:v>11.055</c:v>
                </c:pt>
                <c:pt idx="1356">
                  <c:v>10.85</c:v>
                </c:pt>
                <c:pt idx="1357">
                  <c:v>11.03</c:v>
                </c:pt>
                <c:pt idx="1358">
                  <c:v>10.8775</c:v>
                </c:pt>
                <c:pt idx="1359">
                  <c:v>10.762499999999999</c:v>
                </c:pt>
                <c:pt idx="1360">
                  <c:v>10.484999999999999</c:v>
                </c:pt>
                <c:pt idx="1361">
                  <c:v>10.3</c:v>
                </c:pt>
                <c:pt idx="1362">
                  <c:v>10.44</c:v>
                </c:pt>
                <c:pt idx="1363">
                  <c:v>10.775</c:v>
                </c:pt>
                <c:pt idx="1364">
                  <c:v>10.79</c:v>
                </c:pt>
                <c:pt idx="1365">
                  <c:v>10.705</c:v>
                </c:pt>
                <c:pt idx="1366">
                  <c:v>10.53</c:v>
                </c:pt>
                <c:pt idx="1367">
                  <c:v>10.345000000000001</c:v>
                </c:pt>
                <c:pt idx="1368">
                  <c:v>10.445</c:v>
                </c:pt>
                <c:pt idx="1369">
                  <c:v>10.62</c:v>
                </c:pt>
                <c:pt idx="1370">
                  <c:v>10.67</c:v>
                </c:pt>
                <c:pt idx="1371">
                  <c:v>10.7875</c:v>
                </c:pt>
                <c:pt idx="1372">
                  <c:v>10.842499999999999</c:v>
                </c:pt>
                <c:pt idx="1373">
                  <c:v>10.755000000000001</c:v>
                </c:pt>
                <c:pt idx="1374">
                  <c:v>10.62</c:v>
                </c:pt>
                <c:pt idx="1375">
                  <c:v>10.555</c:v>
                </c:pt>
                <c:pt idx="1376">
                  <c:v>10.385</c:v>
                </c:pt>
                <c:pt idx="1377">
                  <c:v>10.25</c:v>
                </c:pt>
                <c:pt idx="1378">
                  <c:v>9.8550000000000004</c:v>
                </c:pt>
                <c:pt idx="1379">
                  <c:v>9.5300000000000011</c:v>
                </c:pt>
                <c:pt idx="1380">
                  <c:v>9.52</c:v>
                </c:pt>
                <c:pt idx="1381">
                  <c:v>9.4350000000000005</c:v>
                </c:pt>
                <c:pt idx="1382">
                  <c:v>9.8025000000000002</c:v>
                </c:pt>
                <c:pt idx="1383">
                  <c:v>9.89</c:v>
                </c:pt>
                <c:pt idx="1384">
                  <c:v>9.69</c:v>
                </c:pt>
                <c:pt idx="1385">
                  <c:v>9.5525000000000002</c:v>
                </c:pt>
                <c:pt idx="1386">
                  <c:v>9.52</c:v>
                </c:pt>
                <c:pt idx="1387">
                  <c:v>9.5350000000000001</c:v>
                </c:pt>
                <c:pt idx="1388">
                  <c:v>9.15</c:v>
                </c:pt>
                <c:pt idx="1389">
                  <c:v>8.6750000000000007</c:v>
                </c:pt>
                <c:pt idx="1390">
                  <c:v>8.9</c:v>
                </c:pt>
                <c:pt idx="1391">
                  <c:v>8.98</c:v>
                </c:pt>
                <c:pt idx="1392">
                  <c:v>9.2199999999999989</c:v>
                </c:pt>
                <c:pt idx="1393">
                  <c:v>9.2249999999999996</c:v>
                </c:pt>
                <c:pt idx="1394">
                  <c:v>8.9049999999999994</c:v>
                </c:pt>
                <c:pt idx="1395">
                  <c:v>9.0649999999999995</c:v>
                </c:pt>
                <c:pt idx="1396">
                  <c:v>8.8450000000000006</c:v>
                </c:pt>
                <c:pt idx="1397">
                  <c:v>9.1750000000000007</c:v>
                </c:pt>
                <c:pt idx="1398">
                  <c:v>8.9949999999999992</c:v>
                </c:pt>
                <c:pt idx="1399">
                  <c:v>8.7399999999999984</c:v>
                </c:pt>
                <c:pt idx="1400">
                  <c:v>8.9350000000000005</c:v>
                </c:pt>
                <c:pt idx="1401">
                  <c:v>9.1050000000000004</c:v>
                </c:pt>
                <c:pt idx="1402">
                  <c:v>9.42</c:v>
                </c:pt>
                <c:pt idx="1403">
                  <c:v>9.625</c:v>
                </c:pt>
                <c:pt idx="1404">
                  <c:v>9.7850000000000001</c:v>
                </c:pt>
                <c:pt idx="1405">
                  <c:v>9.59</c:v>
                </c:pt>
                <c:pt idx="1406">
                  <c:v>9.43</c:v>
                </c:pt>
                <c:pt idx="1407">
                  <c:v>9.5</c:v>
                </c:pt>
                <c:pt idx="1408">
                  <c:v>9.4749999999999996</c:v>
                </c:pt>
                <c:pt idx="1409">
                  <c:v>9.3000000000000007</c:v>
                </c:pt>
                <c:pt idx="1410">
                  <c:v>9.19</c:v>
                </c:pt>
                <c:pt idx="1411">
                  <c:v>9.01</c:v>
                </c:pt>
                <c:pt idx="1412">
                  <c:v>9.3475000000000001</c:v>
                </c:pt>
                <c:pt idx="1413">
                  <c:v>9.65</c:v>
                </c:pt>
                <c:pt idx="1414">
                  <c:v>9.8000000000000007</c:v>
                </c:pt>
                <c:pt idx="1415">
                  <c:v>9.67</c:v>
                </c:pt>
                <c:pt idx="1416">
                  <c:v>9.5749999999999993</c:v>
                </c:pt>
                <c:pt idx="1417">
                  <c:v>9.5500000000000007</c:v>
                </c:pt>
                <c:pt idx="1418">
                  <c:v>9.4275000000000002</c:v>
                </c:pt>
                <c:pt idx="1419">
                  <c:v>9.36</c:v>
                </c:pt>
                <c:pt idx="1420">
                  <c:v>9.3700000000000028</c:v>
                </c:pt>
                <c:pt idx="1421">
                  <c:v>9.4600000000000026</c:v>
                </c:pt>
                <c:pt idx="1422">
                  <c:v>9.26</c:v>
                </c:pt>
                <c:pt idx="1423">
                  <c:v>9.35</c:v>
                </c:pt>
                <c:pt idx="1424">
                  <c:v>9.3000000000000007</c:v>
                </c:pt>
                <c:pt idx="1425">
                  <c:v>8.9749999999999996</c:v>
                </c:pt>
                <c:pt idx="1426">
                  <c:v>8.9049999999999994</c:v>
                </c:pt>
                <c:pt idx="1427">
                  <c:v>8.86</c:v>
                </c:pt>
                <c:pt idx="1428">
                  <c:v>9.11</c:v>
                </c:pt>
                <c:pt idx="1429">
                  <c:v>9.0950000000000006</c:v>
                </c:pt>
                <c:pt idx="1430">
                  <c:v>9.2000000000000011</c:v>
                </c:pt>
                <c:pt idx="1431">
                  <c:v>9.2150000000000016</c:v>
                </c:pt>
                <c:pt idx="1432">
                  <c:v>9.0450000000000017</c:v>
                </c:pt>
                <c:pt idx="1433">
                  <c:v>9.0850000000000026</c:v>
                </c:pt>
                <c:pt idx="1434">
                  <c:v>8.92</c:v>
                </c:pt>
                <c:pt idx="1435">
                  <c:v>8.8049999999999997</c:v>
                </c:pt>
                <c:pt idx="1436">
                  <c:v>8.7349999999999994</c:v>
                </c:pt>
                <c:pt idx="1437">
                  <c:v>8.6575000000000006</c:v>
                </c:pt>
                <c:pt idx="1438">
                  <c:v>8.6750000000000007</c:v>
                </c:pt>
                <c:pt idx="1439">
                  <c:v>8.58</c:v>
                </c:pt>
                <c:pt idx="1440">
                  <c:v>8.56</c:v>
                </c:pt>
                <c:pt idx="1441">
                  <c:v>8.4049999999999994</c:v>
                </c:pt>
                <c:pt idx="1442">
                  <c:v>8.3175000000000008</c:v>
                </c:pt>
                <c:pt idx="1443">
                  <c:v>8.2225000000000001</c:v>
                </c:pt>
                <c:pt idx="1444">
                  <c:v>7.95</c:v>
                </c:pt>
                <c:pt idx="1445">
                  <c:v>7.9375</c:v>
                </c:pt>
                <c:pt idx="1446">
                  <c:v>7.73</c:v>
                </c:pt>
                <c:pt idx="1447">
                  <c:v>7.6</c:v>
                </c:pt>
                <c:pt idx="1448">
                  <c:v>7.8024999999999984</c:v>
                </c:pt>
                <c:pt idx="1449">
                  <c:v>7.6049999999999933</c:v>
                </c:pt>
                <c:pt idx="1450">
                  <c:v>8.0350000000000001</c:v>
                </c:pt>
                <c:pt idx="1451">
                  <c:v>7.8874999999999966</c:v>
                </c:pt>
                <c:pt idx="1452">
                  <c:v>7.9624999999999986</c:v>
                </c:pt>
                <c:pt idx="1453">
                  <c:v>7.9224999999999994</c:v>
                </c:pt>
                <c:pt idx="1454">
                  <c:v>7.6974999999999927</c:v>
                </c:pt>
                <c:pt idx="1455">
                  <c:v>7.87</c:v>
                </c:pt>
                <c:pt idx="1456">
                  <c:v>7.9725000000000001</c:v>
                </c:pt>
                <c:pt idx="1457">
                  <c:v>8.06</c:v>
                </c:pt>
                <c:pt idx="1458">
                  <c:v>7.9450000000000003</c:v>
                </c:pt>
                <c:pt idx="1459">
                  <c:v>7.6124999999999927</c:v>
                </c:pt>
                <c:pt idx="1460">
                  <c:v>7.4924999999999997</c:v>
                </c:pt>
                <c:pt idx="1461">
                  <c:v>7.5774999999999997</c:v>
                </c:pt>
                <c:pt idx="1462">
                  <c:v>7.6499999999999977</c:v>
                </c:pt>
                <c:pt idx="1463">
                  <c:v>7.5350000000000001</c:v>
                </c:pt>
                <c:pt idx="1464">
                  <c:v>7.4375</c:v>
                </c:pt>
                <c:pt idx="1465">
                  <c:v>7.4</c:v>
                </c:pt>
                <c:pt idx="1466">
                  <c:v>7.5350000000000001</c:v>
                </c:pt>
                <c:pt idx="1467">
                  <c:v>7.7324999999999999</c:v>
                </c:pt>
                <c:pt idx="1468">
                  <c:v>8.0625</c:v>
                </c:pt>
                <c:pt idx="1469">
                  <c:v>7.81</c:v>
                </c:pt>
                <c:pt idx="1470">
                  <c:v>7.8574999999999946</c:v>
                </c:pt>
                <c:pt idx="1471">
                  <c:v>7.6499999999999977</c:v>
                </c:pt>
                <c:pt idx="1472">
                  <c:v>7.3674999999999926</c:v>
                </c:pt>
                <c:pt idx="1473">
                  <c:v>7.2450000000000001</c:v>
                </c:pt>
                <c:pt idx="1474">
                  <c:v>7.2750000000000004</c:v>
                </c:pt>
                <c:pt idx="1475">
                  <c:v>7.254999999999999</c:v>
                </c:pt>
                <c:pt idx="1476">
                  <c:v>7.33</c:v>
                </c:pt>
                <c:pt idx="1477">
                  <c:v>7.3724999999999996</c:v>
                </c:pt>
                <c:pt idx="1478">
                  <c:v>7.504999999999999</c:v>
                </c:pt>
                <c:pt idx="1479">
                  <c:v>7.4850000000000003</c:v>
                </c:pt>
                <c:pt idx="1480">
                  <c:v>7.27</c:v>
                </c:pt>
                <c:pt idx="1481">
                  <c:v>7.2024999999999997</c:v>
                </c:pt>
                <c:pt idx="1482">
                  <c:v>7.1499999999999986</c:v>
                </c:pt>
                <c:pt idx="1483">
                  <c:v>7.2649999999999988</c:v>
                </c:pt>
                <c:pt idx="1484">
                  <c:v>7.1249999999999911</c:v>
                </c:pt>
                <c:pt idx="1485">
                  <c:v>7.0149999999999988</c:v>
                </c:pt>
                <c:pt idx="1486">
                  <c:v>7.17</c:v>
                </c:pt>
                <c:pt idx="1487">
                  <c:v>7.1149999999999931</c:v>
                </c:pt>
                <c:pt idx="1488">
                  <c:v>7.35</c:v>
                </c:pt>
                <c:pt idx="1489">
                  <c:v>7.2050000000000001</c:v>
                </c:pt>
                <c:pt idx="1490">
                  <c:v>7.6174999999999926</c:v>
                </c:pt>
                <c:pt idx="1491">
                  <c:v>7.8524999999999956</c:v>
                </c:pt>
                <c:pt idx="1492">
                  <c:v>7.47</c:v>
                </c:pt>
                <c:pt idx="1493">
                  <c:v>7.4325000000000001</c:v>
                </c:pt>
                <c:pt idx="1494">
                  <c:v>7.0874999999999986</c:v>
                </c:pt>
                <c:pt idx="1495">
                  <c:v>7.0624999999999956</c:v>
                </c:pt>
                <c:pt idx="1496">
                  <c:v>7.1374999999999966</c:v>
                </c:pt>
                <c:pt idx="1497">
                  <c:v>7.06</c:v>
                </c:pt>
                <c:pt idx="1498">
                  <c:v>6.96</c:v>
                </c:pt>
                <c:pt idx="1499">
                  <c:v>7.0124999999999984</c:v>
                </c:pt>
                <c:pt idx="1500">
                  <c:v>7.0350000000000001</c:v>
                </c:pt>
                <c:pt idx="1501">
                  <c:v>6.9249999999999989</c:v>
                </c:pt>
                <c:pt idx="1502">
                  <c:v>6.8024999999999984</c:v>
                </c:pt>
                <c:pt idx="1503">
                  <c:v>6.71</c:v>
                </c:pt>
                <c:pt idx="1504">
                  <c:v>6.7350000000000003</c:v>
                </c:pt>
                <c:pt idx="1505">
                  <c:v>6.8649999999999913</c:v>
                </c:pt>
                <c:pt idx="1506">
                  <c:v>6.714999999999999</c:v>
                </c:pt>
                <c:pt idx="1507">
                  <c:v>6.7249999999999988</c:v>
                </c:pt>
                <c:pt idx="1508">
                  <c:v>6.8049999999999988</c:v>
                </c:pt>
                <c:pt idx="1509">
                  <c:v>6.8224999999999927</c:v>
                </c:pt>
                <c:pt idx="1510">
                  <c:v>6.9550000000000001</c:v>
                </c:pt>
                <c:pt idx="1511">
                  <c:v>6.95</c:v>
                </c:pt>
                <c:pt idx="1512">
                  <c:v>6.9325000000000001</c:v>
                </c:pt>
                <c:pt idx="1513">
                  <c:v>7.1974999999999927</c:v>
                </c:pt>
                <c:pt idx="1514">
                  <c:v>7.0974999999999966</c:v>
                </c:pt>
                <c:pt idx="1515">
                  <c:v>7.2624999999999966</c:v>
                </c:pt>
                <c:pt idx="1516">
                  <c:v>7.3174999999999946</c:v>
                </c:pt>
                <c:pt idx="1517">
                  <c:v>7.3224999999999927</c:v>
                </c:pt>
                <c:pt idx="1518">
                  <c:v>7.5474999999999994</c:v>
                </c:pt>
                <c:pt idx="1519">
                  <c:v>7.54</c:v>
                </c:pt>
                <c:pt idx="1520">
                  <c:v>7.6049999999999933</c:v>
                </c:pt>
                <c:pt idx="1521">
                  <c:v>7.13</c:v>
                </c:pt>
                <c:pt idx="1522">
                  <c:v>7.2224999999999966</c:v>
                </c:pt>
                <c:pt idx="1523">
                  <c:v>7.35</c:v>
                </c:pt>
                <c:pt idx="1524">
                  <c:v>7.5750000000000002</c:v>
                </c:pt>
                <c:pt idx="1525">
                  <c:v>7.6774999999999967</c:v>
                </c:pt>
                <c:pt idx="1526">
                  <c:v>7.6899999999999986</c:v>
                </c:pt>
                <c:pt idx="1527">
                  <c:v>7.3549999999999933</c:v>
                </c:pt>
                <c:pt idx="1528">
                  <c:v>7.3049999999999988</c:v>
                </c:pt>
                <c:pt idx="1529">
                  <c:v>7.2674999999999956</c:v>
                </c:pt>
                <c:pt idx="1530">
                  <c:v>7.214999999999999</c:v>
                </c:pt>
                <c:pt idx="1531">
                  <c:v>7.09</c:v>
                </c:pt>
                <c:pt idx="1532">
                  <c:v>7.52</c:v>
                </c:pt>
                <c:pt idx="1533">
                  <c:v>8.4499999999999993</c:v>
                </c:pt>
                <c:pt idx="1534">
                  <c:v>8.2050000000000001</c:v>
                </c:pt>
                <c:pt idx="1535">
                  <c:v>8.1</c:v>
                </c:pt>
                <c:pt idx="1536">
                  <c:v>8.33</c:v>
                </c:pt>
                <c:pt idx="1537">
                  <c:v>8.8000000000000007</c:v>
                </c:pt>
                <c:pt idx="1538">
                  <c:v>8.84</c:v>
                </c:pt>
                <c:pt idx="1539">
                  <c:v>8.75</c:v>
                </c:pt>
                <c:pt idx="1540">
                  <c:v>8.7950000000000017</c:v>
                </c:pt>
                <c:pt idx="1541">
                  <c:v>8.5925000000000011</c:v>
                </c:pt>
                <c:pt idx="1542">
                  <c:v>8.3550000000000004</c:v>
                </c:pt>
                <c:pt idx="1543">
                  <c:v>8.3249999999999993</c:v>
                </c:pt>
                <c:pt idx="1544">
                  <c:v>8.69</c:v>
                </c:pt>
                <c:pt idx="1545">
                  <c:v>8.7075000000000014</c:v>
                </c:pt>
                <c:pt idx="1546">
                  <c:v>8.2349999999999994</c:v>
                </c:pt>
                <c:pt idx="1547">
                  <c:v>8.42</c:v>
                </c:pt>
                <c:pt idx="1548">
                  <c:v>8.4775000000000027</c:v>
                </c:pt>
                <c:pt idx="1549">
                  <c:v>8.4350000000000005</c:v>
                </c:pt>
                <c:pt idx="1550">
                  <c:v>8.4425000000000008</c:v>
                </c:pt>
                <c:pt idx="1551">
                  <c:v>8.42</c:v>
                </c:pt>
                <c:pt idx="1552">
                  <c:v>8.9825000000000053</c:v>
                </c:pt>
                <c:pt idx="1553">
                  <c:v>9.2750000000000004</c:v>
                </c:pt>
                <c:pt idx="1554">
                  <c:v>8.7374999999999972</c:v>
                </c:pt>
                <c:pt idx="1555">
                  <c:v>8.35</c:v>
                </c:pt>
                <c:pt idx="1556">
                  <c:v>8.0850000000000026</c:v>
                </c:pt>
                <c:pt idx="1557">
                  <c:v>8.3425000000000011</c:v>
                </c:pt>
                <c:pt idx="1558">
                  <c:v>8.2950000000000017</c:v>
                </c:pt>
                <c:pt idx="1559">
                  <c:v>8.5575000000000028</c:v>
                </c:pt>
                <c:pt idx="1560">
                  <c:v>8.7399999999999984</c:v>
                </c:pt>
                <c:pt idx="1561">
                  <c:v>8.7449999999999992</c:v>
                </c:pt>
                <c:pt idx="1562">
                  <c:v>8.9925000000000033</c:v>
                </c:pt>
                <c:pt idx="1563">
                  <c:v>9.08</c:v>
                </c:pt>
                <c:pt idx="1564">
                  <c:v>9.3049999999999997</c:v>
                </c:pt>
                <c:pt idx="1565">
                  <c:v>9.36</c:v>
                </c:pt>
                <c:pt idx="1566">
                  <c:v>9.4</c:v>
                </c:pt>
                <c:pt idx="1567">
                  <c:v>8.9475000000000016</c:v>
                </c:pt>
                <c:pt idx="1568">
                  <c:v>8.81</c:v>
                </c:pt>
                <c:pt idx="1569">
                  <c:v>9.6449999999999996</c:v>
                </c:pt>
                <c:pt idx="1570">
                  <c:v>9.4450000000000003</c:v>
                </c:pt>
                <c:pt idx="1571">
                  <c:v>9.18</c:v>
                </c:pt>
                <c:pt idx="1572">
                  <c:v>9.625</c:v>
                </c:pt>
                <c:pt idx="1573">
                  <c:v>10.255000000000001</c:v>
                </c:pt>
                <c:pt idx="1574">
                  <c:v>10.57</c:v>
                </c:pt>
                <c:pt idx="1575">
                  <c:v>10.54</c:v>
                </c:pt>
                <c:pt idx="1576">
                  <c:v>10.3325</c:v>
                </c:pt>
                <c:pt idx="1577">
                  <c:v>10.199999999999999</c:v>
                </c:pt>
                <c:pt idx="1578">
                  <c:v>11.1175</c:v>
                </c:pt>
                <c:pt idx="1579">
                  <c:v>11.21</c:v>
                </c:pt>
                <c:pt idx="1580">
                  <c:v>10.68</c:v>
                </c:pt>
                <c:pt idx="1581">
                  <c:v>10.015000000000001</c:v>
                </c:pt>
                <c:pt idx="1582">
                  <c:v>9.8075000000000028</c:v>
                </c:pt>
                <c:pt idx="1583">
                  <c:v>10.8</c:v>
                </c:pt>
                <c:pt idx="1584">
                  <c:v>11.41</c:v>
                </c:pt>
                <c:pt idx="1585">
                  <c:v>11.317500000000001</c:v>
                </c:pt>
                <c:pt idx="1586">
                  <c:v>10.98</c:v>
                </c:pt>
                <c:pt idx="1587">
                  <c:v>11.22</c:v>
                </c:pt>
                <c:pt idx="1588">
                  <c:v>11.2575</c:v>
                </c:pt>
                <c:pt idx="1589">
                  <c:v>11.452500000000001</c:v>
                </c:pt>
                <c:pt idx="1590">
                  <c:v>11.71</c:v>
                </c:pt>
                <c:pt idx="1591">
                  <c:v>12.46</c:v>
                </c:pt>
                <c:pt idx="1592">
                  <c:v>12.682499999999999</c:v>
                </c:pt>
                <c:pt idx="1593">
                  <c:v>12.125</c:v>
                </c:pt>
                <c:pt idx="1594">
                  <c:v>12.04</c:v>
                </c:pt>
                <c:pt idx="1595">
                  <c:v>12.5025</c:v>
                </c:pt>
                <c:pt idx="1596">
                  <c:v>12.615</c:v>
                </c:pt>
                <c:pt idx="1597">
                  <c:v>12.13</c:v>
                </c:pt>
                <c:pt idx="1598">
                  <c:v>12.12</c:v>
                </c:pt>
                <c:pt idx="1599">
                  <c:v>12.2125</c:v>
                </c:pt>
                <c:pt idx="1600">
                  <c:v>12.16</c:v>
                </c:pt>
                <c:pt idx="1601">
                  <c:v>11.907500000000001</c:v>
                </c:pt>
                <c:pt idx="1602">
                  <c:v>11.6625</c:v>
                </c:pt>
                <c:pt idx="1603">
                  <c:v>11.9</c:v>
                </c:pt>
                <c:pt idx="1604">
                  <c:v>11.967499999999999</c:v>
                </c:pt>
                <c:pt idx="1605">
                  <c:v>12.555</c:v>
                </c:pt>
                <c:pt idx="1606">
                  <c:v>12.66</c:v>
                </c:pt>
                <c:pt idx="1607">
                  <c:v>12.195</c:v>
                </c:pt>
                <c:pt idx="1608">
                  <c:v>11.875</c:v>
                </c:pt>
                <c:pt idx="1609">
                  <c:v>12.077500000000001</c:v>
                </c:pt>
                <c:pt idx="1610">
                  <c:v>12.0175</c:v>
                </c:pt>
                <c:pt idx="1611">
                  <c:v>11.532500000000001</c:v>
                </c:pt>
                <c:pt idx="1612">
                  <c:v>11.7325</c:v>
                </c:pt>
                <c:pt idx="1613">
                  <c:v>12.305</c:v>
                </c:pt>
                <c:pt idx="1614">
                  <c:v>12.185</c:v>
                </c:pt>
                <c:pt idx="1615">
                  <c:v>12.074999999999999</c:v>
                </c:pt>
                <c:pt idx="1616">
                  <c:v>12.032500000000001</c:v>
                </c:pt>
                <c:pt idx="1617">
                  <c:v>11.987500000000001</c:v>
                </c:pt>
                <c:pt idx="1618">
                  <c:v>12.1775</c:v>
                </c:pt>
                <c:pt idx="1619">
                  <c:v>11.785</c:v>
                </c:pt>
                <c:pt idx="1620">
                  <c:v>11.9275</c:v>
                </c:pt>
                <c:pt idx="1621">
                  <c:v>12.15</c:v>
                </c:pt>
                <c:pt idx="1622">
                  <c:v>12.125</c:v>
                </c:pt>
                <c:pt idx="1623">
                  <c:v>12.21</c:v>
                </c:pt>
                <c:pt idx="1624">
                  <c:v>12.335000000000001</c:v>
                </c:pt>
                <c:pt idx="1625">
                  <c:v>12.172499999999999</c:v>
                </c:pt>
                <c:pt idx="1626">
                  <c:v>12.0275</c:v>
                </c:pt>
                <c:pt idx="1627">
                  <c:v>11.89</c:v>
                </c:pt>
                <c:pt idx="1628">
                  <c:v>11.855</c:v>
                </c:pt>
                <c:pt idx="1629">
                  <c:v>11.827500000000001</c:v>
                </c:pt>
                <c:pt idx="1630">
                  <c:v>11.8375</c:v>
                </c:pt>
                <c:pt idx="1631">
                  <c:v>11.6775</c:v>
                </c:pt>
                <c:pt idx="1632">
                  <c:v>11.404999999999999</c:v>
                </c:pt>
                <c:pt idx="1633">
                  <c:v>11.9825</c:v>
                </c:pt>
                <c:pt idx="1634">
                  <c:v>12.7</c:v>
                </c:pt>
                <c:pt idx="1635">
                  <c:v>13.555</c:v>
                </c:pt>
                <c:pt idx="1636">
                  <c:v>12.967499999999999</c:v>
                </c:pt>
                <c:pt idx="1637">
                  <c:v>13.145</c:v>
                </c:pt>
                <c:pt idx="1638">
                  <c:v>13.31</c:v>
                </c:pt>
                <c:pt idx="1639">
                  <c:v>12.9</c:v>
                </c:pt>
                <c:pt idx="1640">
                  <c:v>12.53</c:v>
                </c:pt>
                <c:pt idx="1641">
                  <c:v>12.515000000000001</c:v>
                </c:pt>
                <c:pt idx="1642">
                  <c:v>12.815</c:v>
                </c:pt>
                <c:pt idx="1643">
                  <c:v>12.984999999999999</c:v>
                </c:pt>
                <c:pt idx="1644">
                  <c:v>13.237500000000001</c:v>
                </c:pt>
                <c:pt idx="1645">
                  <c:v>12.83</c:v>
                </c:pt>
                <c:pt idx="1646">
                  <c:v>12.6425</c:v>
                </c:pt>
                <c:pt idx="1647">
                  <c:v>12.5275</c:v>
                </c:pt>
                <c:pt idx="1648">
                  <c:v>12.067500000000001</c:v>
                </c:pt>
                <c:pt idx="1649">
                  <c:v>11.865</c:v>
                </c:pt>
                <c:pt idx="1650">
                  <c:v>11.6075</c:v>
                </c:pt>
                <c:pt idx="1651">
                  <c:v>11.365</c:v>
                </c:pt>
                <c:pt idx="1652">
                  <c:v>11.32</c:v>
                </c:pt>
                <c:pt idx="1653">
                  <c:v>11.46</c:v>
                </c:pt>
                <c:pt idx="1654">
                  <c:v>11.62</c:v>
                </c:pt>
                <c:pt idx="1655">
                  <c:v>12.0025</c:v>
                </c:pt>
                <c:pt idx="1656">
                  <c:v>11.975</c:v>
                </c:pt>
                <c:pt idx="1657">
                  <c:v>11.705</c:v>
                </c:pt>
                <c:pt idx="1658">
                  <c:v>12.6525</c:v>
                </c:pt>
                <c:pt idx="1659">
                  <c:v>12.4</c:v>
                </c:pt>
                <c:pt idx="1660">
                  <c:v>11.862500000000001</c:v>
                </c:pt>
                <c:pt idx="1661">
                  <c:v>12.32</c:v>
                </c:pt>
                <c:pt idx="1662">
                  <c:v>12.1625</c:v>
                </c:pt>
                <c:pt idx="1663">
                  <c:v>12.1425</c:v>
                </c:pt>
                <c:pt idx="1664">
                  <c:v>12.2925</c:v>
                </c:pt>
                <c:pt idx="1665">
                  <c:v>12.025</c:v>
                </c:pt>
                <c:pt idx="1666">
                  <c:v>11.7</c:v>
                </c:pt>
                <c:pt idx="1667">
                  <c:v>11.805</c:v>
                </c:pt>
                <c:pt idx="1668">
                  <c:v>12.2525</c:v>
                </c:pt>
                <c:pt idx="1669">
                  <c:v>12.63</c:v>
                </c:pt>
                <c:pt idx="1670">
                  <c:v>12.52</c:v>
                </c:pt>
                <c:pt idx="1671">
                  <c:v>12.397500000000001</c:v>
                </c:pt>
                <c:pt idx="1672">
                  <c:v>12.7075</c:v>
                </c:pt>
                <c:pt idx="1673">
                  <c:v>13.0025</c:v>
                </c:pt>
                <c:pt idx="1674">
                  <c:v>12.9825</c:v>
                </c:pt>
              </c:numCache>
            </c:numRef>
          </c:yVal>
          <c:smooth val="0"/>
          <c:extLst>
            <c:ext xmlns:c16="http://schemas.microsoft.com/office/drawing/2014/chart" uri="{C3380CC4-5D6E-409C-BE32-E72D297353CC}">
              <c16:uniqueId val="{00000002-BD83-4D0D-B029-E39B15BBF256}"/>
            </c:ext>
          </c:extLst>
        </c:ser>
        <c:dLbls>
          <c:showLegendKey val="0"/>
          <c:showVal val="0"/>
          <c:showCatName val="0"/>
          <c:showSerName val="0"/>
          <c:showPercent val="0"/>
          <c:showBubbleSize val="0"/>
        </c:dLbls>
        <c:axId val="2145652296"/>
        <c:axId val="2145655352"/>
      </c:scatterChart>
      <c:valAx>
        <c:axId val="2145652296"/>
        <c:scaling>
          <c:orientation val="minMax"/>
          <c:max val="41425"/>
          <c:min val="39084"/>
        </c:scaling>
        <c:delete val="0"/>
        <c:axPos val="b"/>
        <c:numFmt formatCode="[$-409]mmm\-yy;@" sourceLinked="0"/>
        <c:majorTickMark val="out"/>
        <c:minorTickMark val="none"/>
        <c:tickLblPos val="nextTo"/>
        <c:crossAx val="2145655352"/>
        <c:crosses val="autoZero"/>
        <c:crossBetween val="midCat"/>
        <c:majorUnit val="186"/>
      </c:valAx>
      <c:valAx>
        <c:axId val="2145655352"/>
        <c:scaling>
          <c:orientation val="minMax"/>
        </c:scaling>
        <c:delete val="0"/>
        <c:axPos val="l"/>
        <c:majorGridlines/>
        <c:numFmt formatCode="General" sourceLinked="1"/>
        <c:majorTickMark val="out"/>
        <c:minorTickMark val="none"/>
        <c:tickLblPos val="nextTo"/>
        <c:crossAx val="2145652296"/>
        <c:crosses val="autoZero"/>
        <c:crossBetween val="midCat"/>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tx>
            <c:strRef>
              <c:f>RR!$B$2</c:f>
              <c:strCache>
                <c:ptCount val="1"/>
                <c:pt idx="0">
                  <c:v>EURUSD 3m</c:v>
                </c:pt>
              </c:strCache>
            </c:strRef>
          </c:tx>
          <c:spPr>
            <a:ln w="12700">
              <a:solidFill>
                <a:srgbClr val="0000FF"/>
              </a:solidFill>
            </a:ln>
          </c:spPr>
          <c:marker>
            <c:symbol val="none"/>
          </c:marker>
          <c:xVal>
            <c:numRef>
              <c:f>RR!$A$3:$A$1551</c:f>
              <c:numCache>
                <c:formatCode>d\-mmm\-yy</c:formatCode>
                <c:ptCount val="1549"/>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39441</c:v>
                </c:pt>
                <c:pt idx="202">
                  <c:v>39442</c:v>
                </c:pt>
                <c:pt idx="203">
                  <c:v>39443</c:v>
                </c:pt>
                <c:pt idx="204">
                  <c:v>39444</c:v>
                </c:pt>
                <c:pt idx="205">
                  <c:v>39447</c:v>
                </c:pt>
                <c:pt idx="206">
                  <c:v>39448</c:v>
                </c:pt>
                <c:pt idx="207">
                  <c:v>39449</c:v>
                </c:pt>
                <c:pt idx="208">
                  <c:v>39450</c:v>
                </c:pt>
                <c:pt idx="209">
                  <c:v>39451</c:v>
                </c:pt>
                <c:pt idx="210">
                  <c:v>39454</c:v>
                </c:pt>
                <c:pt idx="211">
                  <c:v>39455</c:v>
                </c:pt>
                <c:pt idx="212">
                  <c:v>39456</c:v>
                </c:pt>
                <c:pt idx="213">
                  <c:v>39457</c:v>
                </c:pt>
                <c:pt idx="214">
                  <c:v>39458</c:v>
                </c:pt>
                <c:pt idx="215">
                  <c:v>39461</c:v>
                </c:pt>
                <c:pt idx="216">
                  <c:v>39462</c:v>
                </c:pt>
                <c:pt idx="217">
                  <c:v>39463</c:v>
                </c:pt>
                <c:pt idx="218">
                  <c:v>39464</c:v>
                </c:pt>
                <c:pt idx="219">
                  <c:v>39465</c:v>
                </c:pt>
                <c:pt idx="220">
                  <c:v>39468</c:v>
                </c:pt>
                <c:pt idx="221">
                  <c:v>39469</c:v>
                </c:pt>
                <c:pt idx="222">
                  <c:v>39470</c:v>
                </c:pt>
                <c:pt idx="223">
                  <c:v>39471</c:v>
                </c:pt>
                <c:pt idx="224">
                  <c:v>39472</c:v>
                </c:pt>
                <c:pt idx="225">
                  <c:v>39475</c:v>
                </c:pt>
                <c:pt idx="226">
                  <c:v>39476</c:v>
                </c:pt>
                <c:pt idx="227">
                  <c:v>39477</c:v>
                </c:pt>
                <c:pt idx="228">
                  <c:v>39478</c:v>
                </c:pt>
                <c:pt idx="229">
                  <c:v>39479</c:v>
                </c:pt>
                <c:pt idx="230">
                  <c:v>39482</c:v>
                </c:pt>
                <c:pt idx="231">
                  <c:v>39483</c:v>
                </c:pt>
                <c:pt idx="232">
                  <c:v>39484</c:v>
                </c:pt>
                <c:pt idx="233">
                  <c:v>39485</c:v>
                </c:pt>
                <c:pt idx="234">
                  <c:v>39486</c:v>
                </c:pt>
                <c:pt idx="235">
                  <c:v>39489</c:v>
                </c:pt>
                <c:pt idx="236">
                  <c:v>39490</c:v>
                </c:pt>
                <c:pt idx="237">
                  <c:v>39491</c:v>
                </c:pt>
                <c:pt idx="238">
                  <c:v>39492</c:v>
                </c:pt>
                <c:pt idx="239">
                  <c:v>39493</c:v>
                </c:pt>
                <c:pt idx="240">
                  <c:v>39496</c:v>
                </c:pt>
                <c:pt idx="241">
                  <c:v>39497</c:v>
                </c:pt>
                <c:pt idx="242">
                  <c:v>39498</c:v>
                </c:pt>
                <c:pt idx="243">
                  <c:v>39499</c:v>
                </c:pt>
                <c:pt idx="244">
                  <c:v>39500</c:v>
                </c:pt>
                <c:pt idx="245">
                  <c:v>39503</c:v>
                </c:pt>
                <c:pt idx="246">
                  <c:v>39504</c:v>
                </c:pt>
                <c:pt idx="247">
                  <c:v>39505</c:v>
                </c:pt>
                <c:pt idx="248">
                  <c:v>39506</c:v>
                </c:pt>
                <c:pt idx="249">
                  <c:v>39507</c:v>
                </c:pt>
                <c:pt idx="250">
                  <c:v>39510</c:v>
                </c:pt>
                <c:pt idx="251">
                  <c:v>39511</c:v>
                </c:pt>
                <c:pt idx="252">
                  <c:v>39512</c:v>
                </c:pt>
                <c:pt idx="253">
                  <c:v>39513</c:v>
                </c:pt>
                <c:pt idx="254">
                  <c:v>39514</c:v>
                </c:pt>
                <c:pt idx="255">
                  <c:v>39517</c:v>
                </c:pt>
                <c:pt idx="256">
                  <c:v>39518</c:v>
                </c:pt>
                <c:pt idx="257">
                  <c:v>39519</c:v>
                </c:pt>
                <c:pt idx="258">
                  <c:v>39521</c:v>
                </c:pt>
                <c:pt idx="259">
                  <c:v>39524</c:v>
                </c:pt>
                <c:pt idx="260">
                  <c:v>39525</c:v>
                </c:pt>
                <c:pt idx="261">
                  <c:v>39526</c:v>
                </c:pt>
                <c:pt idx="262">
                  <c:v>39527</c:v>
                </c:pt>
                <c:pt idx="263">
                  <c:v>39528</c:v>
                </c:pt>
                <c:pt idx="264">
                  <c:v>39531</c:v>
                </c:pt>
                <c:pt idx="265">
                  <c:v>39532</c:v>
                </c:pt>
                <c:pt idx="266">
                  <c:v>39533</c:v>
                </c:pt>
                <c:pt idx="267">
                  <c:v>39534</c:v>
                </c:pt>
                <c:pt idx="268">
                  <c:v>39535</c:v>
                </c:pt>
                <c:pt idx="269">
                  <c:v>39538</c:v>
                </c:pt>
                <c:pt idx="270">
                  <c:v>39539</c:v>
                </c:pt>
                <c:pt idx="271">
                  <c:v>39540</c:v>
                </c:pt>
                <c:pt idx="272">
                  <c:v>39541</c:v>
                </c:pt>
                <c:pt idx="273">
                  <c:v>39542</c:v>
                </c:pt>
                <c:pt idx="274">
                  <c:v>39545</c:v>
                </c:pt>
                <c:pt idx="275">
                  <c:v>39546</c:v>
                </c:pt>
                <c:pt idx="276">
                  <c:v>39547</c:v>
                </c:pt>
                <c:pt idx="277">
                  <c:v>39548</c:v>
                </c:pt>
                <c:pt idx="278">
                  <c:v>39549</c:v>
                </c:pt>
                <c:pt idx="279">
                  <c:v>39552</c:v>
                </c:pt>
                <c:pt idx="280">
                  <c:v>39553</c:v>
                </c:pt>
                <c:pt idx="281">
                  <c:v>39554</c:v>
                </c:pt>
                <c:pt idx="282">
                  <c:v>39555</c:v>
                </c:pt>
                <c:pt idx="283">
                  <c:v>39556</c:v>
                </c:pt>
                <c:pt idx="284">
                  <c:v>39559</c:v>
                </c:pt>
                <c:pt idx="285">
                  <c:v>39560</c:v>
                </c:pt>
                <c:pt idx="286">
                  <c:v>39561</c:v>
                </c:pt>
                <c:pt idx="287">
                  <c:v>39562</c:v>
                </c:pt>
                <c:pt idx="288">
                  <c:v>39563</c:v>
                </c:pt>
                <c:pt idx="289">
                  <c:v>39566</c:v>
                </c:pt>
                <c:pt idx="290">
                  <c:v>39567</c:v>
                </c:pt>
                <c:pt idx="291">
                  <c:v>39568</c:v>
                </c:pt>
                <c:pt idx="292">
                  <c:v>39569</c:v>
                </c:pt>
                <c:pt idx="293">
                  <c:v>39570</c:v>
                </c:pt>
                <c:pt idx="294">
                  <c:v>39573</c:v>
                </c:pt>
                <c:pt idx="295">
                  <c:v>39574</c:v>
                </c:pt>
                <c:pt idx="296">
                  <c:v>39575</c:v>
                </c:pt>
                <c:pt idx="297">
                  <c:v>39576</c:v>
                </c:pt>
                <c:pt idx="298">
                  <c:v>39577</c:v>
                </c:pt>
                <c:pt idx="299">
                  <c:v>39580</c:v>
                </c:pt>
                <c:pt idx="300">
                  <c:v>39581</c:v>
                </c:pt>
                <c:pt idx="301">
                  <c:v>39582</c:v>
                </c:pt>
                <c:pt idx="302">
                  <c:v>39583</c:v>
                </c:pt>
                <c:pt idx="303">
                  <c:v>39584</c:v>
                </c:pt>
                <c:pt idx="304">
                  <c:v>39587</c:v>
                </c:pt>
                <c:pt idx="305">
                  <c:v>39588</c:v>
                </c:pt>
                <c:pt idx="306">
                  <c:v>39589</c:v>
                </c:pt>
                <c:pt idx="307">
                  <c:v>39591</c:v>
                </c:pt>
                <c:pt idx="308">
                  <c:v>39594</c:v>
                </c:pt>
                <c:pt idx="309">
                  <c:v>39595</c:v>
                </c:pt>
                <c:pt idx="310">
                  <c:v>39596</c:v>
                </c:pt>
                <c:pt idx="311">
                  <c:v>39597</c:v>
                </c:pt>
                <c:pt idx="312">
                  <c:v>39598</c:v>
                </c:pt>
                <c:pt idx="313">
                  <c:v>39601</c:v>
                </c:pt>
                <c:pt idx="314">
                  <c:v>39602</c:v>
                </c:pt>
                <c:pt idx="315">
                  <c:v>39603</c:v>
                </c:pt>
                <c:pt idx="316">
                  <c:v>39604</c:v>
                </c:pt>
                <c:pt idx="317">
                  <c:v>39605</c:v>
                </c:pt>
                <c:pt idx="318">
                  <c:v>39608</c:v>
                </c:pt>
                <c:pt idx="319">
                  <c:v>39609</c:v>
                </c:pt>
                <c:pt idx="320">
                  <c:v>39610</c:v>
                </c:pt>
                <c:pt idx="321">
                  <c:v>39611</c:v>
                </c:pt>
                <c:pt idx="322">
                  <c:v>39612</c:v>
                </c:pt>
                <c:pt idx="323">
                  <c:v>39615</c:v>
                </c:pt>
                <c:pt idx="324">
                  <c:v>39616</c:v>
                </c:pt>
                <c:pt idx="325">
                  <c:v>39618</c:v>
                </c:pt>
                <c:pt idx="326">
                  <c:v>39619</c:v>
                </c:pt>
                <c:pt idx="327">
                  <c:v>39622</c:v>
                </c:pt>
                <c:pt idx="328">
                  <c:v>39623</c:v>
                </c:pt>
                <c:pt idx="329">
                  <c:v>39624</c:v>
                </c:pt>
                <c:pt idx="330">
                  <c:v>39625</c:v>
                </c:pt>
                <c:pt idx="331">
                  <c:v>39626</c:v>
                </c:pt>
                <c:pt idx="332">
                  <c:v>39629</c:v>
                </c:pt>
                <c:pt idx="333">
                  <c:v>39630</c:v>
                </c:pt>
                <c:pt idx="334">
                  <c:v>39631</c:v>
                </c:pt>
                <c:pt idx="335">
                  <c:v>39632</c:v>
                </c:pt>
                <c:pt idx="336">
                  <c:v>39633</c:v>
                </c:pt>
                <c:pt idx="337">
                  <c:v>39636</c:v>
                </c:pt>
                <c:pt idx="338">
                  <c:v>39637</c:v>
                </c:pt>
                <c:pt idx="339">
                  <c:v>39638</c:v>
                </c:pt>
                <c:pt idx="340">
                  <c:v>39639</c:v>
                </c:pt>
                <c:pt idx="341">
                  <c:v>39640</c:v>
                </c:pt>
                <c:pt idx="342">
                  <c:v>39643</c:v>
                </c:pt>
                <c:pt idx="343">
                  <c:v>39644</c:v>
                </c:pt>
                <c:pt idx="344">
                  <c:v>39645</c:v>
                </c:pt>
                <c:pt idx="345">
                  <c:v>39646</c:v>
                </c:pt>
                <c:pt idx="346">
                  <c:v>39647</c:v>
                </c:pt>
                <c:pt idx="347">
                  <c:v>39653</c:v>
                </c:pt>
                <c:pt idx="348">
                  <c:v>39654</c:v>
                </c:pt>
                <c:pt idx="349">
                  <c:v>39657</c:v>
                </c:pt>
                <c:pt idx="350">
                  <c:v>39666</c:v>
                </c:pt>
                <c:pt idx="351">
                  <c:v>39667</c:v>
                </c:pt>
                <c:pt idx="352">
                  <c:v>39668</c:v>
                </c:pt>
                <c:pt idx="353">
                  <c:v>39671</c:v>
                </c:pt>
                <c:pt idx="354">
                  <c:v>39672</c:v>
                </c:pt>
                <c:pt idx="355">
                  <c:v>39673</c:v>
                </c:pt>
                <c:pt idx="356">
                  <c:v>39674</c:v>
                </c:pt>
                <c:pt idx="357">
                  <c:v>39675</c:v>
                </c:pt>
                <c:pt idx="358">
                  <c:v>39678</c:v>
                </c:pt>
                <c:pt idx="359">
                  <c:v>39679</c:v>
                </c:pt>
                <c:pt idx="360">
                  <c:v>39680</c:v>
                </c:pt>
                <c:pt idx="361">
                  <c:v>39681</c:v>
                </c:pt>
                <c:pt idx="362">
                  <c:v>39682</c:v>
                </c:pt>
                <c:pt idx="363">
                  <c:v>39685</c:v>
                </c:pt>
                <c:pt idx="364">
                  <c:v>39686</c:v>
                </c:pt>
                <c:pt idx="365">
                  <c:v>39687</c:v>
                </c:pt>
                <c:pt idx="366">
                  <c:v>39688</c:v>
                </c:pt>
                <c:pt idx="367">
                  <c:v>39689</c:v>
                </c:pt>
                <c:pt idx="368">
                  <c:v>39692</c:v>
                </c:pt>
                <c:pt idx="369">
                  <c:v>39693</c:v>
                </c:pt>
                <c:pt idx="370">
                  <c:v>39694</c:v>
                </c:pt>
                <c:pt idx="371">
                  <c:v>39695</c:v>
                </c:pt>
                <c:pt idx="372">
                  <c:v>39696</c:v>
                </c:pt>
                <c:pt idx="373">
                  <c:v>39699</c:v>
                </c:pt>
                <c:pt idx="374">
                  <c:v>39700</c:v>
                </c:pt>
                <c:pt idx="375">
                  <c:v>39701</c:v>
                </c:pt>
                <c:pt idx="376">
                  <c:v>39702</c:v>
                </c:pt>
                <c:pt idx="377">
                  <c:v>39703</c:v>
                </c:pt>
                <c:pt idx="378">
                  <c:v>39706</c:v>
                </c:pt>
                <c:pt idx="379">
                  <c:v>39707</c:v>
                </c:pt>
                <c:pt idx="380">
                  <c:v>39708</c:v>
                </c:pt>
                <c:pt idx="381">
                  <c:v>39713</c:v>
                </c:pt>
                <c:pt idx="382">
                  <c:v>39714</c:v>
                </c:pt>
                <c:pt idx="383">
                  <c:v>39715</c:v>
                </c:pt>
                <c:pt idx="384">
                  <c:v>39716</c:v>
                </c:pt>
                <c:pt idx="385">
                  <c:v>39717</c:v>
                </c:pt>
                <c:pt idx="386">
                  <c:v>39721</c:v>
                </c:pt>
                <c:pt idx="387">
                  <c:v>39722</c:v>
                </c:pt>
                <c:pt idx="388">
                  <c:v>39723</c:v>
                </c:pt>
                <c:pt idx="389">
                  <c:v>39724</c:v>
                </c:pt>
                <c:pt idx="390">
                  <c:v>39727</c:v>
                </c:pt>
                <c:pt idx="391">
                  <c:v>39728</c:v>
                </c:pt>
                <c:pt idx="392">
                  <c:v>39729</c:v>
                </c:pt>
                <c:pt idx="393">
                  <c:v>39730</c:v>
                </c:pt>
                <c:pt idx="394">
                  <c:v>39731</c:v>
                </c:pt>
                <c:pt idx="395">
                  <c:v>39735</c:v>
                </c:pt>
                <c:pt idx="396">
                  <c:v>39736</c:v>
                </c:pt>
                <c:pt idx="397">
                  <c:v>39737</c:v>
                </c:pt>
                <c:pt idx="398">
                  <c:v>39738</c:v>
                </c:pt>
                <c:pt idx="399">
                  <c:v>39741</c:v>
                </c:pt>
                <c:pt idx="400">
                  <c:v>39742</c:v>
                </c:pt>
                <c:pt idx="401">
                  <c:v>39743</c:v>
                </c:pt>
                <c:pt idx="402">
                  <c:v>39744</c:v>
                </c:pt>
                <c:pt idx="403">
                  <c:v>39745</c:v>
                </c:pt>
                <c:pt idx="404">
                  <c:v>39748</c:v>
                </c:pt>
                <c:pt idx="405">
                  <c:v>39749</c:v>
                </c:pt>
                <c:pt idx="406">
                  <c:v>39750</c:v>
                </c:pt>
                <c:pt idx="407">
                  <c:v>39751</c:v>
                </c:pt>
                <c:pt idx="408">
                  <c:v>39752</c:v>
                </c:pt>
                <c:pt idx="409">
                  <c:v>39755</c:v>
                </c:pt>
                <c:pt idx="410">
                  <c:v>39756</c:v>
                </c:pt>
                <c:pt idx="411">
                  <c:v>39757</c:v>
                </c:pt>
                <c:pt idx="412">
                  <c:v>39758</c:v>
                </c:pt>
                <c:pt idx="413">
                  <c:v>39759</c:v>
                </c:pt>
                <c:pt idx="414">
                  <c:v>39762</c:v>
                </c:pt>
                <c:pt idx="415">
                  <c:v>39763</c:v>
                </c:pt>
                <c:pt idx="416">
                  <c:v>39764</c:v>
                </c:pt>
                <c:pt idx="417">
                  <c:v>39765</c:v>
                </c:pt>
                <c:pt idx="418">
                  <c:v>39766</c:v>
                </c:pt>
                <c:pt idx="419">
                  <c:v>39769</c:v>
                </c:pt>
                <c:pt idx="420">
                  <c:v>39770</c:v>
                </c:pt>
                <c:pt idx="421">
                  <c:v>39771</c:v>
                </c:pt>
                <c:pt idx="422">
                  <c:v>39772</c:v>
                </c:pt>
                <c:pt idx="423">
                  <c:v>39773</c:v>
                </c:pt>
                <c:pt idx="424">
                  <c:v>39776</c:v>
                </c:pt>
                <c:pt idx="425">
                  <c:v>39777</c:v>
                </c:pt>
                <c:pt idx="426">
                  <c:v>39778</c:v>
                </c:pt>
                <c:pt idx="427">
                  <c:v>39779</c:v>
                </c:pt>
                <c:pt idx="428">
                  <c:v>39780</c:v>
                </c:pt>
                <c:pt idx="429">
                  <c:v>39783</c:v>
                </c:pt>
                <c:pt idx="430">
                  <c:v>39784</c:v>
                </c:pt>
                <c:pt idx="431">
                  <c:v>39785</c:v>
                </c:pt>
                <c:pt idx="432">
                  <c:v>39786</c:v>
                </c:pt>
                <c:pt idx="433">
                  <c:v>39787</c:v>
                </c:pt>
                <c:pt idx="434">
                  <c:v>39790</c:v>
                </c:pt>
                <c:pt idx="435">
                  <c:v>39791</c:v>
                </c:pt>
                <c:pt idx="436">
                  <c:v>39792</c:v>
                </c:pt>
                <c:pt idx="437">
                  <c:v>39793</c:v>
                </c:pt>
                <c:pt idx="438">
                  <c:v>39794</c:v>
                </c:pt>
                <c:pt idx="439">
                  <c:v>39798</c:v>
                </c:pt>
                <c:pt idx="440">
                  <c:v>39799</c:v>
                </c:pt>
                <c:pt idx="441">
                  <c:v>39800</c:v>
                </c:pt>
                <c:pt idx="442">
                  <c:v>39801</c:v>
                </c:pt>
                <c:pt idx="443">
                  <c:v>39807</c:v>
                </c:pt>
                <c:pt idx="444">
                  <c:v>39819</c:v>
                </c:pt>
                <c:pt idx="445">
                  <c:v>39820</c:v>
                </c:pt>
                <c:pt idx="446">
                  <c:v>39821</c:v>
                </c:pt>
                <c:pt idx="447">
                  <c:v>39822</c:v>
                </c:pt>
                <c:pt idx="448">
                  <c:v>39825</c:v>
                </c:pt>
                <c:pt idx="449">
                  <c:v>39826</c:v>
                </c:pt>
                <c:pt idx="450">
                  <c:v>39827</c:v>
                </c:pt>
                <c:pt idx="451">
                  <c:v>39828</c:v>
                </c:pt>
                <c:pt idx="452">
                  <c:v>39829</c:v>
                </c:pt>
                <c:pt idx="453">
                  <c:v>39832</c:v>
                </c:pt>
                <c:pt idx="454">
                  <c:v>39833</c:v>
                </c:pt>
                <c:pt idx="455">
                  <c:v>39834</c:v>
                </c:pt>
                <c:pt idx="456">
                  <c:v>39835</c:v>
                </c:pt>
                <c:pt idx="457">
                  <c:v>39836</c:v>
                </c:pt>
                <c:pt idx="458">
                  <c:v>39839</c:v>
                </c:pt>
                <c:pt idx="459">
                  <c:v>39840</c:v>
                </c:pt>
                <c:pt idx="460">
                  <c:v>39841</c:v>
                </c:pt>
                <c:pt idx="461">
                  <c:v>39842</c:v>
                </c:pt>
                <c:pt idx="462">
                  <c:v>39843</c:v>
                </c:pt>
                <c:pt idx="463">
                  <c:v>39846</c:v>
                </c:pt>
                <c:pt idx="464">
                  <c:v>39847</c:v>
                </c:pt>
                <c:pt idx="465">
                  <c:v>39848</c:v>
                </c:pt>
                <c:pt idx="466">
                  <c:v>39849</c:v>
                </c:pt>
                <c:pt idx="467">
                  <c:v>39850</c:v>
                </c:pt>
                <c:pt idx="468">
                  <c:v>39853</c:v>
                </c:pt>
                <c:pt idx="469">
                  <c:v>39854</c:v>
                </c:pt>
                <c:pt idx="470">
                  <c:v>39855</c:v>
                </c:pt>
                <c:pt idx="471">
                  <c:v>39856</c:v>
                </c:pt>
                <c:pt idx="472">
                  <c:v>39857</c:v>
                </c:pt>
                <c:pt idx="473">
                  <c:v>39860</c:v>
                </c:pt>
                <c:pt idx="474">
                  <c:v>39861</c:v>
                </c:pt>
                <c:pt idx="475">
                  <c:v>39862</c:v>
                </c:pt>
                <c:pt idx="476">
                  <c:v>39863</c:v>
                </c:pt>
                <c:pt idx="477">
                  <c:v>39864</c:v>
                </c:pt>
                <c:pt idx="478">
                  <c:v>39867</c:v>
                </c:pt>
                <c:pt idx="479">
                  <c:v>39868</c:v>
                </c:pt>
                <c:pt idx="480">
                  <c:v>39869</c:v>
                </c:pt>
                <c:pt idx="481">
                  <c:v>39870</c:v>
                </c:pt>
                <c:pt idx="482">
                  <c:v>39871</c:v>
                </c:pt>
                <c:pt idx="483">
                  <c:v>39874</c:v>
                </c:pt>
                <c:pt idx="484">
                  <c:v>39875</c:v>
                </c:pt>
                <c:pt idx="485">
                  <c:v>39876</c:v>
                </c:pt>
                <c:pt idx="486">
                  <c:v>39877</c:v>
                </c:pt>
                <c:pt idx="487">
                  <c:v>39878</c:v>
                </c:pt>
                <c:pt idx="488">
                  <c:v>39881</c:v>
                </c:pt>
                <c:pt idx="489">
                  <c:v>39882</c:v>
                </c:pt>
                <c:pt idx="490">
                  <c:v>39884</c:v>
                </c:pt>
                <c:pt idx="491">
                  <c:v>39891</c:v>
                </c:pt>
                <c:pt idx="492">
                  <c:v>39892</c:v>
                </c:pt>
                <c:pt idx="493">
                  <c:v>39895</c:v>
                </c:pt>
                <c:pt idx="494">
                  <c:v>39896</c:v>
                </c:pt>
                <c:pt idx="495">
                  <c:v>39897</c:v>
                </c:pt>
                <c:pt idx="496">
                  <c:v>39898</c:v>
                </c:pt>
                <c:pt idx="497">
                  <c:v>39899</c:v>
                </c:pt>
                <c:pt idx="498">
                  <c:v>39902</c:v>
                </c:pt>
                <c:pt idx="499">
                  <c:v>39903</c:v>
                </c:pt>
                <c:pt idx="500">
                  <c:v>39904</c:v>
                </c:pt>
                <c:pt idx="501">
                  <c:v>39905</c:v>
                </c:pt>
                <c:pt idx="502">
                  <c:v>39906</c:v>
                </c:pt>
                <c:pt idx="503">
                  <c:v>39909</c:v>
                </c:pt>
                <c:pt idx="504">
                  <c:v>39910</c:v>
                </c:pt>
                <c:pt idx="505">
                  <c:v>39911</c:v>
                </c:pt>
                <c:pt idx="506">
                  <c:v>39912</c:v>
                </c:pt>
                <c:pt idx="507">
                  <c:v>39913</c:v>
                </c:pt>
                <c:pt idx="508">
                  <c:v>39916</c:v>
                </c:pt>
                <c:pt idx="509">
                  <c:v>39917</c:v>
                </c:pt>
                <c:pt idx="510">
                  <c:v>39918</c:v>
                </c:pt>
                <c:pt idx="511">
                  <c:v>39919</c:v>
                </c:pt>
                <c:pt idx="512">
                  <c:v>39923</c:v>
                </c:pt>
                <c:pt idx="513">
                  <c:v>39933</c:v>
                </c:pt>
                <c:pt idx="514">
                  <c:v>39934</c:v>
                </c:pt>
                <c:pt idx="515">
                  <c:v>39937</c:v>
                </c:pt>
                <c:pt idx="516">
                  <c:v>39938</c:v>
                </c:pt>
                <c:pt idx="517">
                  <c:v>39939</c:v>
                </c:pt>
                <c:pt idx="518">
                  <c:v>39940</c:v>
                </c:pt>
                <c:pt idx="519">
                  <c:v>39941</c:v>
                </c:pt>
                <c:pt idx="520">
                  <c:v>39944</c:v>
                </c:pt>
                <c:pt idx="521">
                  <c:v>39945</c:v>
                </c:pt>
                <c:pt idx="522">
                  <c:v>39946</c:v>
                </c:pt>
                <c:pt idx="523">
                  <c:v>39947</c:v>
                </c:pt>
                <c:pt idx="524">
                  <c:v>39948</c:v>
                </c:pt>
                <c:pt idx="525">
                  <c:v>39951</c:v>
                </c:pt>
                <c:pt idx="526">
                  <c:v>39952</c:v>
                </c:pt>
                <c:pt idx="527">
                  <c:v>39953</c:v>
                </c:pt>
                <c:pt idx="528">
                  <c:v>39954</c:v>
                </c:pt>
                <c:pt idx="529">
                  <c:v>39955</c:v>
                </c:pt>
                <c:pt idx="530">
                  <c:v>39958</c:v>
                </c:pt>
                <c:pt idx="531">
                  <c:v>39959</c:v>
                </c:pt>
                <c:pt idx="532">
                  <c:v>39960</c:v>
                </c:pt>
                <c:pt idx="533">
                  <c:v>39961</c:v>
                </c:pt>
                <c:pt idx="534">
                  <c:v>39962</c:v>
                </c:pt>
                <c:pt idx="535">
                  <c:v>39965</c:v>
                </c:pt>
                <c:pt idx="536">
                  <c:v>39966</c:v>
                </c:pt>
                <c:pt idx="537">
                  <c:v>39967</c:v>
                </c:pt>
                <c:pt idx="538">
                  <c:v>39968</c:v>
                </c:pt>
                <c:pt idx="539">
                  <c:v>39969</c:v>
                </c:pt>
                <c:pt idx="540">
                  <c:v>39972</c:v>
                </c:pt>
                <c:pt idx="541">
                  <c:v>39973</c:v>
                </c:pt>
                <c:pt idx="542">
                  <c:v>39974</c:v>
                </c:pt>
                <c:pt idx="543">
                  <c:v>39975</c:v>
                </c:pt>
                <c:pt idx="544">
                  <c:v>39976</c:v>
                </c:pt>
                <c:pt idx="545">
                  <c:v>39979</c:v>
                </c:pt>
                <c:pt idx="546">
                  <c:v>39980</c:v>
                </c:pt>
                <c:pt idx="547">
                  <c:v>39981</c:v>
                </c:pt>
                <c:pt idx="548">
                  <c:v>39982</c:v>
                </c:pt>
                <c:pt idx="549">
                  <c:v>39983</c:v>
                </c:pt>
                <c:pt idx="550">
                  <c:v>39986</c:v>
                </c:pt>
                <c:pt idx="551">
                  <c:v>39987</c:v>
                </c:pt>
                <c:pt idx="552">
                  <c:v>39988</c:v>
                </c:pt>
                <c:pt idx="553">
                  <c:v>39989</c:v>
                </c:pt>
                <c:pt idx="554">
                  <c:v>39990</c:v>
                </c:pt>
                <c:pt idx="555">
                  <c:v>39993</c:v>
                </c:pt>
                <c:pt idx="556">
                  <c:v>39994</c:v>
                </c:pt>
                <c:pt idx="557">
                  <c:v>39995</c:v>
                </c:pt>
                <c:pt idx="558">
                  <c:v>39996</c:v>
                </c:pt>
                <c:pt idx="559">
                  <c:v>39997</c:v>
                </c:pt>
                <c:pt idx="560">
                  <c:v>40000</c:v>
                </c:pt>
                <c:pt idx="561">
                  <c:v>40001</c:v>
                </c:pt>
                <c:pt idx="562">
                  <c:v>40002</c:v>
                </c:pt>
                <c:pt idx="563">
                  <c:v>40008</c:v>
                </c:pt>
                <c:pt idx="564">
                  <c:v>40009</c:v>
                </c:pt>
                <c:pt idx="565">
                  <c:v>40010</c:v>
                </c:pt>
                <c:pt idx="566">
                  <c:v>40011</c:v>
                </c:pt>
                <c:pt idx="567">
                  <c:v>40014</c:v>
                </c:pt>
                <c:pt idx="568">
                  <c:v>40015</c:v>
                </c:pt>
                <c:pt idx="569">
                  <c:v>40016</c:v>
                </c:pt>
                <c:pt idx="570">
                  <c:v>40018</c:v>
                </c:pt>
                <c:pt idx="571">
                  <c:v>40021</c:v>
                </c:pt>
                <c:pt idx="572">
                  <c:v>40022</c:v>
                </c:pt>
                <c:pt idx="573">
                  <c:v>40023</c:v>
                </c:pt>
                <c:pt idx="574">
                  <c:v>40024</c:v>
                </c:pt>
                <c:pt idx="575">
                  <c:v>40025</c:v>
                </c:pt>
                <c:pt idx="576">
                  <c:v>40028</c:v>
                </c:pt>
                <c:pt idx="577">
                  <c:v>40029</c:v>
                </c:pt>
                <c:pt idx="578">
                  <c:v>40030</c:v>
                </c:pt>
                <c:pt idx="579">
                  <c:v>40031</c:v>
                </c:pt>
                <c:pt idx="580">
                  <c:v>40032</c:v>
                </c:pt>
                <c:pt idx="581">
                  <c:v>40035</c:v>
                </c:pt>
                <c:pt idx="582">
                  <c:v>40036</c:v>
                </c:pt>
                <c:pt idx="583">
                  <c:v>40037</c:v>
                </c:pt>
                <c:pt idx="584">
                  <c:v>40038</c:v>
                </c:pt>
                <c:pt idx="585">
                  <c:v>40039</c:v>
                </c:pt>
                <c:pt idx="586">
                  <c:v>40044</c:v>
                </c:pt>
                <c:pt idx="587">
                  <c:v>40049</c:v>
                </c:pt>
                <c:pt idx="588">
                  <c:v>40050</c:v>
                </c:pt>
                <c:pt idx="589">
                  <c:v>40051</c:v>
                </c:pt>
                <c:pt idx="590">
                  <c:v>40052</c:v>
                </c:pt>
                <c:pt idx="591">
                  <c:v>40053</c:v>
                </c:pt>
                <c:pt idx="592">
                  <c:v>40056</c:v>
                </c:pt>
                <c:pt idx="593">
                  <c:v>40057</c:v>
                </c:pt>
                <c:pt idx="594">
                  <c:v>40063</c:v>
                </c:pt>
                <c:pt idx="595">
                  <c:v>40064</c:v>
                </c:pt>
                <c:pt idx="596">
                  <c:v>40065</c:v>
                </c:pt>
                <c:pt idx="597">
                  <c:v>40066</c:v>
                </c:pt>
                <c:pt idx="598">
                  <c:v>40067</c:v>
                </c:pt>
                <c:pt idx="599">
                  <c:v>40070</c:v>
                </c:pt>
                <c:pt idx="600">
                  <c:v>40072</c:v>
                </c:pt>
                <c:pt idx="601">
                  <c:v>40073</c:v>
                </c:pt>
                <c:pt idx="602">
                  <c:v>40074</c:v>
                </c:pt>
                <c:pt idx="603">
                  <c:v>40078</c:v>
                </c:pt>
                <c:pt idx="604">
                  <c:v>40079</c:v>
                </c:pt>
                <c:pt idx="605">
                  <c:v>40080</c:v>
                </c:pt>
                <c:pt idx="606">
                  <c:v>40088</c:v>
                </c:pt>
                <c:pt idx="607">
                  <c:v>40091</c:v>
                </c:pt>
                <c:pt idx="608">
                  <c:v>40092</c:v>
                </c:pt>
                <c:pt idx="609">
                  <c:v>40093</c:v>
                </c:pt>
                <c:pt idx="610">
                  <c:v>40094</c:v>
                </c:pt>
                <c:pt idx="611">
                  <c:v>40095</c:v>
                </c:pt>
                <c:pt idx="612">
                  <c:v>40098</c:v>
                </c:pt>
                <c:pt idx="613">
                  <c:v>40099</c:v>
                </c:pt>
                <c:pt idx="614">
                  <c:v>40100</c:v>
                </c:pt>
                <c:pt idx="615">
                  <c:v>40101</c:v>
                </c:pt>
                <c:pt idx="616">
                  <c:v>40107</c:v>
                </c:pt>
                <c:pt idx="617">
                  <c:v>40108</c:v>
                </c:pt>
                <c:pt idx="618">
                  <c:v>40109</c:v>
                </c:pt>
                <c:pt idx="619">
                  <c:v>40112</c:v>
                </c:pt>
                <c:pt idx="620">
                  <c:v>40113</c:v>
                </c:pt>
                <c:pt idx="621">
                  <c:v>40114</c:v>
                </c:pt>
                <c:pt idx="622">
                  <c:v>40115</c:v>
                </c:pt>
                <c:pt idx="623">
                  <c:v>40116</c:v>
                </c:pt>
                <c:pt idx="624">
                  <c:v>40119</c:v>
                </c:pt>
                <c:pt idx="625">
                  <c:v>40120</c:v>
                </c:pt>
                <c:pt idx="626">
                  <c:v>40121</c:v>
                </c:pt>
                <c:pt idx="627">
                  <c:v>40122</c:v>
                </c:pt>
                <c:pt idx="628">
                  <c:v>40123</c:v>
                </c:pt>
                <c:pt idx="629">
                  <c:v>40126</c:v>
                </c:pt>
                <c:pt idx="630">
                  <c:v>40127</c:v>
                </c:pt>
                <c:pt idx="631">
                  <c:v>40128</c:v>
                </c:pt>
                <c:pt idx="632">
                  <c:v>40129</c:v>
                </c:pt>
                <c:pt idx="633">
                  <c:v>40130</c:v>
                </c:pt>
                <c:pt idx="634">
                  <c:v>40133</c:v>
                </c:pt>
                <c:pt idx="635">
                  <c:v>40134</c:v>
                </c:pt>
                <c:pt idx="636">
                  <c:v>40135</c:v>
                </c:pt>
                <c:pt idx="637">
                  <c:v>40136</c:v>
                </c:pt>
                <c:pt idx="638">
                  <c:v>40137</c:v>
                </c:pt>
                <c:pt idx="639">
                  <c:v>40140</c:v>
                </c:pt>
                <c:pt idx="640">
                  <c:v>40141</c:v>
                </c:pt>
                <c:pt idx="641">
                  <c:v>40142</c:v>
                </c:pt>
                <c:pt idx="642">
                  <c:v>40143</c:v>
                </c:pt>
                <c:pt idx="643">
                  <c:v>40144</c:v>
                </c:pt>
                <c:pt idx="644">
                  <c:v>40147</c:v>
                </c:pt>
                <c:pt idx="645">
                  <c:v>40148</c:v>
                </c:pt>
                <c:pt idx="646">
                  <c:v>40149</c:v>
                </c:pt>
                <c:pt idx="647">
                  <c:v>40150</c:v>
                </c:pt>
                <c:pt idx="648">
                  <c:v>40151</c:v>
                </c:pt>
                <c:pt idx="649">
                  <c:v>40154</c:v>
                </c:pt>
                <c:pt idx="650">
                  <c:v>40155</c:v>
                </c:pt>
                <c:pt idx="651">
                  <c:v>40156</c:v>
                </c:pt>
                <c:pt idx="652">
                  <c:v>40157</c:v>
                </c:pt>
                <c:pt idx="653">
                  <c:v>40158</c:v>
                </c:pt>
                <c:pt idx="654">
                  <c:v>40161</c:v>
                </c:pt>
                <c:pt idx="655">
                  <c:v>40162</c:v>
                </c:pt>
                <c:pt idx="656">
                  <c:v>40163</c:v>
                </c:pt>
                <c:pt idx="657">
                  <c:v>40164</c:v>
                </c:pt>
                <c:pt idx="658">
                  <c:v>40165</c:v>
                </c:pt>
                <c:pt idx="659">
                  <c:v>40168</c:v>
                </c:pt>
                <c:pt idx="660">
                  <c:v>40169</c:v>
                </c:pt>
                <c:pt idx="661">
                  <c:v>40170</c:v>
                </c:pt>
                <c:pt idx="662">
                  <c:v>40171</c:v>
                </c:pt>
                <c:pt idx="663">
                  <c:v>40175</c:v>
                </c:pt>
                <c:pt idx="664">
                  <c:v>40176</c:v>
                </c:pt>
                <c:pt idx="665">
                  <c:v>40177</c:v>
                </c:pt>
                <c:pt idx="666">
                  <c:v>40178</c:v>
                </c:pt>
                <c:pt idx="667">
                  <c:v>40182</c:v>
                </c:pt>
                <c:pt idx="668">
                  <c:v>40183</c:v>
                </c:pt>
                <c:pt idx="669">
                  <c:v>40184</c:v>
                </c:pt>
                <c:pt idx="670">
                  <c:v>40185</c:v>
                </c:pt>
                <c:pt idx="671">
                  <c:v>40186</c:v>
                </c:pt>
                <c:pt idx="672">
                  <c:v>40189</c:v>
                </c:pt>
                <c:pt idx="673">
                  <c:v>40190</c:v>
                </c:pt>
                <c:pt idx="674">
                  <c:v>40191</c:v>
                </c:pt>
                <c:pt idx="675">
                  <c:v>40192</c:v>
                </c:pt>
                <c:pt idx="676">
                  <c:v>40193</c:v>
                </c:pt>
                <c:pt idx="677">
                  <c:v>40196</c:v>
                </c:pt>
                <c:pt idx="678">
                  <c:v>40197</c:v>
                </c:pt>
                <c:pt idx="679">
                  <c:v>40198</c:v>
                </c:pt>
                <c:pt idx="680">
                  <c:v>40199</c:v>
                </c:pt>
                <c:pt idx="681">
                  <c:v>40200</c:v>
                </c:pt>
                <c:pt idx="682">
                  <c:v>40203</c:v>
                </c:pt>
                <c:pt idx="683">
                  <c:v>40204</c:v>
                </c:pt>
                <c:pt idx="684">
                  <c:v>40205</c:v>
                </c:pt>
                <c:pt idx="685">
                  <c:v>40206</c:v>
                </c:pt>
                <c:pt idx="686">
                  <c:v>40207</c:v>
                </c:pt>
                <c:pt idx="687">
                  <c:v>40210</c:v>
                </c:pt>
                <c:pt idx="688">
                  <c:v>40211</c:v>
                </c:pt>
                <c:pt idx="689">
                  <c:v>40212</c:v>
                </c:pt>
                <c:pt idx="690">
                  <c:v>40213</c:v>
                </c:pt>
                <c:pt idx="691">
                  <c:v>40214</c:v>
                </c:pt>
                <c:pt idx="692">
                  <c:v>40217</c:v>
                </c:pt>
                <c:pt idx="693">
                  <c:v>40218</c:v>
                </c:pt>
                <c:pt idx="694">
                  <c:v>40219</c:v>
                </c:pt>
                <c:pt idx="695">
                  <c:v>40220</c:v>
                </c:pt>
                <c:pt idx="696">
                  <c:v>40221</c:v>
                </c:pt>
                <c:pt idx="697">
                  <c:v>40224</c:v>
                </c:pt>
                <c:pt idx="698">
                  <c:v>40225</c:v>
                </c:pt>
                <c:pt idx="699">
                  <c:v>40226</c:v>
                </c:pt>
                <c:pt idx="700">
                  <c:v>40227</c:v>
                </c:pt>
                <c:pt idx="701">
                  <c:v>40228</c:v>
                </c:pt>
                <c:pt idx="702">
                  <c:v>40231</c:v>
                </c:pt>
                <c:pt idx="703">
                  <c:v>40232</c:v>
                </c:pt>
                <c:pt idx="704">
                  <c:v>40233</c:v>
                </c:pt>
                <c:pt idx="705">
                  <c:v>40234</c:v>
                </c:pt>
                <c:pt idx="706">
                  <c:v>40235</c:v>
                </c:pt>
                <c:pt idx="707">
                  <c:v>40238</c:v>
                </c:pt>
                <c:pt idx="708">
                  <c:v>40239</c:v>
                </c:pt>
                <c:pt idx="709">
                  <c:v>40240</c:v>
                </c:pt>
                <c:pt idx="710">
                  <c:v>40241</c:v>
                </c:pt>
                <c:pt idx="711">
                  <c:v>40242</c:v>
                </c:pt>
                <c:pt idx="712">
                  <c:v>40245</c:v>
                </c:pt>
                <c:pt idx="713">
                  <c:v>40247</c:v>
                </c:pt>
                <c:pt idx="714">
                  <c:v>40248</c:v>
                </c:pt>
                <c:pt idx="715">
                  <c:v>40249</c:v>
                </c:pt>
                <c:pt idx="716">
                  <c:v>40252</c:v>
                </c:pt>
                <c:pt idx="717">
                  <c:v>40253</c:v>
                </c:pt>
                <c:pt idx="718">
                  <c:v>40254</c:v>
                </c:pt>
                <c:pt idx="719">
                  <c:v>40255</c:v>
                </c:pt>
                <c:pt idx="720">
                  <c:v>40256</c:v>
                </c:pt>
                <c:pt idx="721">
                  <c:v>40259</c:v>
                </c:pt>
                <c:pt idx="722">
                  <c:v>40260</c:v>
                </c:pt>
                <c:pt idx="723">
                  <c:v>40261</c:v>
                </c:pt>
                <c:pt idx="724">
                  <c:v>40262</c:v>
                </c:pt>
                <c:pt idx="725">
                  <c:v>40263</c:v>
                </c:pt>
                <c:pt idx="726">
                  <c:v>40266</c:v>
                </c:pt>
                <c:pt idx="727">
                  <c:v>40267</c:v>
                </c:pt>
                <c:pt idx="728">
                  <c:v>40268</c:v>
                </c:pt>
                <c:pt idx="729">
                  <c:v>40269</c:v>
                </c:pt>
                <c:pt idx="730">
                  <c:v>40270</c:v>
                </c:pt>
                <c:pt idx="731">
                  <c:v>40273</c:v>
                </c:pt>
                <c:pt idx="732">
                  <c:v>40274</c:v>
                </c:pt>
                <c:pt idx="733">
                  <c:v>40275</c:v>
                </c:pt>
                <c:pt idx="734">
                  <c:v>40276</c:v>
                </c:pt>
                <c:pt idx="735">
                  <c:v>40277</c:v>
                </c:pt>
                <c:pt idx="736">
                  <c:v>40280</c:v>
                </c:pt>
                <c:pt idx="737">
                  <c:v>40281</c:v>
                </c:pt>
                <c:pt idx="738">
                  <c:v>40282</c:v>
                </c:pt>
                <c:pt idx="739">
                  <c:v>40283</c:v>
                </c:pt>
                <c:pt idx="740">
                  <c:v>40284</c:v>
                </c:pt>
                <c:pt idx="741">
                  <c:v>40287</c:v>
                </c:pt>
                <c:pt idx="742">
                  <c:v>40288</c:v>
                </c:pt>
                <c:pt idx="743">
                  <c:v>40289</c:v>
                </c:pt>
                <c:pt idx="744">
                  <c:v>40290</c:v>
                </c:pt>
                <c:pt idx="745">
                  <c:v>40291</c:v>
                </c:pt>
                <c:pt idx="746">
                  <c:v>40294</c:v>
                </c:pt>
                <c:pt idx="747">
                  <c:v>40295</c:v>
                </c:pt>
                <c:pt idx="748">
                  <c:v>40296</c:v>
                </c:pt>
                <c:pt idx="749">
                  <c:v>40297</c:v>
                </c:pt>
                <c:pt idx="750">
                  <c:v>40298</c:v>
                </c:pt>
                <c:pt idx="751">
                  <c:v>40301</c:v>
                </c:pt>
                <c:pt idx="752">
                  <c:v>40302</c:v>
                </c:pt>
                <c:pt idx="753">
                  <c:v>40303</c:v>
                </c:pt>
                <c:pt idx="754">
                  <c:v>40304</c:v>
                </c:pt>
                <c:pt idx="755">
                  <c:v>40305</c:v>
                </c:pt>
                <c:pt idx="756">
                  <c:v>40308</c:v>
                </c:pt>
                <c:pt idx="757">
                  <c:v>40309</c:v>
                </c:pt>
                <c:pt idx="758">
                  <c:v>40310</c:v>
                </c:pt>
                <c:pt idx="759">
                  <c:v>40311</c:v>
                </c:pt>
                <c:pt idx="760">
                  <c:v>40312</c:v>
                </c:pt>
                <c:pt idx="761">
                  <c:v>40315</c:v>
                </c:pt>
                <c:pt idx="762">
                  <c:v>40316</c:v>
                </c:pt>
                <c:pt idx="763">
                  <c:v>40317</c:v>
                </c:pt>
                <c:pt idx="764">
                  <c:v>40318</c:v>
                </c:pt>
                <c:pt idx="765">
                  <c:v>40319</c:v>
                </c:pt>
                <c:pt idx="766">
                  <c:v>40322</c:v>
                </c:pt>
                <c:pt idx="767">
                  <c:v>40323</c:v>
                </c:pt>
                <c:pt idx="768">
                  <c:v>40324</c:v>
                </c:pt>
                <c:pt idx="769">
                  <c:v>40325</c:v>
                </c:pt>
                <c:pt idx="770">
                  <c:v>40326</c:v>
                </c:pt>
                <c:pt idx="771">
                  <c:v>40329</c:v>
                </c:pt>
                <c:pt idx="772">
                  <c:v>40330</c:v>
                </c:pt>
                <c:pt idx="773">
                  <c:v>40331</c:v>
                </c:pt>
                <c:pt idx="774">
                  <c:v>40332</c:v>
                </c:pt>
                <c:pt idx="775">
                  <c:v>40333</c:v>
                </c:pt>
                <c:pt idx="776">
                  <c:v>40336</c:v>
                </c:pt>
                <c:pt idx="777">
                  <c:v>40337</c:v>
                </c:pt>
                <c:pt idx="778">
                  <c:v>40338</c:v>
                </c:pt>
                <c:pt idx="779">
                  <c:v>40339</c:v>
                </c:pt>
                <c:pt idx="780">
                  <c:v>40340</c:v>
                </c:pt>
                <c:pt idx="781">
                  <c:v>40343</c:v>
                </c:pt>
                <c:pt idx="782">
                  <c:v>40344</c:v>
                </c:pt>
                <c:pt idx="783">
                  <c:v>40345</c:v>
                </c:pt>
                <c:pt idx="784">
                  <c:v>40346</c:v>
                </c:pt>
                <c:pt idx="785">
                  <c:v>40347</c:v>
                </c:pt>
                <c:pt idx="786">
                  <c:v>40350</c:v>
                </c:pt>
                <c:pt idx="787">
                  <c:v>40351</c:v>
                </c:pt>
                <c:pt idx="788">
                  <c:v>40352</c:v>
                </c:pt>
                <c:pt idx="789">
                  <c:v>40353</c:v>
                </c:pt>
                <c:pt idx="790">
                  <c:v>40354</c:v>
                </c:pt>
                <c:pt idx="791">
                  <c:v>40357</c:v>
                </c:pt>
                <c:pt idx="792">
                  <c:v>40358</c:v>
                </c:pt>
                <c:pt idx="793">
                  <c:v>40359</c:v>
                </c:pt>
                <c:pt idx="794">
                  <c:v>40360</c:v>
                </c:pt>
                <c:pt idx="795">
                  <c:v>40361</c:v>
                </c:pt>
                <c:pt idx="796">
                  <c:v>40364</c:v>
                </c:pt>
                <c:pt idx="797">
                  <c:v>40365</c:v>
                </c:pt>
                <c:pt idx="798">
                  <c:v>40366</c:v>
                </c:pt>
                <c:pt idx="799">
                  <c:v>40367</c:v>
                </c:pt>
                <c:pt idx="800">
                  <c:v>40368</c:v>
                </c:pt>
                <c:pt idx="801">
                  <c:v>40371</c:v>
                </c:pt>
                <c:pt idx="802">
                  <c:v>40372</c:v>
                </c:pt>
                <c:pt idx="803">
                  <c:v>40373</c:v>
                </c:pt>
                <c:pt idx="804">
                  <c:v>40374</c:v>
                </c:pt>
                <c:pt idx="805">
                  <c:v>40375</c:v>
                </c:pt>
                <c:pt idx="806">
                  <c:v>40378</c:v>
                </c:pt>
                <c:pt idx="807">
                  <c:v>40379</c:v>
                </c:pt>
                <c:pt idx="808">
                  <c:v>40380</c:v>
                </c:pt>
                <c:pt idx="809">
                  <c:v>40381</c:v>
                </c:pt>
                <c:pt idx="810">
                  <c:v>40382</c:v>
                </c:pt>
                <c:pt idx="811">
                  <c:v>40385</c:v>
                </c:pt>
                <c:pt idx="812">
                  <c:v>40386</c:v>
                </c:pt>
                <c:pt idx="813">
                  <c:v>40387</c:v>
                </c:pt>
                <c:pt idx="814">
                  <c:v>40388</c:v>
                </c:pt>
                <c:pt idx="815">
                  <c:v>40389</c:v>
                </c:pt>
                <c:pt idx="816">
                  <c:v>40392</c:v>
                </c:pt>
                <c:pt idx="817">
                  <c:v>40393</c:v>
                </c:pt>
                <c:pt idx="818">
                  <c:v>40394</c:v>
                </c:pt>
                <c:pt idx="819">
                  <c:v>40395</c:v>
                </c:pt>
                <c:pt idx="820">
                  <c:v>40396</c:v>
                </c:pt>
                <c:pt idx="821">
                  <c:v>40399</c:v>
                </c:pt>
                <c:pt idx="822">
                  <c:v>40400</c:v>
                </c:pt>
                <c:pt idx="823">
                  <c:v>40401</c:v>
                </c:pt>
                <c:pt idx="824">
                  <c:v>40402</c:v>
                </c:pt>
                <c:pt idx="825">
                  <c:v>40403</c:v>
                </c:pt>
                <c:pt idx="826">
                  <c:v>40406</c:v>
                </c:pt>
                <c:pt idx="827">
                  <c:v>40407</c:v>
                </c:pt>
                <c:pt idx="828">
                  <c:v>40408</c:v>
                </c:pt>
                <c:pt idx="829">
                  <c:v>40409</c:v>
                </c:pt>
                <c:pt idx="830">
                  <c:v>40410</c:v>
                </c:pt>
                <c:pt idx="831">
                  <c:v>40413</c:v>
                </c:pt>
                <c:pt idx="832">
                  <c:v>40414</c:v>
                </c:pt>
                <c:pt idx="833">
                  <c:v>40415</c:v>
                </c:pt>
                <c:pt idx="834">
                  <c:v>40416</c:v>
                </c:pt>
                <c:pt idx="835">
                  <c:v>40417</c:v>
                </c:pt>
                <c:pt idx="836">
                  <c:v>40420</c:v>
                </c:pt>
                <c:pt idx="837">
                  <c:v>40421</c:v>
                </c:pt>
                <c:pt idx="838">
                  <c:v>40422</c:v>
                </c:pt>
                <c:pt idx="839">
                  <c:v>40423</c:v>
                </c:pt>
                <c:pt idx="840">
                  <c:v>40424</c:v>
                </c:pt>
                <c:pt idx="841">
                  <c:v>40428</c:v>
                </c:pt>
                <c:pt idx="842">
                  <c:v>40429</c:v>
                </c:pt>
                <c:pt idx="843">
                  <c:v>40430</c:v>
                </c:pt>
                <c:pt idx="844">
                  <c:v>40431</c:v>
                </c:pt>
                <c:pt idx="845">
                  <c:v>40434</c:v>
                </c:pt>
                <c:pt idx="846">
                  <c:v>40435</c:v>
                </c:pt>
                <c:pt idx="847">
                  <c:v>40436</c:v>
                </c:pt>
                <c:pt idx="848">
                  <c:v>40437</c:v>
                </c:pt>
                <c:pt idx="849">
                  <c:v>40438</c:v>
                </c:pt>
                <c:pt idx="850">
                  <c:v>40441</c:v>
                </c:pt>
                <c:pt idx="851">
                  <c:v>40442</c:v>
                </c:pt>
                <c:pt idx="852">
                  <c:v>40443</c:v>
                </c:pt>
                <c:pt idx="853">
                  <c:v>40444</c:v>
                </c:pt>
                <c:pt idx="854">
                  <c:v>40445</c:v>
                </c:pt>
                <c:pt idx="855">
                  <c:v>40448</c:v>
                </c:pt>
                <c:pt idx="856">
                  <c:v>40449</c:v>
                </c:pt>
                <c:pt idx="857">
                  <c:v>40450</c:v>
                </c:pt>
                <c:pt idx="858">
                  <c:v>40451</c:v>
                </c:pt>
                <c:pt idx="859">
                  <c:v>40452</c:v>
                </c:pt>
                <c:pt idx="860">
                  <c:v>40455</c:v>
                </c:pt>
                <c:pt idx="861">
                  <c:v>40456</c:v>
                </c:pt>
                <c:pt idx="862">
                  <c:v>40457</c:v>
                </c:pt>
                <c:pt idx="863">
                  <c:v>40458</c:v>
                </c:pt>
                <c:pt idx="864">
                  <c:v>40459</c:v>
                </c:pt>
                <c:pt idx="865">
                  <c:v>40462</c:v>
                </c:pt>
                <c:pt idx="866">
                  <c:v>40463</c:v>
                </c:pt>
                <c:pt idx="867">
                  <c:v>40464</c:v>
                </c:pt>
                <c:pt idx="868">
                  <c:v>40465</c:v>
                </c:pt>
                <c:pt idx="869">
                  <c:v>40466</c:v>
                </c:pt>
                <c:pt idx="870">
                  <c:v>40469</c:v>
                </c:pt>
                <c:pt idx="871">
                  <c:v>40470</c:v>
                </c:pt>
                <c:pt idx="872">
                  <c:v>40471</c:v>
                </c:pt>
                <c:pt idx="873">
                  <c:v>40472</c:v>
                </c:pt>
                <c:pt idx="874">
                  <c:v>40473</c:v>
                </c:pt>
                <c:pt idx="875">
                  <c:v>40476</c:v>
                </c:pt>
                <c:pt idx="876">
                  <c:v>40477</c:v>
                </c:pt>
                <c:pt idx="877">
                  <c:v>40478</c:v>
                </c:pt>
                <c:pt idx="878">
                  <c:v>40479</c:v>
                </c:pt>
                <c:pt idx="879">
                  <c:v>40480</c:v>
                </c:pt>
                <c:pt idx="880">
                  <c:v>40483</c:v>
                </c:pt>
                <c:pt idx="881">
                  <c:v>40484</c:v>
                </c:pt>
                <c:pt idx="882">
                  <c:v>40485</c:v>
                </c:pt>
                <c:pt idx="883">
                  <c:v>40486</c:v>
                </c:pt>
                <c:pt idx="884">
                  <c:v>40487</c:v>
                </c:pt>
                <c:pt idx="885">
                  <c:v>40490</c:v>
                </c:pt>
                <c:pt idx="886">
                  <c:v>40491</c:v>
                </c:pt>
                <c:pt idx="887">
                  <c:v>40492</c:v>
                </c:pt>
                <c:pt idx="888">
                  <c:v>40493</c:v>
                </c:pt>
                <c:pt idx="889">
                  <c:v>40494</c:v>
                </c:pt>
                <c:pt idx="890">
                  <c:v>40497</c:v>
                </c:pt>
                <c:pt idx="891">
                  <c:v>40498</c:v>
                </c:pt>
                <c:pt idx="892">
                  <c:v>40499</c:v>
                </c:pt>
                <c:pt idx="893">
                  <c:v>40500</c:v>
                </c:pt>
                <c:pt idx="894">
                  <c:v>40501</c:v>
                </c:pt>
                <c:pt idx="895">
                  <c:v>40504</c:v>
                </c:pt>
                <c:pt idx="896">
                  <c:v>40505</c:v>
                </c:pt>
                <c:pt idx="897">
                  <c:v>40506</c:v>
                </c:pt>
                <c:pt idx="898">
                  <c:v>40507</c:v>
                </c:pt>
                <c:pt idx="899">
                  <c:v>40508</c:v>
                </c:pt>
                <c:pt idx="900">
                  <c:v>40511</c:v>
                </c:pt>
                <c:pt idx="901">
                  <c:v>40512</c:v>
                </c:pt>
                <c:pt idx="902">
                  <c:v>40513</c:v>
                </c:pt>
                <c:pt idx="903">
                  <c:v>40514</c:v>
                </c:pt>
                <c:pt idx="904">
                  <c:v>40515</c:v>
                </c:pt>
                <c:pt idx="905">
                  <c:v>40518</c:v>
                </c:pt>
                <c:pt idx="906">
                  <c:v>40519</c:v>
                </c:pt>
                <c:pt idx="907">
                  <c:v>40520</c:v>
                </c:pt>
                <c:pt idx="908">
                  <c:v>40525</c:v>
                </c:pt>
                <c:pt idx="909">
                  <c:v>40526</c:v>
                </c:pt>
                <c:pt idx="910">
                  <c:v>40527</c:v>
                </c:pt>
                <c:pt idx="911">
                  <c:v>40528</c:v>
                </c:pt>
                <c:pt idx="912">
                  <c:v>40529</c:v>
                </c:pt>
                <c:pt idx="913">
                  <c:v>40532</c:v>
                </c:pt>
                <c:pt idx="914">
                  <c:v>40533</c:v>
                </c:pt>
                <c:pt idx="915">
                  <c:v>40534</c:v>
                </c:pt>
                <c:pt idx="916">
                  <c:v>40535</c:v>
                </c:pt>
                <c:pt idx="917">
                  <c:v>40536</c:v>
                </c:pt>
                <c:pt idx="918">
                  <c:v>40539</c:v>
                </c:pt>
                <c:pt idx="919">
                  <c:v>40540</c:v>
                </c:pt>
                <c:pt idx="920">
                  <c:v>40541</c:v>
                </c:pt>
                <c:pt idx="921">
                  <c:v>40542</c:v>
                </c:pt>
                <c:pt idx="922">
                  <c:v>40543</c:v>
                </c:pt>
                <c:pt idx="923">
                  <c:v>40546</c:v>
                </c:pt>
                <c:pt idx="924">
                  <c:v>40547</c:v>
                </c:pt>
                <c:pt idx="925">
                  <c:v>40548</c:v>
                </c:pt>
                <c:pt idx="926">
                  <c:v>40549</c:v>
                </c:pt>
                <c:pt idx="927">
                  <c:v>40550</c:v>
                </c:pt>
                <c:pt idx="928">
                  <c:v>40553</c:v>
                </c:pt>
                <c:pt idx="929">
                  <c:v>40554</c:v>
                </c:pt>
                <c:pt idx="930">
                  <c:v>40555</c:v>
                </c:pt>
                <c:pt idx="931">
                  <c:v>40556</c:v>
                </c:pt>
                <c:pt idx="932">
                  <c:v>40557</c:v>
                </c:pt>
                <c:pt idx="933">
                  <c:v>40560</c:v>
                </c:pt>
                <c:pt idx="934">
                  <c:v>40561</c:v>
                </c:pt>
                <c:pt idx="935">
                  <c:v>40562</c:v>
                </c:pt>
                <c:pt idx="936">
                  <c:v>40563</c:v>
                </c:pt>
                <c:pt idx="937">
                  <c:v>40564</c:v>
                </c:pt>
                <c:pt idx="938">
                  <c:v>40567</c:v>
                </c:pt>
                <c:pt idx="939">
                  <c:v>40568</c:v>
                </c:pt>
                <c:pt idx="940">
                  <c:v>40569</c:v>
                </c:pt>
                <c:pt idx="941">
                  <c:v>40570</c:v>
                </c:pt>
                <c:pt idx="942">
                  <c:v>40571</c:v>
                </c:pt>
                <c:pt idx="943">
                  <c:v>40574</c:v>
                </c:pt>
                <c:pt idx="944">
                  <c:v>40575</c:v>
                </c:pt>
                <c:pt idx="945">
                  <c:v>40576</c:v>
                </c:pt>
                <c:pt idx="946">
                  <c:v>40577</c:v>
                </c:pt>
                <c:pt idx="947">
                  <c:v>40578</c:v>
                </c:pt>
                <c:pt idx="948">
                  <c:v>40581</c:v>
                </c:pt>
                <c:pt idx="949">
                  <c:v>40582</c:v>
                </c:pt>
                <c:pt idx="950">
                  <c:v>40583</c:v>
                </c:pt>
                <c:pt idx="951">
                  <c:v>40584</c:v>
                </c:pt>
                <c:pt idx="952">
                  <c:v>40585</c:v>
                </c:pt>
                <c:pt idx="953">
                  <c:v>40588</c:v>
                </c:pt>
                <c:pt idx="954">
                  <c:v>40589</c:v>
                </c:pt>
                <c:pt idx="955">
                  <c:v>40590</c:v>
                </c:pt>
                <c:pt idx="956">
                  <c:v>40591</c:v>
                </c:pt>
                <c:pt idx="957">
                  <c:v>40592</c:v>
                </c:pt>
                <c:pt idx="958">
                  <c:v>40595</c:v>
                </c:pt>
                <c:pt idx="959">
                  <c:v>40596</c:v>
                </c:pt>
                <c:pt idx="960">
                  <c:v>40597</c:v>
                </c:pt>
                <c:pt idx="961">
                  <c:v>40598</c:v>
                </c:pt>
                <c:pt idx="962">
                  <c:v>40599</c:v>
                </c:pt>
                <c:pt idx="963">
                  <c:v>40602</c:v>
                </c:pt>
                <c:pt idx="964">
                  <c:v>40603</c:v>
                </c:pt>
                <c:pt idx="965">
                  <c:v>40604</c:v>
                </c:pt>
                <c:pt idx="966">
                  <c:v>40605</c:v>
                </c:pt>
                <c:pt idx="967">
                  <c:v>40606</c:v>
                </c:pt>
                <c:pt idx="968">
                  <c:v>40609</c:v>
                </c:pt>
                <c:pt idx="969">
                  <c:v>40610</c:v>
                </c:pt>
                <c:pt idx="970">
                  <c:v>40611</c:v>
                </c:pt>
                <c:pt idx="971">
                  <c:v>40612</c:v>
                </c:pt>
                <c:pt idx="972">
                  <c:v>40613</c:v>
                </c:pt>
                <c:pt idx="973">
                  <c:v>40616</c:v>
                </c:pt>
                <c:pt idx="974">
                  <c:v>40617</c:v>
                </c:pt>
                <c:pt idx="975">
                  <c:v>40618</c:v>
                </c:pt>
                <c:pt idx="976">
                  <c:v>40619</c:v>
                </c:pt>
                <c:pt idx="977">
                  <c:v>40620</c:v>
                </c:pt>
                <c:pt idx="978">
                  <c:v>40623</c:v>
                </c:pt>
                <c:pt idx="979">
                  <c:v>40624</c:v>
                </c:pt>
                <c:pt idx="980">
                  <c:v>40625</c:v>
                </c:pt>
                <c:pt idx="981">
                  <c:v>40626</c:v>
                </c:pt>
                <c:pt idx="982">
                  <c:v>40627</c:v>
                </c:pt>
                <c:pt idx="983">
                  <c:v>40630</c:v>
                </c:pt>
                <c:pt idx="984">
                  <c:v>40631</c:v>
                </c:pt>
                <c:pt idx="985">
                  <c:v>40632</c:v>
                </c:pt>
                <c:pt idx="986">
                  <c:v>40633</c:v>
                </c:pt>
                <c:pt idx="987">
                  <c:v>40634</c:v>
                </c:pt>
                <c:pt idx="988">
                  <c:v>40637</c:v>
                </c:pt>
                <c:pt idx="989">
                  <c:v>40638</c:v>
                </c:pt>
                <c:pt idx="990">
                  <c:v>40639</c:v>
                </c:pt>
                <c:pt idx="991">
                  <c:v>40640</c:v>
                </c:pt>
                <c:pt idx="992">
                  <c:v>40641</c:v>
                </c:pt>
                <c:pt idx="993">
                  <c:v>40644</c:v>
                </c:pt>
                <c:pt idx="994">
                  <c:v>40645</c:v>
                </c:pt>
                <c:pt idx="995">
                  <c:v>40646</c:v>
                </c:pt>
                <c:pt idx="996">
                  <c:v>40647</c:v>
                </c:pt>
                <c:pt idx="997">
                  <c:v>40648</c:v>
                </c:pt>
                <c:pt idx="998">
                  <c:v>40651</c:v>
                </c:pt>
                <c:pt idx="999">
                  <c:v>40652</c:v>
                </c:pt>
                <c:pt idx="1000">
                  <c:v>40653</c:v>
                </c:pt>
                <c:pt idx="1001">
                  <c:v>40654</c:v>
                </c:pt>
                <c:pt idx="1002">
                  <c:v>40655</c:v>
                </c:pt>
                <c:pt idx="1003">
                  <c:v>40658</c:v>
                </c:pt>
                <c:pt idx="1004">
                  <c:v>40659</c:v>
                </c:pt>
                <c:pt idx="1005">
                  <c:v>40660</c:v>
                </c:pt>
                <c:pt idx="1006">
                  <c:v>40661</c:v>
                </c:pt>
                <c:pt idx="1007">
                  <c:v>40662</c:v>
                </c:pt>
                <c:pt idx="1008">
                  <c:v>40665</c:v>
                </c:pt>
                <c:pt idx="1009">
                  <c:v>40666</c:v>
                </c:pt>
                <c:pt idx="1010">
                  <c:v>40667</c:v>
                </c:pt>
                <c:pt idx="1011">
                  <c:v>40668</c:v>
                </c:pt>
                <c:pt idx="1012">
                  <c:v>40669</c:v>
                </c:pt>
                <c:pt idx="1013">
                  <c:v>40672</c:v>
                </c:pt>
                <c:pt idx="1014">
                  <c:v>40673</c:v>
                </c:pt>
                <c:pt idx="1015">
                  <c:v>40674</c:v>
                </c:pt>
                <c:pt idx="1016">
                  <c:v>40675</c:v>
                </c:pt>
                <c:pt idx="1017">
                  <c:v>40676</c:v>
                </c:pt>
                <c:pt idx="1018">
                  <c:v>40679</c:v>
                </c:pt>
                <c:pt idx="1019">
                  <c:v>40680</c:v>
                </c:pt>
                <c:pt idx="1020">
                  <c:v>40681</c:v>
                </c:pt>
                <c:pt idx="1021">
                  <c:v>40682</c:v>
                </c:pt>
                <c:pt idx="1022">
                  <c:v>40683</c:v>
                </c:pt>
                <c:pt idx="1023">
                  <c:v>40686</c:v>
                </c:pt>
                <c:pt idx="1024">
                  <c:v>40687</c:v>
                </c:pt>
                <c:pt idx="1025">
                  <c:v>40688</c:v>
                </c:pt>
                <c:pt idx="1026">
                  <c:v>40689</c:v>
                </c:pt>
                <c:pt idx="1027">
                  <c:v>40690</c:v>
                </c:pt>
                <c:pt idx="1028">
                  <c:v>40693</c:v>
                </c:pt>
                <c:pt idx="1029">
                  <c:v>40694</c:v>
                </c:pt>
                <c:pt idx="1030">
                  <c:v>40695</c:v>
                </c:pt>
                <c:pt idx="1031">
                  <c:v>40696</c:v>
                </c:pt>
                <c:pt idx="1032">
                  <c:v>40697</c:v>
                </c:pt>
                <c:pt idx="1033">
                  <c:v>40700</c:v>
                </c:pt>
                <c:pt idx="1034">
                  <c:v>40701</c:v>
                </c:pt>
                <c:pt idx="1035">
                  <c:v>40702</c:v>
                </c:pt>
                <c:pt idx="1036">
                  <c:v>40703</c:v>
                </c:pt>
                <c:pt idx="1037">
                  <c:v>40704</c:v>
                </c:pt>
                <c:pt idx="1038">
                  <c:v>40707</c:v>
                </c:pt>
                <c:pt idx="1039">
                  <c:v>40708</c:v>
                </c:pt>
                <c:pt idx="1040">
                  <c:v>40709</c:v>
                </c:pt>
                <c:pt idx="1041">
                  <c:v>40710</c:v>
                </c:pt>
                <c:pt idx="1042">
                  <c:v>40711</c:v>
                </c:pt>
                <c:pt idx="1043">
                  <c:v>40714</c:v>
                </c:pt>
                <c:pt idx="1044">
                  <c:v>40715</c:v>
                </c:pt>
                <c:pt idx="1045">
                  <c:v>40716</c:v>
                </c:pt>
                <c:pt idx="1046">
                  <c:v>40717</c:v>
                </c:pt>
                <c:pt idx="1047">
                  <c:v>40718</c:v>
                </c:pt>
                <c:pt idx="1048">
                  <c:v>40721</c:v>
                </c:pt>
                <c:pt idx="1049">
                  <c:v>40722</c:v>
                </c:pt>
                <c:pt idx="1050">
                  <c:v>40723</c:v>
                </c:pt>
                <c:pt idx="1051">
                  <c:v>40724</c:v>
                </c:pt>
                <c:pt idx="1052">
                  <c:v>40725</c:v>
                </c:pt>
                <c:pt idx="1053">
                  <c:v>40728</c:v>
                </c:pt>
                <c:pt idx="1054">
                  <c:v>40729</c:v>
                </c:pt>
                <c:pt idx="1055">
                  <c:v>40730</c:v>
                </c:pt>
                <c:pt idx="1056">
                  <c:v>40731</c:v>
                </c:pt>
                <c:pt idx="1057">
                  <c:v>40732</c:v>
                </c:pt>
                <c:pt idx="1058">
                  <c:v>40735</c:v>
                </c:pt>
                <c:pt idx="1059">
                  <c:v>40736</c:v>
                </c:pt>
                <c:pt idx="1060">
                  <c:v>40737</c:v>
                </c:pt>
                <c:pt idx="1061">
                  <c:v>40738</c:v>
                </c:pt>
                <c:pt idx="1062">
                  <c:v>40739</c:v>
                </c:pt>
                <c:pt idx="1063">
                  <c:v>40742</c:v>
                </c:pt>
                <c:pt idx="1064">
                  <c:v>40743</c:v>
                </c:pt>
                <c:pt idx="1065">
                  <c:v>40744</c:v>
                </c:pt>
                <c:pt idx="1066">
                  <c:v>40745</c:v>
                </c:pt>
                <c:pt idx="1067">
                  <c:v>40746</c:v>
                </c:pt>
                <c:pt idx="1068">
                  <c:v>40749</c:v>
                </c:pt>
                <c:pt idx="1069">
                  <c:v>40750</c:v>
                </c:pt>
                <c:pt idx="1070">
                  <c:v>40751</c:v>
                </c:pt>
                <c:pt idx="1071">
                  <c:v>40752</c:v>
                </c:pt>
                <c:pt idx="1072">
                  <c:v>40753</c:v>
                </c:pt>
                <c:pt idx="1073">
                  <c:v>40756</c:v>
                </c:pt>
                <c:pt idx="1074">
                  <c:v>40757</c:v>
                </c:pt>
                <c:pt idx="1075">
                  <c:v>40758</c:v>
                </c:pt>
                <c:pt idx="1076">
                  <c:v>40759</c:v>
                </c:pt>
                <c:pt idx="1077">
                  <c:v>40760</c:v>
                </c:pt>
                <c:pt idx="1078">
                  <c:v>40763</c:v>
                </c:pt>
                <c:pt idx="1079">
                  <c:v>40764</c:v>
                </c:pt>
                <c:pt idx="1080">
                  <c:v>40765</c:v>
                </c:pt>
                <c:pt idx="1081">
                  <c:v>40766</c:v>
                </c:pt>
                <c:pt idx="1082">
                  <c:v>40767</c:v>
                </c:pt>
                <c:pt idx="1083">
                  <c:v>40770</c:v>
                </c:pt>
                <c:pt idx="1084">
                  <c:v>40771</c:v>
                </c:pt>
                <c:pt idx="1085">
                  <c:v>40772</c:v>
                </c:pt>
                <c:pt idx="1086">
                  <c:v>40773</c:v>
                </c:pt>
                <c:pt idx="1087">
                  <c:v>40774</c:v>
                </c:pt>
                <c:pt idx="1088">
                  <c:v>40777</c:v>
                </c:pt>
                <c:pt idx="1089">
                  <c:v>40779</c:v>
                </c:pt>
                <c:pt idx="1090">
                  <c:v>40780</c:v>
                </c:pt>
                <c:pt idx="1091">
                  <c:v>40781</c:v>
                </c:pt>
                <c:pt idx="1092">
                  <c:v>40784</c:v>
                </c:pt>
                <c:pt idx="1093">
                  <c:v>40785</c:v>
                </c:pt>
                <c:pt idx="1094">
                  <c:v>40786</c:v>
                </c:pt>
                <c:pt idx="1095">
                  <c:v>40787</c:v>
                </c:pt>
                <c:pt idx="1096">
                  <c:v>40788</c:v>
                </c:pt>
                <c:pt idx="1097">
                  <c:v>40791</c:v>
                </c:pt>
                <c:pt idx="1098">
                  <c:v>40792</c:v>
                </c:pt>
                <c:pt idx="1099">
                  <c:v>40793</c:v>
                </c:pt>
                <c:pt idx="1100">
                  <c:v>40794</c:v>
                </c:pt>
                <c:pt idx="1101">
                  <c:v>40795</c:v>
                </c:pt>
                <c:pt idx="1102">
                  <c:v>40798</c:v>
                </c:pt>
                <c:pt idx="1103">
                  <c:v>40799</c:v>
                </c:pt>
                <c:pt idx="1104">
                  <c:v>40800</c:v>
                </c:pt>
                <c:pt idx="1105">
                  <c:v>40801</c:v>
                </c:pt>
                <c:pt idx="1106">
                  <c:v>40802</c:v>
                </c:pt>
                <c:pt idx="1107">
                  <c:v>40805</c:v>
                </c:pt>
                <c:pt idx="1108">
                  <c:v>40806</c:v>
                </c:pt>
                <c:pt idx="1109">
                  <c:v>40807</c:v>
                </c:pt>
                <c:pt idx="1110">
                  <c:v>40808</c:v>
                </c:pt>
                <c:pt idx="1111">
                  <c:v>40809</c:v>
                </c:pt>
                <c:pt idx="1112">
                  <c:v>40812</c:v>
                </c:pt>
                <c:pt idx="1113">
                  <c:v>40813</c:v>
                </c:pt>
                <c:pt idx="1114">
                  <c:v>40814</c:v>
                </c:pt>
                <c:pt idx="1115">
                  <c:v>40815</c:v>
                </c:pt>
                <c:pt idx="1116">
                  <c:v>40816</c:v>
                </c:pt>
                <c:pt idx="1117">
                  <c:v>40820</c:v>
                </c:pt>
                <c:pt idx="1118">
                  <c:v>40821</c:v>
                </c:pt>
                <c:pt idx="1119">
                  <c:v>40822</c:v>
                </c:pt>
                <c:pt idx="1120">
                  <c:v>40823</c:v>
                </c:pt>
                <c:pt idx="1121">
                  <c:v>40826</c:v>
                </c:pt>
                <c:pt idx="1122">
                  <c:v>40827</c:v>
                </c:pt>
                <c:pt idx="1123">
                  <c:v>40828</c:v>
                </c:pt>
                <c:pt idx="1124">
                  <c:v>40829</c:v>
                </c:pt>
                <c:pt idx="1125">
                  <c:v>40830</c:v>
                </c:pt>
                <c:pt idx="1126">
                  <c:v>40833</c:v>
                </c:pt>
                <c:pt idx="1127">
                  <c:v>40834</c:v>
                </c:pt>
                <c:pt idx="1128">
                  <c:v>40835</c:v>
                </c:pt>
                <c:pt idx="1129">
                  <c:v>40836</c:v>
                </c:pt>
                <c:pt idx="1130">
                  <c:v>40837</c:v>
                </c:pt>
                <c:pt idx="1131">
                  <c:v>40840</c:v>
                </c:pt>
                <c:pt idx="1132">
                  <c:v>40841</c:v>
                </c:pt>
                <c:pt idx="1133">
                  <c:v>40842</c:v>
                </c:pt>
                <c:pt idx="1134">
                  <c:v>40843</c:v>
                </c:pt>
                <c:pt idx="1135">
                  <c:v>40844</c:v>
                </c:pt>
                <c:pt idx="1136">
                  <c:v>40847</c:v>
                </c:pt>
                <c:pt idx="1137">
                  <c:v>40848</c:v>
                </c:pt>
                <c:pt idx="1138">
                  <c:v>40849</c:v>
                </c:pt>
                <c:pt idx="1139">
                  <c:v>40850</c:v>
                </c:pt>
                <c:pt idx="1140">
                  <c:v>40851</c:v>
                </c:pt>
                <c:pt idx="1141">
                  <c:v>40854</c:v>
                </c:pt>
                <c:pt idx="1142">
                  <c:v>40855</c:v>
                </c:pt>
                <c:pt idx="1143">
                  <c:v>40856</c:v>
                </c:pt>
                <c:pt idx="1144">
                  <c:v>40857</c:v>
                </c:pt>
                <c:pt idx="1145">
                  <c:v>40858</c:v>
                </c:pt>
                <c:pt idx="1146">
                  <c:v>40861</c:v>
                </c:pt>
                <c:pt idx="1147">
                  <c:v>40862</c:v>
                </c:pt>
                <c:pt idx="1148">
                  <c:v>40863</c:v>
                </c:pt>
                <c:pt idx="1149">
                  <c:v>40864</c:v>
                </c:pt>
                <c:pt idx="1150">
                  <c:v>40865</c:v>
                </c:pt>
                <c:pt idx="1151">
                  <c:v>40868</c:v>
                </c:pt>
                <c:pt idx="1152">
                  <c:v>40869</c:v>
                </c:pt>
                <c:pt idx="1153">
                  <c:v>40870</c:v>
                </c:pt>
                <c:pt idx="1154">
                  <c:v>40871</c:v>
                </c:pt>
                <c:pt idx="1155">
                  <c:v>40872</c:v>
                </c:pt>
                <c:pt idx="1156">
                  <c:v>40875</c:v>
                </c:pt>
                <c:pt idx="1157">
                  <c:v>40876</c:v>
                </c:pt>
                <c:pt idx="1158">
                  <c:v>40877</c:v>
                </c:pt>
                <c:pt idx="1159">
                  <c:v>40878</c:v>
                </c:pt>
                <c:pt idx="1160">
                  <c:v>40879</c:v>
                </c:pt>
                <c:pt idx="1161">
                  <c:v>40882</c:v>
                </c:pt>
                <c:pt idx="1162">
                  <c:v>40883</c:v>
                </c:pt>
                <c:pt idx="1163">
                  <c:v>40884</c:v>
                </c:pt>
                <c:pt idx="1164">
                  <c:v>40885</c:v>
                </c:pt>
                <c:pt idx="1165">
                  <c:v>40886</c:v>
                </c:pt>
                <c:pt idx="1166">
                  <c:v>40889</c:v>
                </c:pt>
                <c:pt idx="1167">
                  <c:v>40890</c:v>
                </c:pt>
                <c:pt idx="1168">
                  <c:v>40891</c:v>
                </c:pt>
                <c:pt idx="1169">
                  <c:v>40892</c:v>
                </c:pt>
                <c:pt idx="1170">
                  <c:v>40893</c:v>
                </c:pt>
                <c:pt idx="1171">
                  <c:v>40896</c:v>
                </c:pt>
                <c:pt idx="1172">
                  <c:v>40897</c:v>
                </c:pt>
                <c:pt idx="1173">
                  <c:v>40898</c:v>
                </c:pt>
                <c:pt idx="1174">
                  <c:v>40899</c:v>
                </c:pt>
                <c:pt idx="1175">
                  <c:v>40900</c:v>
                </c:pt>
                <c:pt idx="1176">
                  <c:v>40903</c:v>
                </c:pt>
                <c:pt idx="1177">
                  <c:v>40904</c:v>
                </c:pt>
                <c:pt idx="1178">
                  <c:v>40905</c:v>
                </c:pt>
                <c:pt idx="1179">
                  <c:v>40906</c:v>
                </c:pt>
                <c:pt idx="1180">
                  <c:v>40907</c:v>
                </c:pt>
                <c:pt idx="1181">
                  <c:v>40910</c:v>
                </c:pt>
                <c:pt idx="1182">
                  <c:v>40911</c:v>
                </c:pt>
                <c:pt idx="1183">
                  <c:v>40912</c:v>
                </c:pt>
                <c:pt idx="1184">
                  <c:v>40913</c:v>
                </c:pt>
                <c:pt idx="1185">
                  <c:v>40914</c:v>
                </c:pt>
                <c:pt idx="1186">
                  <c:v>40917</c:v>
                </c:pt>
                <c:pt idx="1187">
                  <c:v>40918</c:v>
                </c:pt>
                <c:pt idx="1188">
                  <c:v>40919</c:v>
                </c:pt>
                <c:pt idx="1189">
                  <c:v>40920</c:v>
                </c:pt>
                <c:pt idx="1190">
                  <c:v>40921</c:v>
                </c:pt>
                <c:pt idx="1191">
                  <c:v>40924</c:v>
                </c:pt>
                <c:pt idx="1192">
                  <c:v>40925</c:v>
                </c:pt>
                <c:pt idx="1193">
                  <c:v>40926</c:v>
                </c:pt>
                <c:pt idx="1194">
                  <c:v>40927</c:v>
                </c:pt>
                <c:pt idx="1195">
                  <c:v>40928</c:v>
                </c:pt>
                <c:pt idx="1196">
                  <c:v>40931</c:v>
                </c:pt>
                <c:pt idx="1197">
                  <c:v>40932</c:v>
                </c:pt>
                <c:pt idx="1198">
                  <c:v>40933</c:v>
                </c:pt>
                <c:pt idx="1199">
                  <c:v>40934</c:v>
                </c:pt>
                <c:pt idx="1200">
                  <c:v>40935</c:v>
                </c:pt>
                <c:pt idx="1201">
                  <c:v>40938</c:v>
                </c:pt>
                <c:pt idx="1202">
                  <c:v>40939</c:v>
                </c:pt>
                <c:pt idx="1203">
                  <c:v>40940</c:v>
                </c:pt>
                <c:pt idx="1204">
                  <c:v>40941</c:v>
                </c:pt>
                <c:pt idx="1205">
                  <c:v>40942</c:v>
                </c:pt>
                <c:pt idx="1206">
                  <c:v>40945</c:v>
                </c:pt>
                <c:pt idx="1207">
                  <c:v>40946</c:v>
                </c:pt>
                <c:pt idx="1208">
                  <c:v>40947</c:v>
                </c:pt>
                <c:pt idx="1209">
                  <c:v>40948</c:v>
                </c:pt>
                <c:pt idx="1210">
                  <c:v>40949</c:v>
                </c:pt>
                <c:pt idx="1211">
                  <c:v>40952</c:v>
                </c:pt>
                <c:pt idx="1212">
                  <c:v>40953</c:v>
                </c:pt>
                <c:pt idx="1213">
                  <c:v>40954</c:v>
                </c:pt>
                <c:pt idx="1214">
                  <c:v>40955</c:v>
                </c:pt>
                <c:pt idx="1215">
                  <c:v>40956</c:v>
                </c:pt>
                <c:pt idx="1216">
                  <c:v>40959</c:v>
                </c:pt>
                <c:pt idx="1217">
                  <c:v>40960</c:v>
                </c:pt>
                <c:pt idx="1218">
                  <c:v>40961</c:v>
                </c:pt>
                <c:pt idx="1219">
                  <c:v>40962</c:v>
                </c:pt>
                <c:pt idx="1220">
                  <c:v>40963</c:v>
                </c:pt>
                <c:pt idx="1221">
                  <c:v>40966</c:v>
                </c:pt>
                <c:pt idx="1222">
                  <c:v>40967</c:v>
                </c:pt>
                <c:pt idx="1223">
                  <c:v>40968</c:v>
                </c:pt>
                <c:pt idx="1224">
                  <c:v>40969</c:v>
                </c:pt>
                <c:pt idx="1225">
                  <c:v>40970</c:v>
                </c:pt>
                <c:pt idx="1226">
                  <c:v>40973</c:v>
                </c:pt>
                <c:pt idx="1227">
                  <c:v>40974</c:v>
                </c:pt>
                <c:pt idx="1228">
                  <c:v>40975</c:v>
                </c:pt>
                <c:pt idx="1229">
                  <c:v>40976</c:v>
                </c:pt>
                <c:pt idx="1230">
                  <c:v>40977</c:v>
                </c:pt>
                <c:pt idx="1231">
                  <c:v>40980</c:v>
                </c:pt>
                <c:pt idx="1232">
                  <c:v>40981</c:v>
                </c:pt>
                <c:pt idx="1233">
                  <c:v>40982</c:v>
                </c:pt>
                <c:pt idx="1234">
                  <c:v>40983</c:v>
                </c:pt>
                <c:pt idx="1235">
                  <c:v>40984</c:v>
                </c:pt>
                <c:pt idx="1236">
                  <c:v>40987</c:v>
                </c:pt>
                <c:pt idx="1237">
                  <c:v>40988</c:v>
                </c:pt>
                <c:pt idx="1238">
                  <c:v>40989</c:v>
                </c:pt>
                <c:pt idx="1239">
                  <c:v>40990</c:v>
                </c:pt>
                <c:pt idx="1240">
                  <c:v>40991</c:v>
                </c:pt>
                <c:pt idx="1241">
                  <c:v>40994</c:v>
                </c:pt>
                <c:pt idx="1242">
                  <c:v>40995</c:v>
                </c:pt>
                <c:pt idx="1243">
                  <c:v>40996</c:v>
                </c:pt>
                <c:pt idx="1244">
                  <c:v>40997</c:v>
                </c:pt>
                <c:pt idx="1245">
                  <c:v>40998</c:v>
                </c:pt>
                <c:pt idx="1246">
                  <c:v>41001</c:v>
                </c:pt>
                <c:pt idx="1247">
                  <c:v>41002</c:v>
                </c:pt>
                <c:pt idx="1248">
                  <c:v>41003</c:v>
                </c:pt>
                <c:pt idx="1249">
                  <c:v>41004</c:v>
                </c:pt>
                <c:pt idx="1250">
                  <c:v>41005</c:v>
                </c:pt>
                <c:pt idx="1251">
                  <c:v>41008</c:v>
                </c:pt>
                <c:pt idx="1252">
                  <c:v>41009</c:v>
                </c:pt>
                <c:pt idx="1253">
                  <c:v>41010</c:v>
                </c:pt>
                <c:pt idx="1254">
                  <c:v>41011</c:v>
                </c:pt>
                <c:pt idx="1255">
                  <c:v>41012</c:v>
                </c:pt>
                <c:pt idx="1256">
                  <c:v>41015</c:v>
                </c:pt>
                <c:pt idx="1257">
                  <c:v>41016</c:v>
                </c:pt>
                <c:pt idx="1258">
                  <c:v>41017</c:v>
                </c:pt>
                <c:pt idx="1259">
                  <c:v>41018</c:v>
                </c:pt>
                <c:pt idx="1260">
                  <c:v>41019</c:v>
                </c:pt>
                <c:pt idx="1261">
                  <c:v>41022</c:v>
                </c:pt>
                <c:pt idx="1262">
                  <c:v>41023</c:v>
                </c:pt>
                <c:pt idx="1263">
                  <c:v>41024</c:v>
                </c:pt>
                <c:pt idx="1264">
                  <c:v>41025</c:v>
                </c:pt>
                <c:pt idx="1265">
                  <c:v>41026</c:v>
                </c:pt>
                <c:pt idx="1266">
                  <c:v>41029</c:v>
                </c:pt>
                <c:pt idx="1267">
                  <c:v>41030</c:v>
                </c:pt>
                <c:pt idx="1268">
                  <c:v>41031</c:v>
                </c:pt>
                <c:pt idx="1269">
                  <c:v>41032</c:v>
                </c:pt>
                <c:pt idx="1270">
                  <c:v>41033</c:v>
                </c:pt>
                <c:pt idx="1271">
                  <c:v>41036</c:v>
                </c:pt>
                <c:pt idx="1272">
                  <c:v>41037</c:v>
                </c:pt>
                <c:pt idx="1273">
                  <c:v>41038</c:v>
                </c:pt>
                <c:pt idx="1274">
                  <c:v>41039</c:v>
                </c:pt>
                <c:pt idx="1275">
                  <c:v>41040</c:v>
                </c:pt>
                <c:pt idx="1276">
                  <c:v>41043</c:v>
                </c:pt>
                <c:pt idx="1277">
                  <c:v>41044</c:v>
                </c:pt>
                <c:pt idx="1278">
                  <c:v>41045</c:v>
                </c:pt>
                <c:pt idx="1279">
                  <c:v>41046</c:v>
                </c:pt>
                <c:pt idx="1280">
                  <c:v>41047</c:v>
                </c:pt>
                <c:pt idx="1281">
                  <c:v>41050</c:v>
                </c:pt>
                <c:pt idx="1282">
                  <c:v>41051</c:v>
                </c:pt>
                <c:pt idx="1283">
                  <c:v>41052</c:v>
                </c:pt>
                <c:pt idx="1284">
                  <c:v>41053</c:v>
                </c:pt>
                <c:pt idx="1285">
                  <c:v>41054</c:v>
                </c:pt>
                <c:pt idx="1286">
                  <c:v>41057</c:v>
                </c:pt>
                <c:pt idx="1287">
                  <c:v>41058</c:v>
                </c:pt>
                <c:pt idx="1288">
                  <c:v>41059</c:v>
                </c:pt>
                <c:pt idx="1289">
                  <c:v>41060</c:v>
                </c:pt>
                <c:pt idx="1290">
                  <c:v>41061</c:v>
                </c:pt>
                <c:pt idx="1291">
                  <c:v>41064</c:v>
                </c:pt>
                <c:pt idx="1292">
                  <c:v>41065</c:v>
                </c:pt>
                <c:pt idx="1293">
                  <c:v>41066</c:v>
                </c:pt>
                <c:pt idx="1294">
                  <c:v>41067</c:v>
                </c:pt>
                <c:pt idx="1295">
                  <c:v>41068</c:v>
                </c:pt>
                <c:pt idx="1296">
                  <c:v>41071</c:v>
                </c:pt>
                <c:pt idx="1297">
                  <c:v>41072</c:v>
                </c:pt>
                <c:pt idx="1298">
                  <c:v>41073</c:v>
                </c:pt>
                <c:pt idx="1299">
                  <c:v>41074</c:v>
                </c:pt>
                <c:pt idx="1300">
                  <c:v>41075</c:v>
                </c:pt>
                <c:pt idx="1301">
                  <c:v>41078</c:v>
                </c:pt>
                <c:pt idx="1302">
                  <c:v>41079</c:v>
                </c:pt>
                <c:pt idx="1303">
                  <c:v>41080</c:v>
                </c:pt>
                <c:pt idx="1304">
                  <c:v>41081</c:v>
                </c:pt>
                <c:pt idx="1305">
                  <c:v>41082</c:v>
                </c:pt>
                <c:pt idx="1306">
                  <c:v>41085</c:v>
                </c:pt>
                <c:pt idx="1307">
                  <c:v>41086</c:v>
                </c:pt>
                <c:pt idx="1308">
                  <c:v>41087</c:v>
                </c:pt>
                <c:pt idx="1309">
                  <c:v>41088</c:v>
                </c:pt>
                <c:pt idx="1310">
                  <c:v>41089</c:v>
                </c:pt>
                <c:pt idx="1311">
                  <c:v>41092</c:v>
                </c:pt>
                <c:pt idx="1312">
                  <c:v>41093</c:v>
                </c:pt>
                <c:pt idx="1313">
                  <c:v>41094</c:v>
                </c:pt>
                <c:pt idx="1314">
                  <c:v>41095</c:v>
                </c:pt>
                <c:pt idx="1315">
                  <c:v>41096</c:v>
                </c:pt>
                <c:pt idx="1316">
                  <c:v>41099</c:v>
                </c:pt>
                <c:pt idx="1317">
                  <c:v>41100</c:v>
                </c:pt>
                <c:pt idx="1318">
                  <c:v>41101</c:v>
                </c:pt>
                <c:pt idx="1319">
                  <c:v>41102</c:v>
                </c:pt>
                <c:pt idx="1320">
                  <c:v>41103</c:v>
                </c:pt>
                <c:pt idx="1321">
                  <c:v>41106</c:v>
                </c:pt>
                <c:pt idx="1322">
                  <c:v>41107</c:v>
                </c:pt>
                <c:pt idx="1323">
                  <c:v>41108</c:v>
                </c:pt>
                <c:pt idx="1324">
                  <c:v>41109</c:v>
                </c:pt>
                <c:pt idx="1325">
                  <c:v>41110</c:v>
                </c:pt>
                <c:pt idx="1326">
                  <c:v>41113</c:v>
                </c:pt>
                <c:pt idx="1327">
                  <c:v>41114</c:v>
                </c:pt>
                <c:pt idx="1328">
                  <c:v>41115</c:v>
                </c:pt>
                <c:pt idx="1329">
                  <c:v>41116</c:v>
                </c:pt>
                <c:pt idx="1330">
                  <c:v>41117</c:v>
                </c:pt>
                <c:pt idx="1331">
                  <c:v>41120</c:v>
                </c:pt>
                <c:pt idx="1332">
                  <c:v>41121</c:v>
                </c:pt>
                <c:pt idx="1333">
                  <c:v>41122</c:v>
                </c:pt>
                <c:pt idx="1334">
                  <c:v>41123</c:v>
                </c:pt>
                <c:pt idx="1335">
                  <c:v>41124</c:v>
                </c:pt>
                <c:pt idx="1336">
                  <c:v>41127</c:v>
                </c:pt>
                <c:pt idx="1337">
                  <c:v>41128</c:v>
                </c:pt>
                <c:pt idx="1338">
                  <c:v>41129</c:v>
                </c:pt>
                <c:pt idx="1339">
                  <c:v>41130</c:v>
                </c:pt>
                <c:pt idx="1340">
                  <c:v>41131</c:v>
                </c:pt>
                <c:pt idx="1341">
                  <c:v>41134</c:v>
                </c:pt>
                <c:pt idx="1342">
                  <c:v>41135</c:v>
                </c:pt>
                <c:pt idx="1343">
                  <c:v>41136</c:v>
                </c:pt>
                <c:pt idx="1344">
                  <c:v>41137</c:v>
                </c:pt>
                <c:pt idx="1345">
                  <c:v>41138</c:v>
                </c:pt>
                <c:pt idx="1346">
                  <c:v>41141</c:v>
                </c:pt>
                <c:pt idx="1347">
                  <c:v>41142</c:v>
                </c:pt>
                <c:pt idx="1348">
                  <c:v>41143</c:v>
                </c:pt>
                <c:pt idx="1349">
                  <c:v>41144</c:v>
                </c:pt>
                <c:pt idx="1350">
                  <c:v>41145</c:v>
                </c:pt>
                <c:pt idx="1351">
                  <c:v>41148</c:v>
                </c:pt>
                <c:pt idx="1352">
                  <c:v>41149</c:v>
                </c:pt>
                <c:pt idx="1353">
                  <c:v>41150</c:v>
                </c:pt>
                <c:pt idx="1354">
                  <c:v>41151</c:v>
                </c:pt>
                <c:pt idx="1355">
                  <c:v>41152</c:v>
                </c:pt>
                <c:pt idx="1356">
                  <c:v>41155</c:v>
                </c:pt>
                <c:pt idx="1357">
                  <c:v>41156</c:v>
                </c:pt>
                <c:pt idx="1358">
                  <c:v>41157</c:v>
                </c:pt>
                <c:pt idx="1359">
                  <c:v>41158</c:v>
                </c:pt>
                <c:pt idx="1360">
                  <c:v>41159</c:v>
                </c:pt>
                <c:pt idx="1361">
                  <c:v>41162</c:v>
                </c:pt>
                <c:pt idx="1362">
                  <c:v>41163</c:v>
                </c:pt>
                <c:pt idx="1363">
                  <c:v>41164</c:v>
                </c:pt>
                <c:pt idx="1364">
                  <c:v>41165</c:v>
                </c:pt>
                <c:pt idx="1365">
                  <c:v>41169</c:v>
                </c:pt>
                <c:pt idx="1366">
                  <c:v>41170</c:v>
                </c:pt>
                <c:pt idx="1367">
                  <c:v>41171</c:v>
                </c:pt>
                <c:pt idx="1368">
                  <c:v>41173</c:v>
                </c:pt>
                <c:pt idx="1369">
                  <c:v>41176</c:v>
                </c:pt>
                <c:pt idx="1370">
                  <c:v>41177</c:v>
                </c:pt>
                <c:pt idx="1371">
                  <c:v>41178</c:v>
                </c:pt>
                <c:pt idx="1372">
                  <c:v>41179</c:v>
                </c:pt>
                <c:pt idx="1373">
                  <c:v>41180</c:v>
                </c:pt>
                <c:pt idx="1374">
                  <c:v>41183</c:v>
                </c:pt>
                <c:pt idx="1375">
                  <c:v>41184</c:v>
                </c:pt>
                <c:pt idx="1376">
                  <c:v>41185</c:v>
                </c:pt>
                <c:pt idx="1377">
                  <c:v>41186</c:v>
                </c:pt>
                <c:pt idx="1378">
                  <c:v>41187</c:v>
                </c:pt>
                <c:pt idx="1379">
                  <c:v>41190</c:v>
                </c:pt>
                <c:pt idx="1380">
                  <c:v>41191</c:v>
                </c:pt>
                <c:pt idx="1381">
                  <c:v>41192</c:v>
                </c:pt>
                <c:pt idx="1382">
                  <c:v>41193</c:v>
                </c:pt>
                <c:pt idx="1383">
                  <c:v>41194</c:v>
                </c:pt>
                <c:pt idx="1384">
                  <c:v>41197</c:v>
                </c:pt>
                <c:pt idx="1385">
                  <c:v>41198</c:v>
                </c:pt>
                <c:pt idx="1386">
                  <c:v>41199</c:v>
                </c:pt>
                <c:pt idx="1387">
                  <c:v>41200</c:v>
                </c:pt>
                <c:pt idx="1388">
                  <c:v>41201</c:v>
                </c:pt>
                <c:pt idx="1389">
                  <c:v>41204</c:v>
                </c:pt>
                <c:pt idx="1390">
                  <c:v>41205</c:v>
                </c:pt>
                <c:pt idx="1391">
                  <c:v>41206</c:v>
                </c:pt>
                <c:pt idx="1392">
                  <c:v>41207</c:v>
                </c:pt>
                <c:pt idx="1393">
                  <c:v>41208</c:v>
                </c:pt>
                <c:pt idx="1394">
                  <c:v>41211</c:v>
                </c:pt>
                <c:pt idx="1395">
                  <c:v>41212</c:v>
                </c:pt>
                <c:pt idx="1396">
                  <c:v>41213</c:v>
                </c:pt>
                <c:pt idx="1397">
                  <c:v>41214</c:v>
                </c:pt>
                <c:pt idx="1398">
                  <c:v>41215</c:v>
                </c:pt>
                <c:pt idx="1399">
                  <c:v>41218</c:v>
                </c:pt>
                <c:pt idx="1400">
                  <c:v>41219</c:v>
                </c:pt>
                <c:pt idx="1401">
                  <c:v>41220</c:v>
                </c:pt>
                <c:pt idx="1402">
                  <c:v>41221</c:v>
                </c:pt>
                <c:pt idx="1403">
                  <c:v>41222</c:v>
                </c:pt>
                <c:pt idx="1404">
                  <c:v>41225</c:v>
                </c:pt>
                <c:pt idx="1405">
                  <c:v>41226</c:v>
                </c:pt>
                <c:pt idx="1406">
                  <c:v>41227</c:v>
                </c:pt>
                <c:pt idx="1407">
                  <c:v>41228</c:v>
                </c:pt>
                <c:pt idx="1408">
                  <c:v>41229</c:v>
                </c:pt>
                <c:pt idx="1409">
                  <c:v>41232</c:v>
                </c:pt>
                <c:pt idx="1410">
                  <c:v>41233</c:v>
                </c:pt>
                <c:pt idx="1411">
                  <c:v>41234</c:v>
                </c:pt>
                <c:pt idx="1412">
                  <c:v>41235</c:v>
                </c:pt>
                <c:pt idx="1413">
                  <c:v>41236</c:v>
                </c:pt>
                <c:pt idx="1414">
                  <c:v>41239</c:v>
                </c:pt>
                <c:pt idx="1415">
                  <c:v>41240</c:v>
                </c:pt>
                <c:pt idx="1416">
                  <c:v>41241</c:v>
                </c:pt>
                <c:pt idx="1417">
                  <c:v>41242</c:v>
                </c:pt>
                <c:pt idx="1418">
                  <c:v>41243</c:v>
                </c:pt>
                <c:pt idx="1419">
                  <c:v>41246</c:v>
                </c:pt>
                <c:pt idx="1420">
                  <c:v>41247</c:v>
                </c:pt>
                <c:pt idx="1421">
                  <c:v>41248</c:v>
                </c:pt>
                <c:pt idx="1422">
                  <c:v>41249</c:v>
                </c:pt>
                <c:pt idx="1423">
                  <c:v>41250</c:v>
                </c:pt>
                <c:pt idx="1424">
                  <c:v>41253</c:v>
                </c:pt>
                <c:pt idx="1425">
                  <c:v>41254</c:v>
                </c:pt>
                <c:pt idx="1426">
                  <c:v>41255</c:v>
                </c:pt>
                <c:pt idx="1427">
                  <c:v>41256</c:v>
                </c:pt>
                <c:pt idx="1428">
                  <c:v>41257</c:v>
                </c:pt>
                <c:pt idx="1429">
                  <c:v>41260</c:v>
                </c:pt>
                <c:pt idx="1430">
                  <c:v>41261</c:v>
                </c:pt>
                <c:pt idx="1431">
                  <c:v>41262</c:v>
                </c:pt>
                <c:pt idx="1432">
                  <c:v>41263</c:v>
                </c:pt>
                <c:pt idx="1433">
                  <c:v>41264</c:v>
                </c:pt>
                <c:pt idx="1434">
                  <c:v>41267</c:v>
                </c:pt>
                <c:pt idx="1435">
                  <c:v>41268</c:v>
                </c:pt>
                <c:pt idx="1436">
                  <c:v>41269</c:v>
                </c:pt>
                <c:pt idx="1437">
                  <c:v>41270</c:v>
                </c:pt>
                <c:pt idx="1438">
                  <c:v>41271</c:v>
                </c:pt>
                <c:pt idx="1439">
                  <c:v>41274</c:v>
                </c:pt>
                <c:pt idx="1440">
                  <c:v>41275</c:v>
                </c:pt>
                <c:pt idx="1441">
                  <c:v>41276</c:v>
                </c:pt>
                <c:pt idx="1442">
                  <c:v>41277</c:v>
                </c:pt>
                <c:pt idx="1443">
                  <c:v>41278</c:v>
                </c:pt>
                <c:pt idx="1444">
                  <c:v>41281</c:v>
                </c:pt>
                <c:pt idx="1445">
                  <c:v>41282</c:v>
                </c:pt>
                <c:pt idx="1446">
                  <c:v>41283</c:v>
                </c:pt>
                <c:pt idx="1447">
                  <c:v>41284</c:v>
                </c:pt>
                <c:pt idx="1448">
                  <c:v>41285</c:v>
                </c:pt>
                <c:pt idx="1449">
                  <c:v>41288</c:v>
                </c:pt>
                <c:pt idx="1450">
                  <c:v>41289</c:v>
                </c:pt>
                <c:pt idx="1451">
                  <c:v>41290</c:v>
                </c:pt>
                <c:pt idx="1452">
                  <c:v>41291</c:v>
                </c:pt>
                <c:pt idx="1453">
                  <c:v>41292</c:v>
                </c:pt>
                <c:pt idx="1454">
                  <c:v>41295</c:v>
                </c:pt>
                <c:pt idx="1455">
                  <c:v>41296</c:v>
                </c:pt>
                <c:pt idx="1456">
                  <c:v>41297</c:v>
                </c:pt>
                <c:pt idx="1457">
                  <c:v>41298</c:v>
                </c:pt>
                <c:pt idx="1458">
                  <c:v>41299</c:v>
                </c:pt>
                <c:pt idx="1459">
                  <c:v>41302</c:v>
                </c:pt>
                <c:pt idx="1460">
                  <c:v>41303</c:v>
                </c:pt>
                <c:pt idx="1461">
                  <c:v>41304</c:v>
                </c:pt>
                <c:pt idx="1462">
                  <c:v>41305</c:v>
                </c:pt>
                <c:pt idx="1463">
                  <c:v>41306</c:v>
                </c:pt>
                <c:pt idx="1464">
                  <c:v>41309</c:v>
                </c:pt>
                <c:pt idx="1465">
                  <c:v>41310</c:v>
                </c:pt>
                <c:pt idx="1466">
                  <c:v>41311</c:v>
                </c:pt>
                <c:pt idx="1467">
                  <c:v>41312</c:v>
                </c:pt>
                <c:pt idx="1468">
                  <c:v>41313</c:v>
                </c:pt>
                <c:pt idx="1469">
                  <c:v>41316</c:v>
                </c:pt>
                <c:pt idx="1470">
                  <c:v>41317</c:v>
                </c:pt>
                <c:pt idx="1471">
                  <c:v>41318</c:v>
                </c:pt>
                <c:pt idx="1472">
                  <c:v>41319</c:v>
                </c:pt>
                <c:pt idx="1473">
                  <c:v>41320</c:v>
                </c:pt>
                <c:pt idx="1474">
                  <c:v>41323</c:v>
                </c:pt>
                <c:pt idx="1475">
                  <c:v>41324</c:v>
                </c:pt>
                <c:pt idx="1476">
                  <c:v>41325</c:v>
                </c:pt>
                <c:pt idx="1477">
                  <c:v>41326</c:v>
                </c:pt>
                <c:pt idx="1478">
                  <c:v>41327</c:v>
                </c:pt>
                <c:pt idx="1479">
                  <c:v>41330</c:v>
                </c:pt>
                <c:pt idx="1480">
                  <c:v>41331</c:v>
                </c:pt>
                <c:pt idx="1481">
                  <c:v>41332</c:v>
                </c:pt>
                <c:pt idx="1482">
                  <c:v>41333</c:v>
                </c:pt>
                <c:pt idx="1483">
                  <c:v>41334</c:v>
                </c:pt>
                <c:pt idx="1484">
                  <c:v>41337</c:v>
                </c:pt>
                <c:pt idx="1485">
                  <c:v>41338</c:v>
                </c:pt>
                <c:pt idx="1486">
                  <c:v>41339</c:v>
                </c:pt>
                <c:pt idx="1487">
                  <c:v>41340</c:v>
                </c:pt>
                <c:pt idx="1488">
                  <c:v>41341</c:v>
                </c:pt>
                <c:pt idx="1489">
                  <c:v>41344</c:v>
                </c:pt>
                <c:pt idx="1490">
                  <c:v>41345</c:v>
                </c:pt>
                <c:pt idx="1491">
                  <c:v>41346</c:v>
                </c:pt>
                <c:pt idx="1492">
                  <c:v>41347</c:v>
                </c:pt>
                <c:pt idx="1493">
                  <c:v>41348</c:v>
                </c:pt>
                <c:pt idx="1494">
                  <c:v>41351</c:v>
                </c:pt>
                <c:pt idx="1495">
                  <c:v>41352</c:v>
                </c:pt>
                <c:pt idx="1496">
                  <c:v>41353</c:v>
                </c:pt>
                <c:pt idx="1497">
                  <c:v>41354</c:v>
                </c:pt>
                <c:pt idx="1498">
                  <c:v>41355</c:v>
                </c:pt>
                <c:pt idx="1499">
                  <c:v>41358</c:v>
                </c:pt>
                <c:pt idx="1500">
                  <c:v>41359</c:v>
                </c:pt>
                <c:pt idx="1501">
                  <c:v>41360</c:v>
                </c:pt>
                <c:pt idx="1502">
                  <c:v>41361</c:v>
                </c:pt>
                <c:pt idx="1503">
                  <c:v>41362</c:v>
                </c:pt>
                <c:pt idx="1504">
                  <c:v>41365</c:v>
                </c:pt>
                <c:pt idx="1505">
                  <c:v>41366</c:v>
                </c:pt>
                <c:pt idx="1506">
                  <c:v>41367</c:v>
                </c:pt>
                <c:pt idx="1507">
                  <c:v>41368</c:v>
                </c:pt>
                <c:pt idx="1508">
                  <c:v>41369</c:v>
                </c:pt>
                <c:pt idx="1509">
                  <c:v>41372</c:v>
                </c:pt>
                <c:pt idx="1510">
                  <c:v>41373</c:v>
                </c:pt>
                <c:pt idx="1511">
                  <c:v>41374</c:v>
                </c:pt>
                <c:pt idx="1512">
                  <c:v>41375</c:v>
                </c:pt>
                <c:pt idx="1513">
                  <c:v>41376</c:v>
                </c:pt>
                <c:pt idx="1514">
                  <c:v>41379</c:v>
                </c:pt>
                <c:pt idx="1515">
                  <c:v>41380</c:v>
                </c:pt>
                <c:pt idx="1516">
                  <c:v>41381</c:v>
                </c:pt>
                <c:pt idx="1517">
                  <c:v>41382</c:v>
                </c:pt>
                <c:pt idx="1518">
                  <c:v>41383</c:v>
                </c:pt>
                <c:pt idx="1519">
                  <c:v>41386</c:v>
                </c:pt>
                <c:pt idx="1520">
                  <c:v>41387</c:v>
                </c:pt>
                <c:pt idx="1521">
                  <c:v>41388</c:v>
                </c:pt>
                <c:pt idx="1522">
                  <c:v>41389</c:v>
                </c:pt>
                <c:pt idx="1523">
                  <c:v>41390</c:v>
                </c:pt>
                <c:pt idx="1524">
                  <c:v>41393</c:v>
                </c:pt>
                <c:pt idx="1525">
                  <c:v>41394</c:v>
                </c:pt>
                <c:pt idx="1526">
                  <c:v>41395</c:v>
                </c:pt>
                <c:pt idx="1527">
                  <c:v>41396</c:v>
                </c:pt>
                <c:pt idx="1528">
                  <c:v>41397</c:v>
                </c:pt>
                <c:pt idx="1529">
                  <c:v>41400</c:v>
                </c:pt>
                <c:pt idx="1530">
                  <c:v>41401</c:v>
                </c:pt>
                <c:pt idx="1531">
                  <c:v>41402</c:v>
                </c:pt>
                <c:pt idx="1532">
                  <c:v>41403</c:v>
                </c:pt>
                <c:pt idx="1533">
                  <c:v>41404</c:v>
                </c:pt>
                <c:pt idx="1534">
                  <c:v>41407</c:v>
                </c:pt>
                <c:pt idx="1535">
                  <c:v>41408</c:v>
                </c:pt>
                <c:pt idx="1536">
                  <c:v>41409</c:v>
                </c:pt>
                <c:pt idx="1537">
                  <c:v>41410</c:v>
                </c:pt>
                <c:pt idx="1538">
                  <c:v>41411</c:v>
                </c:pt>
                <c:pt idx="1539">
                  <c:v>41414</c:v>
                </c:pt>
                <c:pt idx="1540">
                  <c:v>41415</c:v>
                </c:pt>
                <c:pt idx="1541">
                  <c:v>41416</c:v>
                </c:pt>
                <c:pt idx="1542">
                  <c:v>41417</c:v>
                </c:pt>
                <c:pt idx="1543">
                  <c:v>41418</c:v>
                </c:pt>
                <c:pt idx="1544">
                  <c:v>41421</c:v>
                </c:pt>
                <c:pt idx="1545">
                  <c:v>41422</c:v>
                </c:pt>
                <c:pt idx="1546">
                  <c:v>41423</c:v>
                </c:pt>
                <c:pt idx="1547">
                  <c:v>41424</c:v>
                </c:pt>
                <c:pt idx="1548">
                  <c:v>41425</c:v>
                </c:pt>
              </c:numCache>
            </c:numRef>
          </c:xVal>
          <c:yVal>
            <c:numRef>
              <c:f>RR!$B$3:$B$1551</c:f>
              <c:numCache>
                <c:formatCode>General</c:formatCode>
                <c:ptCount val="1549"/>
                <c:pt idx="0">
                  <c:v>0.45</c:v>
                </c:pt>
                <c:pt idx="1">
                  <c:v>0.47499999999999998</c:v>
                </c:pt>
                <c:pt idx="2">
                  <c:v>0.35</c:v>
                </c:pt>
                <c:pt idx="3">
                  <c:v>0.3</c:v>
                </c:pt>
                <c:pt idx="4">
                  <c:v>0.27500000000000002</c:v>
                </c:pt>
                <c:pt idx="5">
                  <c:v>0.27500000000000002</c:v>
                </c:pt>
                <c:pt idx="6">
                  <c:v>0.2</c:v>
                </c:pt>
                <c:pt idx="7">
                  <c:v>0.2</c:v>
                </c:pt>
                <c:pt idx="8">
                  <c:v>0.17499999999999999</c:v>
                </c:pt>
                <c:pt idx="9">
                  <c:v>0.17499999999999999</c:v>
                </c:pt>
                <c:pt idx="10">
                  <c:v>0.1875</c:v>
                </c:pt>
                <c:pt idx="11">
                  <c:v>0.27500000000000002</c:v>
                </c:pt>
                <c:pt idx="12">
                  <c:v>0.17499999999999999</c:v>
                </c:pt>
                <c:pt idx="13">
                  <c:v>0.16250000000000001</c:v>
                </c:pt>
                <c:pt idx="14">
                  <c:v>0.14849999999999999</c:v>
                </c:pt>
                <c:pt idx="15">
                  <c:v>0.2</c:v>
                </c:pt>
                <c:pt idx="16">
                  <c:v>0.2</c:v>
                </c:pt>
                <c:pt idx="17">
                  <c:v>0.2</c:v>
                </c:pt>
                <c:pt idx="18">
                  <c:v>0.14849999999999999</c:v>
                </c:pt>
                <c:pt idx="19">
                  <c:v>0.15</c:v>
                </c:pt>
                <c:pt idx="20">
                  <c:v>0.14849999999999999</c:v>
                </c:pt>
                <c:pt idx="21">
                  <c:v>0.2</c:v>
                </c:pt>
                <c:pt idx="22">
                  <c:v>0.2</c:v>
                </c:pt>
                <c:pt idx="23">
                  <c:v>0.26250000000000001</c:v>
                </c:pt>
                <c:pt idx="24">
                  <c:v>0.21249999999999999</c:v>
                </c:pt>
                <c:pt idx="25">
                  <c:v>0.1875</c:v>
                </c:pt>
                <c:pt idx="26">
                  <c:v>0.2475</c:v>
                </c:pt>
                <c:pt idx="27">
                  <c:v>0.2475</c:v>
                </c:pt>
                <c:pt idx="28">
                  <c:v>0.2475</c:v>
                </c:pt>
                <c:pt idx="29">
                  <c:v>0.22500000000000001</c:v>
                </c:pt>
                <c:pt idx="30">
                  <c:v>0.22500000000000001</c:v>
                </c:pt>
                <c:pt idx="31">
                  <c:v>0.22500000000000001</c:v>
                </c:pt>
                <c:pt idx="32">
                  <c:v>0.22500000000000001</c:v>
                </c:pt>
                <c:pt idx="33">
                  <c:v>0.25</c:v>
                </c:pt>
                <c:pt idx="34">
                  <c:v>0.26250000000000001</c:v>
                </c:pt>
                <c:pt idx="35">
                  <c:v>0.17499999999999999</c:v>
                </c:pt>
                <c:pt idx="36">
                  <c:v>0.15</c:v>
                </c:pt>
                <c:pt idx="37">
                  <c:v>0.12870000000000001</c:v>
                </c:pt>
                <c:pt idx="38">
                  <c:v>0.17499999999999999</c:v>
                </c:pt>
                <c:pt idx="39">
                  <c:v>0.15</c:v>
                </c:pt>
                <c:pt idx="40">
                  <c:v>0.14849999999999999</c:v>
                </c:pt>
                <c:pt idx="41">
                  <c:v>0.22500000000000001</c:v>
                </c:pt>
                <c:pt idx="42">
                  <c:v>0.23749999999999999</c:v>
                </c:pt>
                <c:pt idx="43">
                  <c:v>0.2475</c:v>
                </c:pt>
                <c:pt idx="44">
                  <c:v>0.47499999999999998</c:v>
                </c:pt>
                <c:pt idx="45">
                  <c:v>0.47499999999999998</c:v>
                </c:pt>
                <c:pt idx="46">
                  <c:v>0.4</c:v>
                </c:pt>
                <c:pt idx="47">
                  <c:v>0.375</c:v>
                </c:pt>
                <c:pt idx="48">
                  <c:v>0.45</c:v>
                </c:pt>
                <c:pt idx="49">
                  <c:v>0.45</c:v>
                </c:pt>
                <c:pt idx="50">
                  <c:v>0.375</c:v>
                </c:pt>
                <c:pt idx="51">
                  <c:v>0.36249999999999999</c:v>
                </c:pt>
                <c:pt idx="52">
                  <c:v>0.36249999999999999</c:v>
                </c:pt>
                <c:pt idx="53">
                  <c:v>0.32500000000000001</c:v>
                </c:pt>
                <c:pt idx="54">
                  <c:v>0.34649999999999997</c:v>
                </c:pt>
                <c:pt idx="55">
                  <c:v>0.42499999999999999</c:v>
                </c:pt>
                <c:pt idx="56">
                  <c:v>0.42570000000000002</c:v>
                </c:pt>
                <c:pt idx="57">
                  <c:v>0.42570000000000002</c:v>
                </c:pt>
                <c:pt idx="58">
                  <c:v>0.42570000000000002</c:v>
                </c:pt>
                <c:pt idx="59">
                  <c:v>0.45</c:v>
                </c:pt>
                <c:pt idx="60">
                  <c:v>0.45</c:v>
                </c:pt>
                <c:pt idx="61">
                  <c:v>0.42499999999999999</c:v>
                </c:pt>
                <c:pt idx="62">
                  <c:v>0.42499999999999999</c:v>
                </c:pt>
                <c:pt idx="63">
                  <c:v>0.42570000000000002</c:v>
                </c:pt>
                <c:pt idx="64">
                  <c:v>0.4</c:v>
                </c:pt>
                <c:pt idx="65">
                  <c:v>0.47499999999999998</c:v>
                </c:pt>
                <c:pt idx="66">
                  <c:v>0.47499999999999998</c:v>
                </c:pt>
                <c:pt idx="67">
                  <c:v>0.47499999999999998</c:v>
                </c:pt>
                <c:pt idx="68">
                  <c:v>0.38750000000000001</c:v>
                </c:pt>
                <c:pt idx="69">
                  <c:v>0.375</c:v>
                </c:pt>
                <c:pt idx="70">
                  <c:v>0.375</c:v>
                </c:pt>
                <c:pt idx="71">
                  <c:v>0.33750000000000002</c:v>
                </c:pt>
                <c:pt idx="72">
                  <c:v>0.33750000000000002</c:v>
                </c:pt>
                <c:pt idx="73">
                  <c:v>0.33750000000000002</c:v>
                </c:pt>
                <c:pt idx="74">
                  <c:v>0.27500000000000002</c:v>
                </c:pt>
                <c:pt idx="75">
                  <c:v>0.27500000000000002</c:v>
                </c:pt>
                <c:pt idx="76">
                  <c:v>0.27500000000000002</c:v>
                </c:pt>
                <c:pt idx="77">
                  <c:v>0.22500000000000001</c:v>
                </c:pt>
                <c:pt idx="78">
                  <c:v>0.224</c:v>
                </c:pt>
                <c:pt idx="79">
                  <c:v>0.19800000000000001</c:v>
                </c:pt>
                <c:pt idx="80">
                  <c:v>0.19800000000000001</c:v>
                </c:pt>
                <c:pt idx="81">
                  <c:v>8.7499999999999994E-2</c:v>
                </c:pt>
                <c:pt idx="82">
                  <c:v>7.4999999999999997E-2</c:v>
                </c:pt>
                <c:pt idx="83">
                  <c:v>0.1123</c:v>
                </c:pt>
                <c:pt idx="84">
                  <c:v>4.9500000000000002E-2</c:v>
                </c:pt>
                <c:pt idx="85">
                  <c:v>-6.93E-2</c:v>
                </c:pt>
                <c:pt idx="86">
                  <c:v>-0.1</c:v>
                </c:pt>
                <c:pt idx="87">
                  <c:v>-0.2</c:v>
                </c:pt>
                <c:pt idx="88">
                  <c:v>-0.2</c:v>
                </c:pt>
                <c:pt idx="89">
                  <c:v>-0.2</c:v>
                </c:pt>
                <c:pt idx="90">
                  <c:v>-0.2</c:v>
                </c:pt>
                <c:pt idx="91">
                  <c:v>-0.1782</c:v>
                </c:pt>
                <c:pt idx="92">
                  <c:v>-0.12870000000000001</c:v>
                </c:pt>
                <c:pt idx="93">
                  <c:v>-0.1</c:v>
                </c:pt>
                <c:pt idx="94">
                  <c:v>-0.1</c:v>
                </c:pt>
                <c:pt idx="95">
                  <c:v>-9.9000000000000005E-2</c:v>
                </c:pt>
                <c:pt idx="96">
                  <c:v>-2.5000000000000001E-2</c:v>
                </c:pt>
                <c:pt idx="97">
                  <c:v>-2.5000000000000001E-2</c:v>
                </c:pt>
                <c:pt idx="98">
                  <c:v>-2.5000000000000001E-2</c:v>
                </c:pt>
                <c:pt idx="99">
                  <c:v>2.5000000000000001E-2</c:v>
                </c:pt>
                <c:pt idx="100">
                  <c:v>2.5000000000000001E-2</c:v>
                </c:pt>
                <c:pt idx="101">
                  <c:v>0.1125</c:v>
                </c:pt>
                <c:pt idx="102">
                  <c:v>0.15</c:v>
                </c:pt>
                <c:pt idx="103">
                  <c:v>0.28749999999999998</c:v>
                </c:pt>
                <c:pt idx="104">
                  <c:v>0.3</c:v>
                </c:pt>
                <c:pt idx="105">
                  <c:v>0.2</c:v>
                </c:pt>
                <c:pt idx="106">
                  <c:v>0.1875</c:v>
                </c:pt>
                <c:pt idx="107">
                  <c:v>0.1875</c:v>
                </c:pt>
                <c:pt idx="108">
                  <c:v>0.25</c:v>
                </c:pt>
                <c:pt idx="109">
                  <c:v>0.25</c:v>
                </c:pt>
                <c:pt idx="110">
                  <c:v>0.25</c:v>
                </c:pt>
                <c:pt idx="111">
                  <c:v>0.22770000000000001</c:v>
                </c:pt>
                <c:pt idx="112">
                  <c:v>0.25</c:v>
                </c:pt>
                <c:pt idx="113">
                  <c:v>0.17499999999999999</c:v>
                </c:pt>
                <c:pt idx="114">
                  <c:v>0.17499999999999999</c:v>
                </c:pt>
                <c:pt idx="115">
                  <c:v>-0.05</c:v>
                </c:pt>
                <c:pt idx="116">
                  <c:v>-0.1</c:v>
                </c:pt>
                <c:pt idx="117">
                  <c:v>-0.1</c:v>
                </c:pt>
                <c:pt idx="118">
                  <c:v>-0.1</c:v>
                </c:pt>
                <c:pt idx="119">
                  <c:v>-0.1</c:v>
                </c:pt>
                <c:pt idx="120">
                  <c:v>-0.35</c:v>
                </c:pt>
                <c:pt idx="121">
                  <c:v>-0.65</c:v>
                </c:pt>
                <c:pt idx="122">
                  <c:v>-0.42499999999999999</c:v>
                </c:pt>
                <c:pt idx="123">
                  <c:v>-0.4</c:v>
                </c:pt>
                <c:pt idx="124">
                  <c:v>-0.4</c:v>
                </c:pt>
                <c:pt idx="125">
                  <c:v>-0.35</c:v>
                </c:pt>
                <c:pt idx="126">
                  <c:v>-0.25</c:v>
                </c:pt>
                <c:pt idx="127">
                  <c:v>-0.25</c:v>
                </c:pt>
                <c:pt idx="128">
                  <c:v>-0.25</c:v>
                </c:pt>
                <c:pt idx="129">
                  <c:v>-0.2475</c:v>
                </c:pt>
                <c:pt idx="130">
                  <c:v>-0.25</c:v>
                </c:pt>
                <c:pt idx="131">
                  <c:v>-0.25</c:v>
                </c:pt>
                <c:pt idx="132">
                  <c:v>-0.25</c:v>
                </c:pt>
                <c:pt idx="133">
                  <c:v>-0.25</c:v>
                </c:pt>
                <c:pt idx="134">
                  <c:v>-0.3</c:v>
                </c:pt>
                <c:pt idx="135">
                  <c:v>-0.3</c:v>
                </c:pt>
                <c:pt idx="136">
                  <c:v>-0.27500000000000002</c:v>
                </c:pt>
                <c:pt idx="137">
                  <c:v>7.4999999999999997E-2</c:v>
                </c:pt>
                <c:pt idx="138">
                  <c:v>7.4999999999999997E-2</c:v>
                </c:pt>
                <c:pt idx="139">
                  <c:v>7.4999999999999997E-2</c:v>
                </c:pt>
                <c:pt idx="140">
                  <c:v>0.23</c:v>
                </c:pt>
                <c:pt idx="141">
                  <c:v>0.25</c:v>
                </c:pt>
                <c:pt idx="142">
                  <c:v>0.125</c:v>
                </c:pt>
                <c:pt idx="143">
                  <c:v>1.4999999999999999E-2</c:v>
                </c:pt>
                <c:pt idx="144">
                  <c:v>0.05</c:v>
                </c:pt>
                <c:pt idx="145">
                  <c:v>0.05</c:v>
                </c:pt>
                <c:pt idx="146">
                  <c:v>-0.2</c:v>
                </c:pt>
                <c:pt idx="147">
                  <c:v>-0.2</c:v>
                </c:pt>
                <c:pt idx="148">
                  <c:v>-0.2</c:v>
                </c:pt>
                <c:pt idx="149">
                  <c:v>-0.2</c:v>
                </c:pt>
                <c:pt idx="150">
                  <c:v>-0.2</c:v>
                </c:pt>
                <c:pt idx="151">
                  <c:v>-0.3</c:v>
                </c:pt>
                <c:pt idx="152">
                  <c:v>-0.22500000000000001</c:v>
                </c:pt>
                <c:pt idx="153">
                  <c:v>-0.22500000000000001</c:v>
                </c:pt>
                <c:pt idx="154">
                  <c:v>-0.3</c:v>
                </c:pt>
                <c:pt idx="155">
                  <c:v>-0.29699999999999999</c:v>
                </c:pt>
                <c:pt idx="156">
                  <c:v>-0.22500000000000001</c:v>
                </c:pt>
                <c:pt idx="157">
                  <c:v>-0.32500000000000001</c:v>
                </c:pt>
                <c:pt idx="158">
                  <c:v>-0.47499999999999998</c:v>
                </c:pt>
                <c:pt idx="159">
                  <c:v>-0.45</c:v>
                </c:pt>
                <c:pt idx="160">
                  <c:v>-0.33750000000000002</c:v>
                </c:pt>
                <c:pt idx="161">
                  <c:v>-0.2475</c:v>
                </c:pt>
                <c:pt idx="162">
                  <c:v>-0.33750000000000002</c:v>
                </c:pt>
                <c:pt idx="163">
                  <c:v>-0.27500000000000002</c:v>
                </c:pt>
                <c:pt idx="164">
                  <c:v>-0.25</c:v>
                </c:pt>
                <c:pt idx="165">
                  <c:v>-0.27500000000000002</c:v>
                </c:pt>
                <c:pt idx="166">
                  <c:v>-0.25</c:v>
                </c:pt>
                <c:pt idx="167">
                  <c:v>-0.2</c:v>
                </c:pt>
                <c:pt idx="168">
                  <c:v>0.05</c:v>
                </c:pt>
                <c:pt idx="169">
                  <c:v>0.05</c:v>
                </c:pt>
                <c:pt idx="170">
                  <c:v>-0.42499999999999999</c:v>
                </c:pt>
                <c:pt idx="171">
                  <c:v>-0.35</c:v>
                </c:pt>
                <c:pt idx="172">
                  <c:v>-0.3</c:v>
                </c:pt>
                <c:pt idx="173">
                  <c:v>-0.47499999999999998</c:v>
                </c:pt>
                <c:pt idx="174">
                  <c:v>-0.5</c:v>
                </c:pt>
                <c:pt idx="175">
                  <c:v>-0.44550000000000001</c:v>
                </c:pt>
                <c:pt idx="176">
                  <c:v>-0.42499999999999999</c:v>
                </c:pt>
                <c:pt idx="177">
                  <c:v>-0.42499999999999999</c:v>
                </c:pt>
                <c:pt idx="178">
                  <c:v>-0.42499999999999999</c:v>
                </c:pt>
                <c:pt idx="179">
                  <c:v>-0.42499999999999999</c:v>
                </c:pt>
                <c:pt idx="180">
                  <c:v>-0.32500000000000001</c:v>
                </c:pt>
                <c:pt idx="181">
                  <c:v>-0.35</c:v>
                </c:pt>
                <c:pt idx="182">
                  <c:v>-0.32500000000000001</c:v>
                </c:pt>
                <c:pt idx="183">
                  <c:v>-0.32500000000000001</c:v>
                </c:pt>
                <c:pt idx="184">
                  <c:v>-0.32500000000000001</c:v>
                </c:pt>
                <c:pt idx="185">
                  <c:v>-0.6</c:v>
                </c:pt>
                <c:pt idx="186">
                  <c:v>-0.6</c:v>
                </c:pt>
                <c:pt idx="187">
                  <c:v>-0.57499999999999996</c:v>
                </c:pt>
                <c:pt idx="188">
                  <c:v>-0.57499999999999996</c:v>
                </c:pt>
                <c:pt idx="189">
                  <c:v>-0.65</c:v>
                </c:pt>
                <c:pt idx="190">
                  <c:v>-0.5625</c:v>
                </c:pt>
                <c:pt idx="191">
                  <c:v>-0.57499999999999996</c:v>
                </c:pt>
                <c:pt idx="192">
                  <c:v>-0.6</c:v>
                </c:pt>
                <c:pt idx="193">
                  <c:v>-0.625</c:v>
                </c:pt>
                <c:pt idx="194">
                  <c:v>-0.75</c:v>
                </c:pt>
                <c:pt idx="195">
                  <c:v>-0.77500000000000002</c:v>
                </c:pt>
                <c:pt idx="196">
                  <c:v>-0.7</c:v>
                </c:pt>
                <c:pt idx="197">
                  <c:v>-0.7</c:v>
                </c:pt>
                <c:pt idx="198">
                  <c:v>-0.7</c:v>
                </c:pt>
                <c:pt idx="199">
                  <c:v>-0.7</c:v>
                </c:pt>
                <c:pt idx="200">
                  <c:v>-0.7</c:v>
                </c:pt>
                <c:pt idx="201">
                  <c:v>-0.7</c:v>
                </c:pt>
                <c:pt idx="202">
                  <c:v>-0.7</c:v>
                </c:pt>
                <c:pt idx="203">
                  <c:v>-0.7</c:v>
                </c:pt>
                <c:pt idx="204">
                  <c:v>-0.7</c:v>
                </c:pt>
                <c:pt idx="205">
                  <c:v>-0.7</c:v>
                </c:pt>
                <c:pt idx="206">
                  <c:v>-0.54449999999999998</c:v>
                </c:pt>
                <c:pt idx="207">
                  <c:v>-0.55000000000000004</c:v>
                </c:pt>
                <c:pt idx="208">
                  <c:v>-0.55000000000000004</c:v>
                </c:pt>
                <c:pt idx="209">
                  <c:v>-0.55000000000000004</c:v>
                </c:pt>
                <c:pt idx="210">
                  <c:v>-0.42499999999999999</c:v>
                </c:pt>
                <c:pt idx="211">
                  <c:v>-0.52500000000000002</c:v>
                </c:pt>
                <c:pt idx="212">
                  <c:v>-0.47499999999999998</c:v>
                </c:pt>
                <c:pt idx="213">
                  <c:v>-0.47499999999999998</c:v>
                </c:pt>
                <c:pt idx="214">
                  <c:v>-0.47499999999999998</c:v>
                </c:pt>
                <c:pt idx="215">
                  <c:v>-0.47499999999999998</c:v>
                </c:pt>
                <c:pt idx="216">
                  <c:v>-0.25</c:v>
                </c:pt>
                <c:pt idx="217">
                  <c:v>-0.35</c:v>
                </c:pt>
                <c:pt idx="218">
                  <c:v>-0.5</c:v>
                </c:pt>
                <c:pt idx="219">
                  <c:v>-0.47499999999999998</c:v>
                </c:pt>
                <c:pt idx="220">
                  <c:v>-0.55000000000000004</c:v>
                </c:pt>
                <c:pt idx="221">
                  <c:v>-0.47499999999999998</c:v>
                </c:pt>
                <c:pt idx="222">
                  <c:v>-0.495</c:v>
                </c:pt>
                <c:pt idx="223">
                  <c:v>-0.6</c:v>
                </c:pt>
                <c:pt idx="224">
                  <c:v>-0.6</c:v>
                </c:pt>
                <c:pt idx="225">
                  <c:v>-0.6</c:v>
                </c:pt>
                <c:pt idx="226">
                  <c:v>-0.6</c:v>
                </c:pt>
                <c:pt idx="227">
                  <c:v>-0.42499999999999999</c:v>
                </c:pt>
                <c:pt idx="228">
                  <c:v>-0.42499999999999999</c:v>
                </c:pt>
                <c:pt idx="229">
                  <c:v>-0.42499999999999999</c:v>
                </c:pt>
                <c:pt idx="230">
                  <c:v>-0.42499999999999999</c:v>
                </c:pt>
                <c:pt idx="231">
                  <c:v>-0.59399999999999997</c:v>
                </c:pt>
                <c:pt idx="232">
                  <c:v>-0.42499999999999999</c:v>
                </c:pt>
                <c:pt idx="233">
                  <c:v>-0.59399999999999997</c:v>
                </c:pt>
                <c:pt idx="234">
                  <c:v>-0.6</c:v>
                </c:pt>
                <c:pt idx="235">
                  <c:v>-0.7</c:v>
                </c:pt>
                <c:pt idx="236">
                  <c:v>-0.7</c:v>
                </c:pt>
                <c:pt idx="237">
                  <c:v>-0.7</c:v>
                </c:pt>
                <c:pt idx="238">
                  <c:v>-0.7</c:v>
                </c:pt>
                <c:pt idx="239">
                  <c:v>-0.7</c:v>
                </c:pt>
                <c:pt idx="240">
                  <c:v>-0.65</c:v>
                </c:pt>
                <c:pt idx="241">
                  <c:v>-0.6</c:v>
                </c:pt>
                <c:pt idx="242">
                  <c:v>-0.6</c:v>
                </c:pt>
                <c:pt idx="243">
                  <c:v>-0.6</c:v>
                </c:pt>
                <c:pt idx="244">
                  <c:v>-0.6</c:v>
                </c:pt>
                <c:pt idx="245">
                  <c:v>-0.6</c:v>
                </c:pt>
                <c:pt idx="246">
                  <c:v>-0.6</c:v>
                </c:pt>
                <c:pt idx="247">
                  <c:v>-0.375</c:v>
                </c:pt>
                <c:pt idx="248">
                  <c:v>-0.35</c:v>
                </c:pt>
                <c:pt idx="249">
                  <c:v>-0.38750000000000001</c:v>
                </c:pt>
                <c:pt idx="250">
                  <c:v>-0.4</c:v>
                </c:pt>
                <c:pt idx="251">
                  <c:v>-0.45</c:v>
                </c:pt>
                <c:pt idx="252">
                  <c:v>-0.45</c:v>
                </c:pt>
                <c:pt idx="253">
                  <c:v>-0.45</c:v>
                </c:pt>
                <c:pt idx="254">
                  <c:v>-0.35</c:v>
                </c:pt>
                <c:pt idx="255">
                  <c:v>-0.39600000000000002</c:v>
                </c:pt>
                <c:pt idx="256">
                  <c:v>-0.42499999999999999</c:v>
                </c:pt>
                <c:pt idx="257">
                  <c:v>-0.42499999999999999</c:v>
                </c:pt>
                <c:pt idx="258">
                  <c:v>-0.32500000000000001</c:v>
                </c:pt>
                <c:pt idx="259">
                  <c:v>-0.27500000000000002</c:v>
                </c:pt>
                <c:pt idx="260">
                  <c:v>-0.2475</c:v>
                </c:pt>
                <c:pt idx="261">
                  <c:v>-0.27500000000000002</c:v>
                </c:pt>
                <c:pt idx="262">
                  <c:v>-0.27500000000000002</c:v>
                </c:pt>
                <c:pt idx="263">
                  <c:v>-0.27500000000000002</c:v>
                </c:pt>
                <c:pt idx="264">
                  <c:v>-0.27500000000000002</c:v>
                </c:pt>
                <c:pt idx="265">
                  <c:v>-0.59399999999999997</c:v>
                </c:pt>
                <c:pt idx="266">
                  <c:v>-0.65</c:v>
                </c:pt>
                <c:pt idx="267">
                  <c:v>-0.52500000000000002</c:v>
                </c:pt>
                <c:pt idx="268">
                  <c:v>-0.52500000000000002</c:v>
                </c:pt>
                <c:pt idx="269">
                  <c:v>-0.52500000000000002</c:v>
                </c:pt>
                <c:pt idx="270">
                  <c:v>-0.64349999999999996</c:v>
                </c:pt>
                <c:pt idx="271">
                  <c:v>-0.64349999999999996</c:v>
                </c:pt>
                <c:pt idx="272">
                  <c:v>-0.52500000000000002</c:v>
                </c:pt>
                <c:pt idx="273">
                  <c:v>-0.52500000000000002</c:v>
                </c:pt>
                <c:pt idx="274">
                  <c:v>-0.64349999999999996</c:v>
                </c:pt>
                <c:pt idx="275">
                  <c:v>-0.65</c:v>
                </c:pt>
                <c:pt idx="276">
                  <c:v>-0.65</c:v>
                </c:pt>
                <c:pt idx="277">
                  <c:v>-0.52500000000000002</c:v>
                </c:pt>
                <c:pt idx="278">
                  <c:v>-0.5</c:v>
                </c:pt>
                <c:pt idx="279">
                  <c:v>-0.5</c:v>
                </c:pt>
                <c:pt idx="280">
                  <c:v>-0.45</c:v>
                </c:pt>
                <c:pt idx="281">
                  <c:v>-0.44550000000000001</c:v>
                </c:pt>
                <c:pt idx="282">
                  <c:v>-0.4375</c:v>
                </c:pt>
                <c:pt idx="283">
                  <c:v>-0.52500000000000002</c:v>
                </c:pt>
                <c:pt idx="284">
                  <c:v>-0.52500000000000002</c:v>
                </c:pt>
                <c:pt idx="285">
                  <c:v>-0.52500000000000002</c:v>
                </c:pt>
                <c:pt idx="286">
                  <c:v>-0.44550000000000001</c:v>
                </c:pt>
                <c:pt idx="287">
                  <c:v>-0.4</c:v>
                </c:pt>
                <c:pt idx="288">
                  <c:v>-0.65</c:v>
                </c:pt>
                <c:pt idx="289">
                  <c:v>-0.65</c:v>
                </c:pt>
                <c:pt idx="290">
                  <c:v>-0.65</c:v>
                </c:pt>
                <c:pt idx="291">
                  <c:v>-0.55000000000000004</c:v>
                </c:pt>
                <c:pt idx="292">
                  <c:v>-0.55000000000000004</c:v>
                </c:pt>
                <c:pt idx="293">
                  <c:v>-0.55000000000000004</c:v>
                </c:pt>
                <c:pt idx="294">
                  <c:v>-0.55000000000000004</c:v>
                </c:pt>
                <c:pt idx="295">
                  <c:v>-0.46250000000000002</c:v>
                </c:pt>
                <c:pt idx="296">
                  <c:v>-0.52470000000000006</c:v>
                </c:pt>
                <c:pt idx="297">
                  <c:v>-0.45</c:v>
                </c:pt>
                <c:pt idx="298">
                  <c:v>-0.5</c:v>
                </c:pt>
                <c:pt idx="299">
                  <c:v>-0.5</c:v>
                </c:pt>
                <c:pt idx="300">
                  <c:v>-0.54449999999999998</c:v>
                </c:pt>
                <c:pt idx="301">
                  <c:v>-0.44550000000000001</c:v>
                </c:pt>
                <c:pt idx="302">
                  <c:v>-0.35</c:v>
                </c:pt>
                <c:pt idx="303">
                  <c:v>-0.34649999999999997</c:v>
                </c:pt>
                <c:pt idx="304">
                  <c:v>-0.34649999999999997</c:v>
                </c:pt>
                <c:pt idx="305">
                  <c:v>-0.29699999999999999</c:v>
                </c:pt>
                <c:pt idx="306">
                  <c:v>-0.3</c:v>
                </c:pt>
                <c:pt idx="307">
                  <c:v>-0.2</c:v>
                </c:pt>
                <c:pt idx="308">
                  <c:v>-0.19800000000000001</c:v>
                </c:pt>
                <c:pt idx="309">
                  <c:v>-0.19800000000000001</c:v>
                </c:pt>
                <c:pt idx="310">
                  <c:v>-0.19800000000000001</c:v>
                </c:pt>
                <c:pt idx="311">
                  <c:v>-0.25</c:v>
                </c:pt>
                <c:pt idx="312">
                  <c:v>-0.3</c:v>
                </c:pt>
                <c:pt idx="313">
                  <c:v>-0.3</c:v>
                </c:pt>
                <c:pt idx="314">
                  <c:v>-0.3</c:v>
                </c:pt>
                <c:pt idx="315">
                  <c:v>-0.32500000000000001</c:v>
                </c:pt>
                <c:pt idx="316">
                  <c:v>-0.2475</c:v>
                </c:pt>
                <c:pt idx="317">
                  <c:v>-0.2475</c:v>
                </c:pt>
                <c:pt idx="318">
                  <c:v>-0.19950000000000001</c:v>
                </c:pt>
                <c:pt idx="319">
                  <c:v>-0.125</c:v>
                </c:pt>
                <c:pt idx="320">
                  <c:v>-0.19800000000000001</c:v>
                </c:pt>
                <c:pt idx="321">
                  <c:v>-0.29699999999999999</c:v>
                </c:pt>
                <c:pt idx="322">
                  <c:v>-0.32500000000000001</c:v>
                </c:pt>
                <c:pt idx="323">
                  <c:v>-0.32500000000000001</c:v>
                </c:pt>
                <c:pt idx="324">
                  <c:v>-0.44550000000000001</c:v>
                </c:pt>
                <c:pt idx="325">
                  <c:v>-0.27500000000000002</c:v>
                </c:pt>
                <c:pt idx="326">
                  <c:v>-0.2475</c:v>
                </c:pt>
                <c:pt idx="327">
                  <c:v>-0.2475</c:v>
                </c:pt>
                <c:pt idx="328">
                  <c:v>-0.27500000000000002</c:v>
                </c:pt>
                <c:pt idx="329">
                  <c:v>-0.2475</c:v>
                </c:pt>
                <c:pt idx="330">
                  <c:v>-0.27500000000000002</c:v>
                </c:pt>
                <c:pt idx="331">
                  <c:v>-0.27500000000000002</c:v>
                </c:pt>
                <c:pt idx="332">
                  <c:v>-0.125</c:v>
                </c:pt>
                <c:pt idx="333">
                  <c:v>-0.125</c:v>
                </c:pt>
                <c:pt idx="334">
                  <c:v>-0.14849999999999999</c:v>
                </c:pt>
                <c:pt idx="335">
                  <c:v>-0.1</c:v>
                </c:pt>
                <c:pt idx="336">
                  <c:v>-0.14849999999999999</c:v>
                </c:pt>
                <c:pt idx="337">
                  <c:v>-0.14849999999999999</c:v>
                </c:pt>
                <c:pt idx="338">
                  <c:v>-0.1</c:v>
                </c:pt>
                <c:pt idx="339">
                  <c:v>-0.14849999999999999</c:v>
                </c:pt>
                <c:pt idx="340">
                  <c:v>-0.14849999999999999</c:v>
                </c:pt>
                <c:pt idx="341">
                  <c:v>-4.9500000000000002E-2</c:v>
                </c:pt>
                <c:pt idx="342">
                  <c:v>0.2</c:v>
                </c:pt>
                <c:pt idx="343">
                  <c:v>0.34649999999999997</c:v>
                </c:pt>
                <c:pt idx="344">
                  <c:v>0.3</c:v>
                </c:pt>
                <c:pt idx="345">
                  <c:v>9.9000000000000005E-2</c:v>
                </c:pt>
                <c:pt idx="346">
                  <c:v>0.15</c:v>
                </c:pt>
                <c:pt idx="347">
                  <c:v>0.15</c:v>
                </c:pt>
                <c:pt idx="348">
                  <c:v>0.15</c:v>
                </c:pt>
                <c:pt idx="349">
                  <c:v>0.15</c:v>
                </c:pt>
                <c:pt idx="350">
                  <c:v>-0.1</c:v>
                </c:pt>
                <c:pt idx="351">
                  <c:v>-0.1</c:v>
                </c:pt>
                <c:pt idx="352">
                  <c:v>-0.75</c:v>
                </c:pt>
                <c:pt idx="353">
                  <c:v>-0.75</c:v>
                </c:pt>
                <c:pt idx="354">
                  <c:v>-0.75</c:v>
                </c:pt>
                <c:pt idx="355">
                  <c:v>-0.75</c:v>
                </c:pt>
                <c:pt idx="356">
                  <c:v>-0.7</c:v>
                </c:pt>
                <c:pt idx="357">
                  <c:v>-0.75</c:v>
                </c:pt>
                <c:pt idx="358">
                  <c:v>-0.72499999999999998</c:v>
                </c:pt>
                <c:pt idx="359">
                  <c:v>-0.72499999999999998</c:v>
                </c:pt>
                <c:pt idx="360">
                  <c:v>-0.54449999999999998</c:v>
                </c:pt>
                <c:pt idx="361">
                  <c:v>-0.4158</c:v>
                </c:pt>
                <c:pt idx="362">
                  <c:v>-0.45</c:v>
                </c:pt>
                <c:pt idx="363">
                  <c:v>-0.45</c:v>
                </c:pt>
                <c:pt idx="364">
                  <c:v>-0.5</c:v>
                </c:pt>
                <c:pt idx="365">
                  <c:v>-0.4</c:v>
                </c:pt>
                <c:pt idx="366">
                  <c:v>-0.35</c:v>
                </c:pt>
                <c:pt idx="367">
                  <c:v>-0.35</c:v>
                </c:pt>
                <c:pt idx="368">
                  <c:v>-0.35</c:v>
                </c:pt>
                <c:pt idx="369">
                  <c:v>-0.5</c:v>
                </c:pt>
                <c:pt idx="370">
                  <c:v>-0.6</c:v>
                </c:pt>
                <c:pt idx="371">
                  <c:v>-0.55000000000000004</c:v>
                </c:pt>
                <c:pt idx="372">
                  <c:v>-0.75</c:v>
                </c:pt>
                <c:pt idx="373">
                  <c:v>-0.8</c:v>
                </c:pt>
                <c:pt idx="374">
                  <c:v>-0.95</c:v>
                </c:pt>
                <c:pt idx="375">
                  <c:v>-0.9</c:v>
                </c:pt>
                <c:pt idx="376">
                  <c:v>-1</c:v>
                </c:pt>
                <c:pt idx="377">
                  <c:v>-0.9</c:v>
                </c:pt>
                <c:pt idx="378">
                  <c:v>-0.6</c:v>
                </c:pt>
                <c:pt idx="379">
                  <c:v>-0.55000000000000004</c:v>
                </c:pt>
                <c:pt idx="380">
                  <c:v>-0.6</c:v>
                </c:pt>
                <c:pt idx="381">
                  <c:v>0.3</c:v>
                </c:pt>
                <c:pt idx="382">
                  <c:v>0.5</c:v>
                </c:pt>
                <c:pt idx="383">
                  <c:v>0.4</c:v>
                </c:pt>
                <c:pt idx="384">
                  <c:v>0.4</c:v>
                </c:pt>
                <c:pt idx="385">
                  <c:v>0.25</c:v>
                </c:pt>
                <c:pt idx="386">
                  <c:v>-0.25</c:v>
                </c:pt>
                <c:pt idx="387">
                  <c:v>-0.3</c:v>
                </c:pt>
                <c:pt idx="388">
                  <c:v>-0.7</c:v>
                </c:pt>
                <c:pt idx="389">
                  <c:v>-0.7</c:v>
                </c:pt>
                <c:pt idx="390">
                  <c:v>-1</c:v>
                </c:pt>
                <c:pt idx="391">
                  <c:v>-1</c:v>
                </c:pt>
                <c:pt idx="392">
                  <c:v>-1</c:v>
                </c:pt>
                <c:pt idx="393">
                  <c:v>-0.65</c:v>
                </c:pt>
                <c:pt idx="394">
                  <c:v>-0.65</c:v>
                </c:pt>
                <c:pt idx="395">
                  <c:v>-0.55000000000000004</c:v>
                </c:pt>
                <c:pt idx="396">
                  <c:v>-0.55000000000000004</c:v>
                </c:pt>
                <c:pt idx="397">
                  <c:v>-0.8</c:v>
                </c:pt>
                <c:pt idx="398">
                  <c:v>-0.8</c:v>
                </c:pt>
                <c:pt idx="399">
                  <c:v>-0.8</c:v>
                </c:pt>
                <c:pt idx="400">
                  <c:v>-0.9</c:v>
                </c:pt>
                <c:pt idx="401">
                  <c:v>-1.6</c:v>
                </c:pt>
                <c:pt idx="402">
                  <c:v>-1.65</c:v>
                </c:pt>
                <c:pt idx="403">
                  <c:v>-2.6</c:v>
                </c:pt>
                <c:pt idx="404">
                  <c:v>-2.6</c:v>
                </c:pt>
                <c:pt idx="405">
                  <c:v>-2.4</c:v>
                </c:pt>
                <c:pt idx="406">
                  <c:v>-1.85</c:v>
                </c:pt>
                <c:pt idx="407">
                  <c:v>-1.75</c:v>
                </c:pt>
                <c:pt idx="408">
                  <c:v>-1.8</c:v>
                </c:pt>
                <c:pt idx="409">
                  <c:v>-1.7</c:v>
                </c:pt>
                <c:pt idx="410">
                  <c:v>-1.3</c:v>
                </c:pt>
                <c:pt idx="411">
                  <c:v>-1.3</c:v>
                </c:pt>
                <c:pt idx="412">
                  <c:v>-1.1000000000000001</c:v>
                </c:pt>
                <c:pt idx="413">
                  <c:v>-1.1000000000000001</c:v>
                </c:pt>
                <c:pt idx="414">
                  <c:v>-1.1000000000000001</c:v>
                </c:pt>
                <c:pt idx="415">
                  <c:v>-1.325</c:v>
                </c:pt>
                <c:pt idx="416">
                  <c:v>-1.35</c:v>
                </c:pt>
                <c:pt idx="417">
                  <c:v>-1.55</c:v>
                </c:pt>
                <c:pt idx="418">
                  <c:v>-1.4</c:v>
                </c:pt>
                <c:pt idx="419">
                  <c:v>-1.3</c:v>
                </c:pt>
                <c:pt idx="420">
                  <c:v>-1.2</c:v>
                </c:pt>
                <c:pt idx="421">
                  <c:v>-1.25</c:v>
                </c:pt>
                <c:pt idx="422">
                  <c:v>-1.35</c:v>
                </c:pt>
                <c:pt idx="423">
                  <c:v>-1.35</c:v>
                </c:pt>
                <c:pt idx="424">
                  <c:v>-1.1499999999999999</c:v>
                </c:pt>
                <c:pt idx="425">
                  <c:v>-1</c:v>
                </c:pt>
                <c:pt idx="426">
                  <c:v>-0.9</c:v>
                </c:pt>
                <c:pt idx="427">
                  <c:v>-0.8</c:v>
                </c:pt>
                <c:pt idx="428">
                  <c:v>-0.92500000000000004</c:v>
                </c:pt>
                <c:pt idx="429">
                  <c:v>-1.05</c:v>
                </c:pt>
                <c:pt idx="430">
                  <c:v>-1.3</c:v>
                </c:pt>
                <c:pt idx="431">
                  <c:v>-1.2375</c:v>
                </c:pt>
                <c:pt idx="432">
                  <c:v>-1.4</c:v>
                </c:pt>
                <c:pt idx="433">
                  <c:v>-1.25</c:v>
                </c:pt>
                <c:pt idx="434">
                  <c:v>-1.2</c:v>
                </c:pt>
                <c:pt idx="435">
                  <c:v>-1.1000000000000001</c:v>
                </c:pt>
                <c:pt idx="436">
                  <c:v>-1.1000000000000001</c:v>
                </c:pt>
                <c:pt idx="437">
                  <c:v>-0.69299999999999995</c:v>
                </c:pt>
                <c:pt idx="438">
                  <c:v>-0.55000000000000004</c:v>
                </c:pt>
                <c:pt idx="439">
                  <c:v>-0.1</c:v>
                </c:pt>
                <c:pt idx="440">
                  <c:v>0.45</c:v>
                </c:pt>
                <c:pt idx="441">
                  <c:v>0.45</c:v>
                </c:pt>
                <c:pt idx="442">
                  <c:v>0.125</c:v>
                </c:pt>
                <c:pt idx="443">
                  <c:v>0.25</c:v>
                </c:pt>
                <c:pt idx="444">
                  <c:v>-0.25</c:v>
                </c:pt>
                <c:pt idx="445">
                  <c:v>-0.2</c:v>
                </c:pt>
                <c:pt idx="446">
                  <c:v>-0.15</c:v>
                </c:pt>
                <c:pt idx="447">
                  <c:v>-0.15</c:v>
                </c:pt>
                <c:pt idx="448">
                  <c:v>-0.2</c:v>
                </c:pt>
                <c:pt idx="449">
                  <c:v>-0.3</c:v>
                </c:pt>
                <c:pt idx="450">
                  <c:v>-0.39600000000000002</c:v>
                </c:pt>
                <c:pt idx="451">
                  <c:v>-0.5</c:v>
                </c:pt>
                <c:pt idx="452">
                  <c:v>-0.3</c:v>
                </c:pt>
                <c:pt idx="453">
                  <c:v>-0.25</c:v>
                </c:pt>
                <c:pt idx="454">
                  <c:v>-0.5</c:v>
                </c:pt>
                <c:pt idx="455">
                  <c:v>-0.5</c:v>
                </c:pt>
                <c:pt idx="456">
                  <c:v>-0.4</c:v>
                </c:pt>
                <c:pt idx="457">
                  <c:v>-0.5</c:v>
                </c:pt>
                <c:pt idx="458">
                  <c:v>-0.4</c:v>
                </c:pt>
                <c:pt idx="459">
                  <c:v>-9.9000000000000005E-2</c:v>
                </c:pt>
                <c:pt idx="460">
                  <c:v>-0.2</c:v>
                </c:pt>
                <c:pt idx="461">
                  <c:v>-0.2</c:v>
                </c:pt>
                <c:pt idx="462">
                  <c:v>-0.25</c:v>
                </c:pt>
                <c:pt idx="463">
                  <c:v>-0.3</c:v>
                </c:pt>
                <c:pt idx="464">
                  <c:v>-0.3</c:v>
                </c:pt>
                <c:pt idx="465">
                  <c:v>-0.35</c:v>
                </c:pt>
                <c:pt idx="466">
                  <c:v>-0.25</c:v>
                </c:pt>
                <c:pt idx="467">
                  <c:v>-0.25</c:v>
                </c:pt>
                <c:pt idx="468">
                  <c:v>-0.25</c:v>
                </c:pt>
                <c:pt idx="469">
                  <c:v>-0.2</c:v>
                </c:pt>
                <c:pt idx="470">
                  <c:v>-0.2</c:v>
                </c:pt>
                <c:pt idx="471">
                  <c:v>-0.3</c:v>
                </c:pt>
                <c:pt idx="472">
                  <c:v>-0.3</c:v>
                </c:pt>
                <c:pt idx="473">
                  <c:v>-0.3</c:v>
                </c:pt>
                <c:pt idx="474">
                  <c:v>-0.4</c:v>
                </c:pt>
                <c:pt idx="475">
                  <c:v>-0.5</c:v>
                </c:pt>
                <c:pt idx="476">
                  <c:v>-0.375</c:v>
                </c:pt>
                <c:pt idx="477">
                  <c:v>-0.4</c:v>
                </c:pt>
                <c:pt idx="478">
                  <c:v>-0.25</c:v>
                </c:pt>
                <c:pt idx="479">
                  <c:v>-0.25</c:v>
                </c:pt>
                <c:pt idx="480">
                  <c:v>-0.25</c:v>
                </c:pt>
                <c:pt idx="481">
                  <c:v>-0.25</c:v>
                </c:pt>
                <c:pt idx="482">
                  <c:v>-0.25</c:v>
                </c:pt>
                <c:pt idx="483">
                  <c:v>-0.25</c:v>
                </c:pt>
                <c:pt idx="484">
                  <c:v>-0.25</c:v>
                </c:pt>
                <c:pt idx="485">
                  <c:v>-0.3</c:v>
                </c:pt>
                <c:pt idx="486">
                  <c:v>-0.3</c:v>
                </c:pt>
                <c:pt idx="487">
                  <c:v>-0.3</c:v>
                </c:pt>
                <c:pt idx="488">
                  <c:v>-0.3</c:v>
                </c:pt>
                <c:pt idx="489">
                  <c:v>-0.25</c:v>
                </c:pt>
                <c:pt idx="490">
                  <c:v>-0.05</c:v>
                </c:pt>
                <c:pt idx="491">
                  <c:v>1</c:v>
                </c:pt>
                <c:pt idx="492">
                  <c:v>0.85</c:v>
                </c:pt>
                <c:pt idx="493">
                  <c:v>0.85</c:v>
                </c:pt>
                <c:pt idx="494">
                  <c:v>0.7</c:v>
                </c:pt>
                <c:pt idx="495">
                  <c:v>0.6</c:v>
                </c:pt>
                <c:pt idx="496">
                  <c:v>0.65</c:v>
                </c:pt>
                <c:pt idx="497">
                  <c:v>0.45</c:v>
                </c:pt>
                <c:pt idx="498">
                  <c:v>0.4</c:v>
                </c:pt>
                <c:pt idx="499">
                  <c:v>0.4</c:v>
                </c:pt>
                <c:pt idx="500">
                  <c:v>0.4</c:v>
                </c:pt>
                <c:pt idx="501">
                  <c:v>0.5</c:v>
                </c:pt>
                <c:pt idx="502">
                  <c:v>0.45</c:v>
                </c:pt>
                <c:pt idx="503">
                  <c:v>0.45</c:v>
                </c:pt>
                <c:pt idx="504">
                  <c:v>0.375</c:v>
                </c:pt>
                <c:pt idx="505">
                  <c:v>0.35</c:v>
                </c:pt>
                <c:pt idx="506">
                  <c:v>0.17499999999999999</c:v>
                </c:pt>
                <c:pt idx="507">
                  <c:v>0.17499999999999999</c:v>
                </c:pt>
                <c:pt idx="508">
                  <c:v>0.35</c:v>
                </c:pt>
                <c:pt idx="509">
                  <c:v>0.35</c:v>
                </c:pt>
                <c:pt idx="510">
                  <c:v>0.35</c:v>
                </c:pt>
                <c:pt idx="511">
                  <c:v>0.2</c:v>
                </c:pt>
                <c:pt idx="512">
                  <c:v>0.05</c:v>
                </c:pt>
                <c:pt idx="513">
                  <c:v>0.4</c:v>
                </c:pt>
                <c:pt idx="514">
                  <c:v>0.4</c:v>
                </c:pt>
                <c:pt idx="515">
                  <c:v>0.4</c:v>
                </c:pt>
                <c:pt idx="516">
                  <c:v>0.4</c:v>
                </c:pt>
                <c:pt idx="517">
                  <c:v>0.4</c:v>
                </c:pt>
                <c:pt idx="518">
                  <c:v>0.4</c:v>
                </c:pt>
                <c:pt idx="519">
                  <c:v>0.4</c:v>
                </c:pt>
                <c:pt idx="520">
                  <c:v>0.29699999999999999</c:v>
                </c:pt>
                <c:pt idx="521">
                  <c:v>0.45</c:v>
                </c:pt>
                <c:pt idx="522">
                  <c:v>0.52500000000000002</c:v>
                </c:pt>
                <c:pt idx="523">
                  <c:v>0.45</c:v>
                </c:pt>
                <c:pt idx="524">
                  <c:v>0.45</c:v>
                </c:pt>
                <c:pt idx="525">
                  <c:v>0.4</c:v>
                </c:pt>
                <c:pt idx="526">
                  <c:v>0.4</c:v>
                </c:pt>
                <c:pt idx="527">
                  <c:v>0.4</c:v>
                </c:pt>
                <c:pt idx="528">
                  <c:v>0.4</c:v>
                </c:pt>
                <c:pt idx="529">
                  <c:v>0.7</c:v>
                </c:pt>
                <c:pt idx="530">
                  <c:v>0.7</c:v>
                </c:pt>
                <c:pt idx="531">
                  <c:v>0.7</c:v>
                </c:pt>
                <c:pt idx="532">
                  <c:v>0.7</c:v>
                </c:pt>
                <c:pt idx="533">
                  <c:v>0.7</c:v>
                </c:pt>
                <c:pt idx="534">
                  <c:v>0.9</c:v>
                </c:pt>
                <c:pt idx="535">
                  <c:v>1.2</c:v>
                </c:pt>
                <c:pt idx="536">
                  <c:v>1.1499999999999999</c:v>
                </c:pt>
                <c:pt idx="537">
                  <c:v>1.1499999999999999</c:v>
                </c:pt>
                <c:pt idx="538">
                  <c:v>0.75</c:v>
                </c:pt>
                <c:pt idx="539">
                  <c:v>0.4</c:v>
                </c:pt>
                <c:pt idx="540">
                  <c:v>0.4</c:v>
                </c:pt>
                <c:pt idx="541">
                  <c:v>0.55000000000000004</c:v>
                </c:pt>
                <c:pt idx="542">
                  <c:v>0.6</c:v>
                </c:pt>
                <c:pt idx="543">
                  <c:v>0.45</c:v>
                </c:pt>
                <c:pt idx="544">
                  <c:v>0.55000000000000004</c:v>
                </c:pt>
                <c:pt idx="545">
                  <c:v>0.55000000000000004</c:v>
                </c:pt>
                <c:pt idx="546">
                  <c:v>0.55000000000000004</c:v>
                </c:pt>
                <c:pt idx="547">
                  <c:v>0.55000000000000004</c:v>
                </c:pt>
                <c:pt idx="548">
                  <c:v>0.55000000000000004</c:v>
                </c:pt>
                <c:pt idx="549">
                  <c:v>0.55000000000000004</c:v>
                </c:pt>
                <c:pt idx="550">
                  <c:v>0.55000000000000004</c:v>
                </c:pt>
                <c:pt idx="551">
                  <c:v>0.55000000000000004</c:v>
                </c:pt>
                <c:pt idx="552">
                  <c:v>0.7</c:v>
                </c:pt>
                <c:pt idx="553">
                  <c:v>0.65</c:v>
                </c:pt>
                <c:pt idx="554">
                  <c:v>0.65</c:v>
                </c:pt>
                <c:pt idx="555">
                  <c:v>0.65</c:v>
                </c:pt>
                <c:pt idx="556">
                  <c:v>0.65</c:v>
                </c:pt>
                <c:pt idx="557">
                  <c:v>0.65</c:v>
                </c:pt>
                <c:pt idx="558">
                  <c:v>0.65</c:v>
                </c:pt>
                <c:pt idx="559">
                  <c:v>0.65</c:v>
                </c:pt>
                <c:pt idx="560">
                  <c:v>0.495</c:v>
                </c:pt>
                <c:pt idx="561">
                  <c:v>0.45</c:v>
                </c:pt>
                <c:pt idx="562">
                  <c:v>0.2</c:v>
                </c:pt>
                <c:pt idx="563">
                  <c:v>0.25</c:v>
                </c:pt>
                <c:pt idx="564">
                  <c:v>0.3</c:v>
                </c:pt>
                <c:pt idx="565">
                  <c:v>0.35</c:v>
                </c:pt>
                <c:pt idx="566">
                  <c:v>0.35</c:v>
                </c:pt>
                <c:pt idx="567">
                  <c:v>0.45</c:v>
                </c:pt>
                <c:pt idx="568">
                  <c:v>0.5</c:v>
                </c:pt>
                <c:pt idx="569">
                  <c:v>0.5</c:v>
                </c:pt>
                <c:pt idx="570">
                  <c:v>0.5</c:v>
                </c:pt>
                <c:pt idx="571">
                  <c:v>0.54449999999999998</c:v>
                </c:pt>
                <c:pt idx="572">
                  <c:v>0.45</c:v>
                </c:pt>
                <c:pt idx="573">
                  <c:v>0.3</c:v>
                </c:pt>
                <c:pt idx="574">
                  <c:v>0.39600000000000002</c:v>
                </c:pt>
                <c:pt idx="575">
                  <c:v>0.32500000000000001</c:v>
                </c:pt>
                <c:pt idx="576">
                  <c:v>0.59399999999999997</c:v>
                </c:pt>
                <c:pt idx="577">
                  <c:v>0.65</c:v>
                </c:pt>
                <c:pt idx="578">
                  <c:v>0.6</c:v>
                </c:pt>
                <c:pt idx="579">
                  <c:v>0.57499999999999996</c:v>
                </c:pt>
                <c:pt idx="580">
                  <c:v>0.45</c:v>
                </c:pt>
                <c:pt idx="581">
                  <c:v>0.44550000000000001</c:v>
                </c:pt>
                <c:pt idx="582">
                  <c:v>0.27500000000000002</c:v>
                </c:pt>
                <c:pt idx="583">
                  <c:v>0.3</c:v>
                </c:pt>
                <c:pt idx="584">
                  <c:v>0.3</c:v>
                </c:pt>
                <c:pt idx="585">
                  <c:v>0.3</c:v>
                </c:pt>
                <c:pt idx="586">
                  <c:v>0.15</c:v>
                </c:pt>
                <c:pt idx="587">
                  <c:v>0.2</c:v>
                </c:pt>
                <c:pt idx="588">
                  <c:v>0.2</c:v>
                </c:pt>
                <c:pt idx="589">
                  <c:v>0.2</c:v>
                </c:pt>
                <c:pt idx="590">
                  <c:v>0.2</c:v>
                </c:pt>
                <c:pt idx="591">
                  <c:v>0.25</c:v>
                </c:pt>
                <c:pt idx="592">
                  <c:v>0.25</c:v>
                </c:pt>
                <c:pt idx="593">
                  <c:v>0.15</c:v>
                </c:pt>
                <c:pt idx="594">
                  <c:v>0.1</c:v>
                </c:pt>
                <c:pt idx="595">
                  <c:v>0.35</c:v>
                </c:pt>
                <c:pt idx="596">
                  <c:v>0.35</c:v>
                </c:pt>
                <c:pt idx="597">
                  <c:v>0.35</c:v>
                </c:pt>
                <c:pt idx="598">
                  <c:v>0.3</c:v>
                </c:pt>
                <c:pt idx="599">
                  <c:v>0.3</c:v>
                </c:pt>
                <c:pt idx="600">
                  <c:v>0.3</c:v>
                </c:pt>
                <c:pt idx="601">
                  <c:v>0.3</c:v>
                </c:pt>
                <c:pt idx="602">
                  <c:v>0.3</c:v>
                </c:pt>
                <c:pt idx="603">
                  <c:v>0.3</c:v>
                </c:pt>
                <c:pt idx="604">
                  <c:v>0.3</c:v>
                </c:pt>
                <c:pt idx="605">
                  <c:v>0.15</c:v>
                </c:pt>
                <c:pt idx="606">
                  <c:v>-0.125</c:v>
                </c:pt>
                <c:pt idx="607">
                  <c:v>-0.15</c:v>
                </c:pt>
                <c:pt idx="608">
                  <c:v>-0.15</c:v>
                </c:pt>
                <c:pt idx="609">
                  <c:v>-0.15</c:v>
                </c:pt>
                <c:pt idx="610">
                  <c:v>-0.15</c:v>
                </c:pt>
                <c:pt idx="611">
                  <c:v>-0.15</c:v>
                </c:pt>
                <c:pt idx="612">
                  <c:v>-0.15</c:v>
                </c:pt>
                <c:pt idx="613">
                  <c:v>-0.15</c:v>
                </c:pt>
                <c:pt idx="614">
                  <c:v>0.05</c:v>
                </c:pt>
                <c:pt idx="615">
                  <c:v>0.01</c:v>
                </c:pt>
                <c:pt idx="616">
                  <c:v>-0.1</c:v>
                </c:pt>
                <c:pt idx="617">
                  <c:v>-0.25</c:v>
                </c:pt>
                <c:pt idx="618">
                  <c:v>-0.3</c:v>
                </c:pt>
                <c:pt idx="619">
                  <c:v>-0.27500000000000002</c:v>
                </c:pt>
                <c:pt idx="620">
                  <c:v>-0.7</c:v>
                </c:pt>
                <c:pt idx="621">
                  <c:v>-0.75</c:v>
                </c:pt>
                <c:pt idx="622">
                  <c:v>-0.8</c:v>
                </c:pt>
                <c:pt idx="623">
                  <c:v>-0.85</c:v>
                </c:pt>
                <c:pt idx="624">
                  <c:v>-0.8</c:v>
                </c:pt>
                <c:pt idx="625">
                  <c:v>-1.1000000000000001</c:v>
                </c:pt>
                <c:pt idx="626">
                  <c:v>-1</c:v>
                </c:pt>
                <c:pt idx="627">
                  <c:v>-1.03</c:v>
                </c:pt>
                <c:pt idx="628">
                  <c:v>-1</c:v>
                </c:pt>
                <c:pt idx="629">
                  <c:v>-0.9</c:v>
                </c:pt>
                <c:pt idx="630">
                  <c:v>-0.9</c:v>
                </c:pt>
                <c:pt idx="631">
                  <c:v>-1</c:v>
                </c:pt>
                <c:pt idx="632">
                  <c:v>-1.1000000000000001</c:v>
                </c:pt>
                <c:pt idx="633">
                  <c:v>-1.1000000000000001</c:v>
                </c:pt>
                <c:pt idx="634">
                  <c:v>-1.1000000000000001</c:v>
                </c:pt>
                <c:pt idx="635">
                  <c:v>-1.1000000000000001</c:v>
                </c:pt>
                <c:pt idx="636">
                  <c:v>-1.1000000000000001</c:v>
                </c:pt>
                <c:pt idx="637">
                  <c:v>-1.05</c:v>
                </c:pt>
                <c:pt idx="638">
                  <c:v>-1.1000000000000001</c:v>
                </c:pt>
                <c:pt idx="639">
                  <c:v>-1.2</c:v>
                </c:pt>
                <c:pt idx="640">
                  <c:v>-1.3</c:v>
                </c:pt>
                <c:pt idx="641">
                  <c:v>-1.3</c:v>
                </c:pt>
                <c:pt idx="642">
                  <c:v>-1.3</c:v>
                </c:pt>
                <c:pt idx="643">
                  <c:v>-1.5</c:v>
                </c:pt>
                <c:pt idx="644">
                  <c:v>-1.5</c:v>
                </c:pt>
                <c:pt idx="645">
                  <c:v>-1.55</c:v>
                </c:pt>
                <c:pt idx="646">
                  <c:v>-1.55</c:v>
                </c:pt>
                <c:pt idx="647">
                  <c:v>-1.55</c:v>
                </c:pt>
                <c:pt idx="648">
                  <c:v>-1.5</c:v>
                </c:pt>
                <c:pt idx="649">
                  <c:v>-1.65</c:v>
                </c:pt>
                <c:pt idx="650">
                  <c:v>-1.65</c:v>
                </c:pt>
                <c:pt idx="651">
                  <c:v>-1.65</c:v>
                </c:pt>
                <c:pt idx="652">
                  <c:v>-1.65</c:v>
                </c:pt>
                <c:pt idx="653">
                  <c:v>-1.7</c:v>
                </c:pt>
                <c:pt idx="654">
                  <c:v>-1.65</c:v>
                </c:pt>
                <c:pt idx="655">
                  <c:v>-1.85</c:v>
                </c:pt>
                <c:pt idx="656">
                  <c:v>-1.75</c:v>
                </c:pt>
                <c:pt idx="657">
                  <c:v>-1.8</c:v>
                </c:pt>
                <c:pt idx="658">
                  <c:v>-1.5</c:v>
                </c:pt>
                <c:pt idx="659">
                  <c:v>-1.5</c:v>
                </c:pt>
                <c:pt idx="660">
                  <c:v>-1.5</c:v>
                </c:pt>
                <c:pt idx="661">
                  <c:v>-1.5</c:v>
                </c:pt>
                <c:pt idx="662">
                  <c:v>-1.5345</c:v>
                </c:pt>
                <c:pt idx="663">
                  <c:v>-1.5</c:v>
                </c:pt>
                <c:pt idx="664">
                  <c:v>-1.5</c:v>
                </c:pt>
                <c:pt idx="665">
                  <c:v>-1.45</c:v>
                </c:pt>
                <c:pt idx="666">
                  <c:v>-1.5</c:v>
                </c:pt>
                <c:pt idx="667">
                  <c:v>-1.4</c:v>
                </c:pt>
                <c:pt idx="668">
                  <c:v>-1.35</c:v>
                </c:pt>
                <c:pt idx="669">
                  <c:v>-1.25</c:v>
                </c:pt>
                <c:pt idx="670">
                  <c:v>-1.1499999999999999</c:v>
                </c:pt>
                <c:pt idx="671">
                  <c:v>-1.1499999999999999</c:v>
                </c:pt>
                <c:pt idx="672">
                  <c:v>-0.875</c:v>
                </c:pt>
                <c:pt idx="673">
                  <c:v>-0.95</c:v>
                </c:pt>
                <c:pt idx="674">
                  <c:v>-0.84150000000000003</c:v>
                </c:pt>
                <c:pt idx="675">
                  <c:v>-0.95</c:v>
                </c:pt>
                <c:pt idx="676">
                  <c:v>-1.089</c:v>
                </c:pt>
                <c:pt idx="677">
                  <c:v>-1.1499999999999999</c:v>
                </c:pt>
                <c:pt idx="678">
                  <c:v>-1.35</c:v>
                </c:pt>
                <c:pt idx="679">
                  <c:v>-1.4</c:v>
                </c:pt>
                <c:pt idx="680">
                  <c:v>-1.55</c:v>
                </c:pt>
                <c:pt idx="681">
                  <c:v>-1.5</c:v>
                </c:pt>
                <c:pt idx="682">
                  <c:v>-1.4</c:v>
                </c:pt>
                <c:pt idx="683">
                  <c:v>-1.4</c:v>
                </c:pt>
                <c:pt idx="684">
                  <c:v>-1.45</c:v>
                </c:pt>
                <c:pt idx="685">
                  <c:v>-1.375</c:v>
                </c:pt>
                <c:pt idx="686">
                  <c:v>-1.35</c:v>
                </c:pt>
                <c:pt idx="687">
                  <c:v>-1.45</c:v>
                </c:pt>
                <c:pt idx="688">
                  <c:v>-1.35</c:v>
                </c:pt>
                <c:pt idx="689">
                  <c:v>-1.2</c:v>
                </c:pt>
                <c:pt idx="690">
                  <c:v>-1.5249999999999999</c:v>
                </c:pt>
                <c:pt idx="691">
                  <c:v>-1.825</c:v>
                </c:pt>
                <c:pt idx="692">
                  <c:v>-1.75</c:v>
                </c:pt>
                <c:pt idx="693">
                  <c:v>-1.7</c:v>
                </c:pt>
                <c:pt idx="694">
                  <c:v>-1.55</c:v>
                </c:pt>
                <c:pt idx="695">
                  <c:v>-1.675</c:v>
                </c:pt>
                <c:pt idx="696">
                  <c:v>-1.7</c:v>
                </c:pt>
                <c:pt idx="697">
                  <c:v>-1.6830000000000001</c:v>
                </c:pt>
                <c:pt idx="698">
                  <c:v>-1.7</c:v>
                </c:pt>
                <c:pt idx="699">
                  <c:v>-1.65</c:v>
                </c:pt>
                <c:pt idx="700">
                  <c:v>-1.65</c:v>
                </c:pt>
                <c:pt idx="701">
                  <c:v>-1.675</c:v>
                </c:pt>
                <c:pt idx="702">
                  <c:v>-1.6</c:v>
                </c:pt>
                <c:pt idx="703">
                  <c:v>-1.55</c:v>
                </c:pt>
                <c:pt idx="704">
                  <c:v>-1.6</c:v>
                </c:pt>
                <c:pt idx="705">
                  <c:v>-1.65</c:v>
                </c:pt>
                <c:pt idx="706">
                  <c:v>-1.55</c:v>
                </c:pt>
                <c:pt idx="707">
                  <c:v>-1.55</c:v>
                </c:pt>
                <c:pt idx="708">
                  <c:v>-1.625</c:v>
                </c:pt>
                <c:pt idx="709">
                  <c:v>-1.55</c:v>
                </c:pt>
                <c:pt idx="710">
                  <c:v>-1.55</c:v>
                </c:pt>
                <c:pt idx="711">
                  <c:v>-1.55</c:v>
                </c:pt>
                <c:pt idx="712">
                  <c:v>-1.4</c:v>
                </c:pt>
                <c:pt idx="713">
                  <c:v>-1.4</c:v>
                </c:pt>
                <c:pt idx="714">
                  <c:v>-1.4057999999999991</c:v>
                </c:pt>
                <c:pt idx="715">
                  <c:v>-1.3</c:v>
                </c:pt>
                <c:pt idx="716">
                  <c:v>-1.3</c:v>
                </c:pt>
                <c:pt idx="717">
                  <c:v>-1.3</c:v>
                </c:pt>
                <c:pt idx="718">
                  <c:v>-1.3</c:v>
                </c:pt>
                <c:pt idx="719">
                  <c:v>-1.35</c:v>
                </c:pt>
                <c:pt idx="720">
                  <c:v>-1.3</c:v>
                </c:pt>
                <c:pt idx="721">
                  <c:v>-1.5</c:v>
                </c:pt>
                <c:pt idx="722">
                  <c:v>-1.5</c:v>
                </c:pt>
                <c:pt idx="723">
                  <c:v>-1.55</c:v>
                </c:pt>
                <c:pt idx="724">
                  <c:v>-1.55</c:v>
                </c:pt>
                <c:pt idx="725">
                  <c:v>-1.6</c:v>
                </c:pt>
                <c:pt idx="726">
                  <c:v>-1.52</c:v>
                </c:pt>
                <c:pt idx="727">
                  <c:v>-1.4</c:v>
                </c:pt>
                <c:pt idx="728">
                  <c:v>-1.35</c:v>
                </c:pt>
                <c:pt idx="729">
                  <c:v>-1.35</c:v>
                </c:pt>
                <c:pt idx="730">
                  <c:v>-1.35</c:v>
                </c:pt>
                <c:pt idx="731">
                  <c:v>-1.35</c:v>
                </c:pt>
                <c:pt idx="732">
                  <c:v>-1.35</c:v>
                </c:pt>
                <c:pt idx="733">
                  <c:v>-1.5</c:v>
                </c:pt>
                <c:pt idx="734">
                  <c:v>-1.5249999999999999</c:v>
                </c:pt>
                <c:pt idx="735">
                  <c:v>-1.5</c:v>
                </c:pt>
                <c:pt idx="736">
                  <c:v>-1.3</c:v>
                </c:pt>
                <c:pt idx="737">
                  <c:v>-1.2</c:v>
                </c:pt>
                <c:pt idx="738">
                  <c:v>-1.125</c:v>
                </c:pt>
                <c:pt idx="739">
                  <c:v>-1.1499999999999999</c:v>
                </c:pt>
                <c:pt idx="740">
                  <c:v>-1.325</c:v>
                </c:pt>
                <c:pt idx="741">
                  <c:v>-1.4</c:v>
                </c:pt>
                <c:pt idx="742">
                  <c:v>-1.35</c:v>
                </c:pt>
                <c:pt idx="743">
                  <c:v>-1.35</c:v>
                </c:pt>
                <c:pt idx="744">
                  <c:v>-1.5</c:v>
                </c:pt>
                <c:pt idx="745">
                  <c:v>-1.65</c:v>
                </c:pt>
                <c:pt idx="746">
                  <c:v>-1.65</c:v>
                </c:pt>
                <c:pt idx="747">
                  <c:v>-1.55</c:v>
                </c:pt>
                <c:pt idx="748">
                  <c:v>-2.0874999999999999</c:v>
                </c:pt>
                <c:pt idx="749">
                  <c:v>-2.0375000000000001</c:v>
                </c:pt>
                <c:pt idx="750">
                  <c:v>-1.9875</c:v>
                </c:pt>
                <c:pt idx="751">
                  <c:v>-1.95</c:v>
                </c:pt>
                <c:pt idx="752">
                  <c:v>-2.0499999999999998</c:v>
                </c:pt>
                <c:pt idx="753">
                  <c:v>-2.25</c:v>
                </c:pt>
                <c:pt idx="754">
                  <c:v>-2.8</c:v>
                </c:pt>
                <c:pt idx="755">
                  <c:v>-3.15</c:v>
                </c:pt>
                <c:pt idx="756">
                  <c:v>-2.9750000000000001</c:v>
                </c:pt>
                <c:pt idx="757">
                  <c:v>-3.1</c:v>
                </c:pt>
                <c:pt idx="758">
                  <c:v>-2.9129999999999989</c:v>
                </c:pt>
                <c:pt idx="759">
                  <c:v>-2.5</c:v>
                </c:pt>
                <c:pt idx="760">
                  <c:v>-2.65</c:v>
                </c:pt>
                <c:pt idx="761">
                  <c:v>-2.9874999999999998</c:v>
                </c:pt>
                <c:pt idx="762">
                  <c:v>-2.7250000000000001</c:v>
                </c:pt>
                <c:pt idx="763">
                  <c:v>-3.1</c:v>
                </c:pt>
                <c:pt idx="764">
                  <c:v>-3.3</c:v>
                </c:pt>
                <c:pt idx="765">
                  <c:v>-2.9</c:v>
                </c:pt>
                <c:pt idx="766">
                  <c:v>-2.9</c:v>
                </c:pt>
                <c:pt idx="767">
                  <c:v>-3.2</c:v>
                </c:pt>
                <c:pt idx="768">
                  <c:v>-3.25</c:v>
                </c:pt>
                <c:pt idx="769">
                  <c:v>-3.25</c:v>
                </c:pt>
                <c:pt idx="770">
                  <c:v>-3.2</c:v>
                </c:pt>
                <c:pt idx="771">
                  <c:v>-3.3125</c:v>
                </c:pt>
                <c:pt idx="772">
                  <c:v>-3.3250000000000002</c:v>
                </c:pt>
                <c:pt idx="773">
                  <c:v>-3.3</c:v>
                </c:pt>
                <c:pt idx="774">
                  <c:v>-3.3</c:v>
                </c:pt>
                <c:pt idx="775">
                  <c:v>-3.4</c:v>
                </c:pt>
                <c:pt idx="776">
                  <c:v>-3.4</c:v>
                </c:pt>
                <c:pt idx="777">
                  <c:v>-3.3</c:v>
                </c:pt>
                <c:pt idx="778">
                  <c:v>-3.15</c:v>
                </c:pt>
                <c:pt idx="779">
                  <c:v>-2.7</c:v>
                </c:pt>
                <c:pt idx="780">
                  <c:v>-2.5</c:v>
                </c:pt>
                <c:pt idx="781">
                  <c:v>-2.2000000000000002</c:v>
                </c:pt>
                <c:pt idx="782">
                  <c:v>-2.2000000000000002</c:v>
                </c:pt>
                <c:pt idx="783">
                  <c:v>-2.2000000000000002</c:v>
                </c:pt>
                <c:pt idx="784">
                  <c:v>-2.15</c:v>
                </c:pt>
                <c:pt idx="785">
                  <c:v>-2.1</c:v>
                </c:pt>
                <c:pt idx="786">
                  <c:v>-2</c:v>
                </c:pt>
                <c:pt idx="787">
                  <c:v>-2.0499999999999998</c:v>
                </c:pt>
                <c:pt idx="788">
                  <c:v>-2.1</c:v>
                </c:pt>
                <c:pt idx="789">
                  <c:v>-2.1</c:v>
                </c:pt>
                <c:pt idx="790">
                  <c:v>-2.1</c:v>
                </c:pt>
                <c:pt idx="791">
                  <c:v>-2.1</c:v>
                </c:pt>
                <c:pt idx="792">
                  <c:v>-2.4500000000000002</c:v>
                </c:pt>
                <c:pt idx="793">
                  <c:v>-2.2000000000000002</c:v>
                </c:pt>
                <c:pt idx="794">
                  <c:v>-2.1749999999999998</c:v>
                </c:pt>
                <c:pt idx="795">
                  <c:v>-1.75</c:v>
                </c:pt>
                <c:pt idx="796">
                  <c:v>-1.9</c:v>
                </c:pt>
                <c:pt idx="797">
                  <c:v>-1.8</c:v>
                </c:pt>
                <c:pt idx="798">
                  <c:v>-1.8</c:v>
                </c:pt>
                <c:pt idx="799">
                  <c:v>-1.8</c:v>
                </c:pt>
                <c:pt idx="800">
                  <c:v>-1.85</c:v>
                </c:pt>
                <c:pt idx="801">
                  <c:v>-1.95</c:v>
                </c:pt>
                <c:pt idx="802">
                  <c:v>-2.0249999999999999</c:v>
                </c:pt>
                <c:pt idx="803">
                  <c:v>-1.925</c:v>
                </c:pt>
                <c:pt idx="804">
                  <c:v>-1.9</c:v>
                </c:pt>
                <c:pt idx="805">
                  <c:v>-1.8</c:v>
                </c:pt>
                <c:pt idx="806">
                  <c:v>-1.782</c:v>
                </c:pt>
                <c:pt idx="807">
                  <c:v>-2.0499999999999998</c:v>
                </c:pt>
                <c:pt idx="808">
                  <c:v>-1.95</c:v>
                </c:pt>
                <c:pt idx="809">
                  <c:v>-2.15</c:v>
                </c:pt>
                <c:pt idx="810">
                  <c:v>-2.1</c:v>
                </c:pt>
                <c:pt idx="811">
                  <c:v>-2.1</c:v>
                </c:pt>
                <c:pt idx="812">
                  <c:v>-2</c:v>
                </c:pt>
                <c:pt idx="813">
                  <c:v>-1.875</c:v>
                </c:pt>
                <c:pt idx="814">
                  <c:v>-1.7</c:v>
                </c:pt>
                <c:pt idx="815">
                  <c:v>-1.825</c:v>
                </c:pt>
                <c:pt idx="816">
                  <c:v>-1.65</c:v>
                </c:pt>
                <c:pt idx="817">
                  <c:v>-1.4</c:v>
                </c:pt>
                <c:pt idx="818">
                  <c:v>-1.4</c:v>
                </c:pt>
                <c:pt idx="819">
                  <c:v>-1.4</c:v>
                </c:pt>
                <c:pt idx="820">
                  <c:v>-1.35</c:v>
                </c:pt>
                <c:pt idx="821">
                  <c:v>-1.35</c:v>
                </c:pt>
                <c:pt idx="822">
                  <c:v>-1.6</c:v>
                </c:pt>
                <c:pt idx="823">
                  <c:v>-1.65</c:v>
                </c:pt>
                <c:pt idx="824">
                  <c:v>-1.75</c:v>
                </c:pt>
                <c:pt idx="825">
                  <c:v>-1.9750000000000001</c:v>
                </c:pt>
                <c:pt idx="826">
                  <c:v>-1.7</c:v>
                </c:pt>
                <c:pt idx="827">
                  <c:v>-1.8</c:v>
                </c:pt>
                <c:pt idx="828">
                  <c:v>-1.925</c:v>
                </c:pt>
                <c:pt idx="829">
                  <c:v>-1.8</c:v>
                </c:pt>
                <c:pt idx="830">
                  <c:v>-1.8809</c:v>
                </c:pt>
                <c:pt idx="831">
                  <c:v>-2</c:v>
                </c:pt>
                <c:pt idx="832">
                  <c:v>-1.9</c:v>
                </c:pt>
                <c:pt idx="833">
                  <c:v>-1.95</c:v>
                </c:pt>
                <c:pt idx="834">
                  <c:v>-2.0249999999999999</c:v>
                </c:pt>
                <c:pt idx="835">
                  <c:v>-2.1</c:v>
                </c:pt>
                <c:pt idx="836">
                  <c:v>-1.95</c:v>
                </c:pt>
                <c:pt idx="837">
                  <c:v>-1.95</c:v>
                </c:pt>
                <c:pt idx="838">
                  <c:v>-1.95</c:v>
                </c:pt>
                <c:pt idx="839">
                  <c:v>-1.95</c:v>
                </c:pt>
                <c:pt idx="840">
                  <c:v>-1.875</c:v>
                </c:pt>
                <c:pt idx="841">
                  <c:v>-2</c:v>
                </c:pt>
                <c:pt idx="842">
                  <c:v>-1.8</c:v>
                </c:pt>
                <c:pt idx="843">
                  <c:v>-1.95</c:v>
                </c:pt>
                <c:pt idx="844">
                  <c:v>-1.8</c:v>
                </c:pt>
                <c:pt idx="845">
                  <c:v>-1.75</c:v>
                </c:pt>
                <c:pt idx="846">
                  <c:v>-1.75</c:v>
                </c:pt>
                <c:pt idx="847">
                  <c:v>-1.5249999999999999</c:v>
                </c:pt>
                <c:pt idx="848">
                  <c:v>-1.45</c:v>
                </c:pt>
                <c:pt idx="849">
                  <c:v>-1.45</c:v>
                </c:pt>
                <c:pt idx="850">
                  <c:v>-1.1384000000000001</c:v>
                </c:pt>
                <c:pt idx="851">
                  <c:v>-1.3</c:v>
                </c:pt>
                <c:pt idx="852">
                  <c:v>-1</c:v>
                </c:pt>
                <c:pt idx="853">
                  <c:v>-1.05</c:v>
                </c:pt>
                <c:pt idx="854">
                  <c:v>-1.05</c:v>
                </c:pt>
                <c:pt idx="855">
                  <c:v>-0.875</c:v>
                </c:pt>
                <c:pt idx="856">
                  <c:v>-1</c:v>
                </c:pt>
                <c:pt idx="857">
                  <c:v>-0.82499999999999996</c:v>
                </c:pt>
                <c:pt idx="858">
                  <c:v>-0.8</c:v>
                </c:pt>
                <c:pt idx="859">
                  <c:v>-0.875</c:v>
                </c:pt>
                <c:pt idx="860">
                  <c:v>-1.0249999999999999</c:v>
                </c:pt>
                <c:pt idx="861">
                  <c:v>-0.92500000000000004</c:v>
                </c:pt>
                <c:pt idx="862">
                  <c:v>-0.75</c:v>
                </c:pt>
                <c:pt idx="863">
                  <c:v>-0.8</c:v>
                </c:pt>
                <c:pt idx="864">
                  <c:v>-0.85</c:v>
                </c:pt>
                <c:pt idx="865">
                  <c:v>-0.8</c:v>
                </c:pt>
                <c:pt idx="866">
                  <c:v>-0.75</c:v>
                </c:pt>
                <c:pt idx="867">
                  <c:v>-0.8</c:v>
                </c:pt>
                <c:pt idx="868">
                  <c:v>-0.75</c:v>
                </c:pt>
                <c:pt idx="869">
                  <c:v>-0.85</c:v>
                </c:pt>
                <c:pt idx="870">
                  <c:v>-0.95</c:v>
                </c:pt>
                <c:pt idx="871">
                  <c:v>-0.9</c:v>
                </c:pt>
                <c:pt idx="872">
                  <c:v>-0.95</c:v>
                </c:pt>
                <c:pt idx="873">
                  <c:v>-0.97499999999999998</c:v>
                </c:pt>
                <c:pt idx="874">
                  <c:v>-1</c:v>
                </c:pt>
                <c:pt idx="875">
                  <c:v>-1.05</c:v>
                </c:pt>
                <c:pt idx="876">
                  <c:v>-1.125</c:v>
                </c:pt>
                <c:pt idx="877">
                  <c:v>-1.325</c:v>
                </c:pt>
                <c:pt idx="878">
                  <c:v>-1.2250000000000001</c:v>
                </c:pt>
                <c:pt idx="879">
                  <c:v>-1.25</c:v>
                </c:pt>
                <c:pt idx="880">
                  <c:v>-1.2250000000000001</c:v>
                </c:pt>
                <c:pt idx="881">
                  <c:v>-1.2250000000000001</c:v>
                </c:pt>
                <c:pt idx="882">
                  <c:v>-1.35</c:v>
                </c:pt>
                <c:pt idx="883">
                  <c:v>-1.325</c:v>
                </c:pt>
                <c:pt idx="884">
                  <c:v>-1.55</c:v>
                </c:pt>
                <c:pt idx="885">
                  <c:v>-1.7</c:v>
                </c:pt>
                <c:pt idx="886">
                  <c:v>-1.7250000000000001</c:v>
                </c:pt>
                <c:pt idx="887">
                  <c:v>-1.85</c:v>
                </c:pt>
                <c:pt idx="888">
                  <c:v>-1.9</c:v>
                </c:pt>
                <c:pt idx="889">
                  <c:v>-1.9</c:v>
                </c:pt>
                <c:pt idx="890">
                  <c:v>-1.8</c:v>
                </c:pt>
                <c:pt idx="891">
                  <c:v>-1.95</c:v>
                </c:pt>
                <c:pt idx="892">
                  <c:v>-1.925</c:v>
                </c:pt>
                <c:pt idx="893">
                  <c:v>-1.4750000000000001</c:v>
                </c:pt>
                <c:pt idx="894">
                  <c:v>-1.425</c:v>
                </c:pt>
                <c:pt idx="895">
                  <c:v>-1.4750000000000001</c:v>
                </c:pt>
                <c:pt idx="896">
                  <c:v>-1.75</c:v>
                </c:pt>
                <c:pt idx="897">
                  <c:v>-1.875</c:v>
                </c:pt>
                <c:pt idx="898">
                  <c:v>-1.95</c:v>
                </c:pt>
                <c:pt idx="899">
                  <c:v>-2.15</c:v>
                </c:pt>
                <c:pt idx="900">
                  <c:v>-2.5</c:v>
                </c:pt>
                <c:pt idx="901">
                  <c:v>-2.625</c:v>
                </c:pt>
                <c:pt idx="902">
                  <c:v>-2.4500000000000002</c:v>
                </c:pt>
                <c:pt idx="903">
                  <c:v>-2.35</c:v>
                </c:pt>
                <c:pt idx="904">
                  <c:v>-2.15</c:v>
                </c:pt>
                <c:pt idx="905">
                  <c:v>-2.2999999999999998</c:v>
                </c:pt>
                <c:pt idx="906">
                  <c:v>-2.2000000000000002</c:v>
                </c:pt>
                <c:pt idx="907">
                  <c:v>-2.2000000000000002</c:v>
                </c:pt>
                <c:pt idx="908">
                  <c:v>-2.2000000000000002</c:v>
                </c:pt>
                <c:pt idx="909">
                  <c:v>-2.0499999999999998</c:v>
                </c:pt>
                <c:pt idx="910">
                  <c:v>-2.2000000000000002</c:v>
                </c:pt>
                <c:pt idx="911">
                  <c:v>-2.2999999999999998</c:v>
                </c:pt>
                <c:pt idx="912">
                  <c:v>-2.35</c:v>
                </c:pt>
                <c:pt idx="913">
                  <c:v>-2.35</c:v>
                </c:pt>
                <c:pt idx="914">
                  <c:v>-2.25</c:v>
                </c:pt>
                <c:pt idx="915">
                  <c:v>-2.25</c:v>
                </c:pt>
                <c:pt idx="916">
                  <c:v>-2.35</c:v>
                </c:pt>
                <c:pt idx="917">
                  <c:v>-2.3250000000000002</c:v>
                </c:pt>
                <c:pt idx="918">
                  <c:v>-2.3250000000000002</c:v>
                </c:pt>
                <c:pt idx="919">
                  <c:v>-2.1749999999999998</c:v>
                </c:pt>
                <c:pt idx="920">
                  <c:v>-2.1749999999999998</c:v>
                </c:pt>
                <c:pt idx="921">
                  <c:v>-2.1</c:v>
                </c:pt>
                <c:pt idx="922">
                  <c:v>-2.1</c:v>
                </c:pt>
                <c:pt idx="923">
                  <c:v>-2.1</c:v>
                </c:pt>
                <c:pt idx="924">
                  <c:v>-2.0499999999999998</c:v>
                </c:pt>
                <c:pt idx="925">
                  <c:v>-2.1</c:v>
                </c:pt>
                <c:pt idx="926">
                  <c:v>-2</c:v>
                </c:pt>
                <c:pt idx="927">
                  <c:v>-2.0499999999999998</c:v>
                </c:pt>
                <c:pt idx="928">
                  <c:v>-2.0750000000000002</c:v>
                </c:pt>
                <c:pt idx="929">
                  <c:v>-1.825</c:v>
                </c:pt>
                <c:pt idx="930">
                  <c:v>-1.55</c:v>
                </c:pt>
                <c:pt idx="931">
                  <c:v>-1.325</c:v>
                </c:pt>
                <c:pt idx="932">
                  <c:v>-1.375</c:v>
                </c:pt>
                <c:pt idx="933">
                  <c:v>-1.425</c:v>
                </c:pt>
                <c:pt idx="934">
                  <c:v>-1.425</c:v>
                </c:pt>
                <c:pt idx="935">
                  <c:v>-1.2250000000000001</c:v>
                </c:pt>
                <c:pt idx="936">
                  <c:v>-1.5249999999999999</c:v>
                </c:pt>
                <c:pt idx="937">
                  <c:v>-1.375</c:v>
                </c:pt>
                <c:pt idx="938">
                  <c:v>-1.3</c:v>
                </c:pt>
                <c:pt idx="939">
                  <c:v>-1.325</c:v>
                </c:pt>
                <c:pt idx="940">
                  <c:v>-1.375</c:v>
                </c:pt>
                <c:pt idx="941">
                  <c:v>-1.25</c:v>
                </c:pt>
                <c:pt idx="942">
                  <c:v>-1.5249999999999999</c:v>
                </c:pt>
                <c:pt idx="943">
                  <c:v>-1.5685</c:v>
                </c:pt>
                <c:pt idx="944">
                  <c:v>-1.625</c:v>
                </c:pt>
                <c:pt idx="945">
                  <c:v>-1.625</c:v>
                </c:pt>
                <c:pt idx="946">
                  <c:v>-1.675</c:v>
                </c:pt>
                <c:pt idx="947">
                  <c:v>-1.675</c:v>
                </c:pt>
                <c:pt idx="948">
                  <c:v>-1.65</c:v>
                </c:pt>
                <c:pt idx="949">
                  <c:v>-1.55</c:v>
                </c:pt>
                <c:pt idx="950">
                  <c:v>-1.5</c:v>
                </c:pt>
                <c:pt idx="951">
                  <c:v>-1.5</c:v>
                </c:pt>
                <c:pt idx="952">
                  <c:v>-1.55</c:v>
                </c:pt>
                <c:pt idx="953">
                  <c:v>-1.6</c:v>
                </c:pt>
                <c:pt idx="954">
                  <c:v>-1.6</c:v>
                </c:pt>
                <c:pt idx="955">
                  <c:v>-1.5249999999999999</c:v>
                </c:pt>
                <c:pt idx="956">
                  <c:v>-1.5</c:v>
                </c:pt>
                <c:pt idx="957">
                  <c:v>-1.4750000000000001</c:v>
                </c:pt>
                <c:pt idx="958">
                  <c:v>-1.4750000000000001</c:v>
                </c:pt>
                <c:pt idx="959">
                  <c:v>-1.5249999999999999</c:v>
                </c:pt>
                <c:pt idx="960">
                  <c:v>-1.5</c:v>
                </c:pt>
                <c:pt idx="961">
                  <c:v>-1.4750000000000001</c:v>
                </c:pt>
                <c:pt idx="962">
                  <c:v>-1.5249999999999999</c:v>
                </c:pt>
                <c:pt idx="963">
                  <c:v>-1.45</c:v>
                </c:pt>
                <c:pt idx="964">
                  <c:v>-1.35</c:v>
                </c:pt>
                <c:pt idx="965">
                  <c:v>-1.4</c:v>
                </c:pt>
                <c:pt idx="966">
                  <c:v>-1.325</c:v>
                </c:pt>
                <c:pt idx="967">
                  <c:v>-1.3</c:v>
                </c:pt>
                <c:pt idx="968">
                  <c:v>-1.2749999999999999</c:v>
                </c:pt>
                <c:pt idx="969">
                  <c:v>-1.3440000000000001</c:v>
                </c:pt>
                <c:pt idx="970">
                  <c:v>-1.55</c:v>
                </c:pt>
                <c:pt idx="971">
                  <c:v>-1.7</c:v>
                </c:pt>
                <c:pt idx="972">
                  <c:v>-1.75</c:v>
                </c:pt>
                <c:pt idx="973">
                  <c:v>-1.55</c:v>
                </c:pt>
                <c:pt idx="974">
                  <c:v>-1.75</c:v>
                </c:pt>
                <c:pt idx="975">
                  <c:v>-1.7</c:v>
                </c:pt>
                <c:pt idx="976">
                  <c:v>-1.65</c:v>
                </c:pt>
                <c:pt idx="977">
                  <c:v>-1.65</c:v>
                </c:pt>
                <c:pt idx="978">
                  <c:v>-1.75</c:v>
                </c:pt>
                <c:pt idx="979">
                  <c:v>-1.7749999999999999</c:v>
                </c:pt>
                <c:pt idx="980">
                  <c:v>-1.875</c:v>
                </c:pt>
                <c:pt idx="981">
                  <c:v>-1.8125</c:v>
                </c:pt>
                <c:pt idx="982">
                  <c:v>-1.9125000000000001</c:v>
                </c:pt>
                <c:pt idx="983">
                  <c:v>-1.9125000000000001</c:v>
                </c:pt>
                <c:pt idx="984">
                  <c:v>-1.85</c:v>
                </c:pt>
                <c:pt idx="985">
                  <c:v>-1.85</c:v>
                </c:pt>
                <c:pt idx="986">
                  <c:v>-1.75</c:v>
                </c:pt>
                <c:pt idx="987">
                  <c:v>-1.75</c:v>
                </c:pt>
                <c:pt idx="988">
                  <c:v>-1.7</c:v>
                </c:pt>
                <c:pt idx="989">
                  <c:v>-1.7250000000000001</c:v>
                </c:pt>
                <c:pt idx="990">
                  <c:v>-1.55</c:v>
                </c:pt>
                <c:pt idx="991">
                  <c:v>-1.45</c:v>
                </c:pt>
                <c:pt idx="992">
                  <c:v>-1.5</c:v>
                </c:pt>
                <c:pt idx="993">
                  <c:v>-1.5</c:v>
                </c:pt>
                <c:pt idx="994">
                  <c:v>-1.5249999999999999</c:v>
                </c:pt>
                <c:pt idx="995">
                  <c:v>-1.5</c:v>
                </c:pt>
                <c:pt idx="996">
                  <c:v>-1.55</c:v>
                </c:pt>
                <c:pt idx="997">
                  <c:v>-1.5249999999999999</c:v>
                </c:pt>
                <c:pt idx="998">
                  <c:v>-1.8125</c:v>
                </c:pt>
                <c:pt idx="999">
                  <c:v>-1.85</c:v>
                </c:pt>
                <c:pt idx="1000">
                  <c:v>-1.675</c:v>
                </c:pt>
                <c:pt idx="1001">
                  <c:v>-1.675</c:v>
                </c:pt>
                <c:pt idx="1002">
                  <c:v>-1.675</c:v>
                </c:pt>
                <c:pt idx="1003">
                  <c:v>-1.675</c:v>
                </c:pt>
                <c:pt idx="1004">
                  <c:v>-1.65</c:v>
                </c:pt>
                <c:pt idx="1005">
                  <c:v>-1.7124999999999999</c:v>
                </c:pt>
                <c:pt idx="1006">
                  <c:v>-1.575</c:v>
                </c:pt>
                <c:pt idx="1007">
                  <c:v>-1.5874999999999999</c:v>
                </c:pt>
                <c:pt idx="1008">
                  <c:v>-1.5</c:v>
                </c:pt>
                <c:pt idx="1009">
                  <c:v>-1.6</c:v>
                </c:pt>
                <c:pt idx="1010">
                  <c:v>-1.675</c:v>
                </c:pt>
                <c:pt idx="1011">
                  <c:v>-1.7250000000000001</c:v>
                </c:pt>
                <c:pt idx="1012">
                  <c:v>-1.825</c:v>
                </c:pt>
                <c:pt idx="1013">
                  <c:v>-2</c:v>
                </c:pt>
                <c:pt idx="1014">
                  <c:v>-1.95</c:v>
                </c:pt>
                <c:pt idx="1015">
                  <c:v>-1.825</c:v>
                </c:pt>
                <c:pt idx="1016">
                  <c:v>-2.0750000000000002</c:v>
                </c:pt>
                <c:pt idx="1017">
                  <c:v>-1.95</c:v>
                </c:pt>
                <c:pt idx="1018">
                  <c:v>-2.0750000000000002</c:v>
                </c:pt>
                <c:pt idx="1019">
                  <c:v>-1.9750000000000001</c:v>
                </c:pt>
                <c:pt idx="1020">
                  <c:v>-1.925</c:v>
                </c:pt>
                <c:pt idx="1021">
                  <c:v>-1.925</c:v>
                </c:pt>
                <c:pt idx="1022">
                  <c:v>-2</c:v>
                </c:pt>
                <c:pt idx="1023">
                  <c:v>-2.125</c:v>
                </c:pt>
                <c:pt idx="1024">
                  <c:v>-2.0750000000000002</c:v>
                </c:pt>
                <c:pt idx="1025">
                  <c:v>-2.125</c:v>
                </c:pt>
                <c:pt idx="1026">
                  <c:v>-2.125</c:v>
                </c:pt>
                <c:pt idx="1027">
                  <c:v>-2.2000000000000002</c:v>
                </c:pt>
                <c:pt idx="1028">
                  <c:v>-2.2000000000000002</c:v>
                </c:pt>
                <c:pt idx="1029">
                  <c:v>-2.0499999999999998</c:v>
                </c:pt>
                <c:pt idx="1030">
                  <c:v>-2.0249999999999999</c:v>
                </c:pt>
                <c:pt idx="1031">
                  <c:v>-2.0249999999999999</c:v>
                </c:pt>
                <c:pt idx="1032">
                  <c:v>-2</c:v>
                </c:pt>
                <c:pt idx="1033">
                  <c:v>-1.95</c:v>
                </c:pt>
                <c:pt idx="1034">
                  <c:v>-1.875</c:v>
                </c:pt>
                <c:pt idx="1035">
                  <c:v>-2.0499999999999998</c:v>
                </c:pt>
                <c:pt idx="1036">
                  <c:v>-2.0499999999999998</c:v>
                </c:pt>
                <c:pt idx="1037">
                  <c:v>-2.125</c:v>
                </c:pt>
                <c:pt idx="1038">
                  <c:v>-2.2749999999999999</c:v>
                </c:pt>
                <c:pt idx="1039">
                  <c:v>-2.1625000000000001</c:v>
                </c:pt>
                <c:pt idx="1040">
                  <c:v>-2.375</c:v>
                </c:pt>
                <c:pt idx="1041">
                  <c:v>-2.75</c:v>
                </c:pt>
                <c:pt idx="1042">
                  <c:v>-2.8</c:v>
                </c:pt>
                <c:pt idx="1043">
                  <c:v>-2.9</c:v>
                </c:pt>
                <c:pt idx="1044">
                  <c:v>-2.9</c:v>
                </c:pt>
                <c:pt idx="1045">
                  <c:v>-2.8</c:v>
                </c:pt>
                <c:pt idx="1046">
                  <c:v>-2.875</c:v>
                </c:pt>
                <c:pt idx="1047">
                  <c:v>-2.9249999999999998</c:v>
                </c:pt>
                <c:pt idx="1048">
                  <c:v>-3.05</c:v>
                </c:pt>
                <c:pt idx="1049">
                  <c:v>-2.85</c:v>
                </c:pt>
                <c:pt idx="1050">
                  <c:v>-2.9</c:v>
                </c:pt>
                <c:pt idx="1051">
                  <c:v>-2.7749999999999999</c:v>
                </c:pt>
                <c:pt idx="1052">
                  <c:v>-2.5499999999999998</c:v>
                </c:pt>
                <c:pt idx="1053">
                  <c:v>-2.212499999999999</c:v>
                </c:pt>
                <c:pt idx="1054">
                  <c:v>-2.4750000000000001</c:v>
                </c:pt>
                <c:pt idx="1055">
                  <c:v>-2.7</c:v>
                </c:pt>
                <c:pt idx="1056">
                  <c:v>-2.6375000000000002</c:v>
                </c:pt>
                <c:pt idx="1057">
                  <c:v>-2.7250000000000001</c:v>
                </c:pt>
                <c:pt idx="1058">
                  <c:v>-3.1749999999999998</c:v>
                </c:pt>
                <c:pt idx="1059">
                  <c:v>-3.2749999999999999</c:v>
                </c:pt>
                <c:pt idx="1060">
                  <c:v>-3</c:v>
                </c:pt>
                <c:pt idx="1061">
                  <c:v>-3.1625000000000001</c:v>
                </c:pt>
                <c:pt idx="1062">
                  <c:v>-3.2749999999999999</c:v>
                </c:pt>
                <c:pt idx="1063">
                  <c:v>-3.2749999999999999</c:v>
                </c:pt>
                <c:pt idx="1064">
                  <c:v>-3.1749999999999998</c:v>
                </c:pt>
                <c:pt idx="1065">
                  <c:v>-3.15</c:v>
                </c:pt>
                <c:pt idx="1066">
                  <c:v>-3.125</c:v>
                </c:pt>
                <c:pt idx="1067">
                  <c:v>-2.85</c:v>
                </c:pt>
                <c:pt idx="1068">
                  <c:v>-2.75</c:v>
                </c:pt>
                <c:pt idx="1069">
                  <c:v>-2.4500000000000002</c:v>
                </c:pt>
                <c:pt idx="1070">
                  <c:v>-2.5125000000000002</c:v>
                </c:pt>
                <c:pt idx="1071">
                  <c:v>-2.4375</c:v>
                </c:pt>
                <c:pt idx="1072">
                  <c:v>-2.419</c:v>
                </c:pt>
                <c:pt idx="1073">
                  <c:v>-2.65</c:v>
                </c:pt>
                <c:pt idx="1074">
                  <c:v>-2.85</c:v>
                </c:pt>
                <c:pt idx="1075">
                  <c:v>-2.9750000000000001</c:v>
                </c:pt>
                <c:pt idx="1076">
                  <c:v>-3.1</c:v>
                </c:pt>
                <c:pt idx="1077">
                  <c:v>-3.4750000000000001</c:v>
                </c:pt>
                <c:pt idx="1078">
                  <c:v>-3.5874999999999999</c:v>
                </c:pt>
                <c:pt idx="1079">
                  <c:v>-3.6</c:v>
                </c:pt>
                <c:pt idx="1080">
                  <c:v>-3.35</c:v>
                </c:pt>
                <c:pt idx="1081">
                  <c:v>-3.5</c:v>
                </c:pt>
                <c:pt idx="1082">
                  <c:v>-3.55</c:v>
                </c:pt>
                <c:pt idx="1083">
                  <c:v>-3.4750000000000001</c:v>
                </c:pt>
                <c:pt idx="1084">
                  <c:v>-3.5</c:v>
                </c:pt>
                <c:pt idx="1085">
                  <c:v>-3.4249999999999998</c:v>
                </c:pt>
                <c:pt idx="1086">
                  <c:v>-3.3</c:v>
                </c:pt>
                <c:pt idx="1087">
                  <c:v>-3.5</c:v>
                </c:pt>
                <c:pt idx="1088">
                  <c:v>-3.5249999999999999</c:v>
                </c:pt>
                <c:pt idx="1089">
                  <c:v>-3.55</c:v>
                </c:pt>
                <c:pt idx="1090">
                  <c:v>-3.45</c:v>
                </c:pt>
                <c:pt idx="1091">
                  <c:v>-3.4</c:v>
                </c:pt>
                <c:pt idx="1092">
                  <c:v>-3.4249999999999998</c:v>
                </c:pt>
                <c:pt idx="1093">
                  <c:v>-3.3</c:v>
                </c:pt>
                <c:pt idx="1094">
                  <c:v>-3.2625000000000002</c:v>
                </c:pt>
                <c:pt idx="1095">
                  <c:v>-3.3624999999999989</c:v>
                </c:pt>
                <c:pt idx="1096">
                  <c:v>-3.462499999999999</c:v>
                </c:pt>
                <c:pt idx="1097">
                  <c:v>-3.7749999999999999</c:v>
                </c:pt>
                <c:pt idx="1098">
                  <c:v>-3.9750000000000001</c:v>
                </c:pt>
                <c:pt idx="1099">
                  <c:v>-4</c:v>
                </c:pt>
                <c:pt idx="1100">
                  <c:v>-3.85</c:v>
                </c:pt>
                <c:pt idx="1101">
                  <c:v>-4.05</c:v>
                </c:pt>
                <c:pt idx="1102">
                  <c:v>-4.2750000000000004</c:v>
                </c:pt>
                <c:pt idx="1103">
                  <c:v>-4</c:v>
                </c:pt>
                <c:pt idx="1104">
                  <c:v>-3.75</c:v>
                </c:pt>
                <c:pt idx="1105">
                  <c:v>-3.2749999999999999</c:v>
                </c:pt>
                <c:pt idx="1106">
                  <c:v>-3.3250000000000002</c:v>
                </c:pt>
                <c:pt idx="1107">
                  <c:v>-3.65</c:v>
                </c:pt>
                <c:pt idx="1108">
                  <c:v>-3.75</c:v>
                </c:pt>
                <c:pt idx="1109">
                  <c:v>-3.7</c:v>
                </c:pt>
                <c:pt idx="1110">
                  <c:v>-4.2750000000000004</c:v>
                </c:pt>
                <c:pt idx="1111">
                  <c:v>-4.0750000000000002</c:v>
                </c:pt>
                <c:pt idx="1112">
                  <c:v>-4.1749999999999989</c:v>
                </c:pt>
                <c:pt idx="1113">
                  <c:v>-3.9125000000000001</c:v>
                </c:pt>
                <c:pt idx="1114">
                  <c:v>-3.8</c:v>
                </c:pt>
                <c:pt idx="1115">
                  <c:v>-3.7749999999999999</c:v>
                </c:pt>
                <c:pt idx="1116">
                  <c:v>-3.9249999999999998</c:v>
                </c:pt>
                <c:pt idx="1117">
                  <c:v>-4.0249999999999932</c:v>
                </c:pt>
                <c:pt idx="1118">
                  <c:v>-3.75</c:v>
                </c:pt>
                <c:pt idx="1119">
                  <c:v>-3.75</c:v>
                </c:pt>
                <c:pt idx="1120">
                  <c:v>-3.65</c:v>
                </c:pt>
                <c:pt idx="1121">
                  <c:v>-3.55</c:v>
                </c:pt>
                <c:pt idx="1122">
                  <c:v>-3.5</c:v>
                </c:pt>
                <c:pt idx="1123">
                  <c:v>-3.4</c:v>
                </c:pt>
                <c:pt idx="1124">
                  <c:v>-3.6</c:v>
                </c:pt>
                <c:pt idx="1125">
                  <c:v>-3.5750000000000002</c:v>
                </c:pt>
                <c:pt idx="1126">
                  <c:v>-3.45</c:v>
                </c:pt>
                <c:pt idx="1127">
                  <c:v>-3.7</c:v>
                </c:pt>
                <c:pt idx="1128">
                  <c:v>-3.7</c:v>
                </c:pt>
                <c:pt idx="1129">
                  <c:v>-4</c:v>
                </c:pt>
                <c:pt idx="1130">
                  <c:v>-3.9</c:v>
                </c:pt>
                <c:pt idx="1131">
                  <c:v>-4.0124999999999984</c:v>
                </c:pt>
                <c:pt idx="1132">
                  <c:v>-3.85</c:v>
                </c:pt>
                <c:pt idx="1133">
                  <c:v>-3.95</c:v>
                </c:pt>
                <c:pt idx="1134">
                  <c:v>-3.6</c:v>
                </c:pt>
                <c:pt idx="1135">
                  <c:v>-3.6</c:v>
                </c:pt>
                <c:pt idx="1136">
                  <c:v>-3.8875000000000002</c:v>
                </c:pt>
                <c:pt idx="1137">
                  <c:v>-4.3249999999999913</c:v>
                </c:pt>
                <c:pt idx="1138">
                  <c:v>-4.1499999999999986</c:v>
                </c:pt>
                <c:pt idx="1139">
                  <c:v>-4.3499999999999996</c:v>
                </c:pt>
                <c:pt idx="1140">
                  <c:v>-4.1499999999999986</c:v>
                </c:pt>
                <c:pt idx="1141">
                  <c:v>-4.3499999999999996</c:v>
                </c:pt>
                <c:pt idx="1142">
                  <c:v>-4.3624999999999927</c:v>
                </c:pt>
                <c:pt idx="1143">
                  <c:v>-4.3</c:v>
                </c:pt>
                <c:pt idx="1144">
                  <c:v>-4.5249999999999932</c:v>
                </c:pt>
                <c:pt idx="1145">
                  <c:v>-4.3499999999999996</c:v>
                </c:pt>
                <c:pt idx="1146">
                  <c:v>-4.4624999999999986</c:v>
                </c:pt>
                <c:pt idx="1147">
                  <c:v>-4.5249999999999932</c:v>
                </c:pt>
                <c:pt idx="1148">
                  <c:v>-4.5249999999999932</c:v>
                </c:pt>
                <c:pt idx="1149">
                  <c:v>-4.3624999999999927</c:v>
                </c:pt>
                <c:pt idx="1150">
                  <c:v>-4.3124999999999956</c:v>
                </c:pt>
                <c:pt idx="1151">
                  <c:v>-4.3124999999999956</c:v>
                </c:pt>
                <c:pt idx="1152">
                  <c:v>-4.1124999999999927</c:v>
                </c:pt>
                <c:pt idx="1153">
                  <c:v>-4.05</c:v>
                </c:pt>
                <c:pt idx="1154">
                  <c:v>-4</c:v>
                </c:pt>
                <c:pt idx="1155">
                  <c:v>-4</c:v>
                </c:pt>
                <c:pt idx="1156">
                  <c:v>-3.95</c:v>
                </c:pt>
                <c:pt idx="1157">
                  <c:v>-3.9249999999999998</c:v>
                </c:pt>
                <c:pt idx="1158">
                  <c:v>-3.8250000000000002</c:v>
                </c:pt>
                <c:pt idx="1159">
                  <c:v>-3.6</c:v>
                </c:pt>
                <c:pt idx="1160">
                  <c:v>-3.625</c:v>
                </c:pt>
                <c:pt idx="1161">
                  <c:v>-3.337499999999999</c:v>
                </c:pt>
                <c:pt idx="1162">
                  <c:v>-3.3875000000000002</c:v>
                </c:pt>
                <c:pt idx="1163">
                  <c:v>-3.35</c:v>
                </c:pt>
                <c:pt idx="1164">
                  <c:v>-3.625</c:v>
                </c:pt>
                <c:pt idx="1165">
                  <c:v>-3.625</c:v>
                </c:pt>
                <c:pt idx="1166">
                  <c:v>-3.6</c:v>
                </c:pt>
                <c:pt idx="1167">
                  <c:v>-3.55</c:v>
                </c:pt>
                <c:pt idx="1168">
                  <c:v>-3.55</c:v>
                </c:pt>
                <c:pt idx="1169">
                  <c:v>-3.4</c:v>
                </c:pt>
                <c:pt idx="1170">
                  <c:v>-3.05</c:v>
                </c:pt>
                <c:pt idx="1171">
                  <c:v>-3.05</c:v>
                </c:pt>
                <c:pt idx="1172">
                  <c:v>-2.8</c:v>
                </c:pt>
                <c:pt idx="1173">
                  <c:v>-2.65</c:v>
                </c:pt>
                <c:pt idx="1174">
                  <c:v>-2.7</c:v>
                </c:pt>
                <c:pt idx="1175">
                  <c:v>-2.7</c:v>
                </c:pt>
                <c:pt idx="1176">
                  <c:v>-2.7</c:v>
                </c:pt>
                <c:pt idx="1177">
                  <c:v>-2.7</c:v>
                </c:pt>
                <c:pt idx="1178">
                  <c:v>-2.8</c:v>
                </c:pt>
                <c:pt idx="1179">
                  <c:v>-2.8</c:v>
                </c:pt>
                <c:pt idx="1180">
                  <c:v>-2.65</c:v>
                </c:pt>
                <c:pt idx="1181">
                  <c:v>-2.65</c:v>
                </c:pt>
                <c:pt idx="1182">
                  <c:v>-2.6124999999999989</c:v>
                </c:pt>
                <c:pt idx="1183">
                  <c:v>-2.5125000000000002</c:v>
                </c:pt>
                <c:pt idx="1184">
                  <c:v>-2.5125000000000002</c:v>
                </c:pt>
                <c:pt idx="1185">
                  <c:v>-2.5125000000000002</c:v>
                </c:pt>
                <c:pt idx="1186">
                  <c:v>-2.25</c:v>
                </c:pt>
                <c:pt idx="1187">
                  <c:v>-1.9375</c:v>
                </c:pt>
                <c:pt idx="1188">
                  <c:v>-1.7</c:v>
                </c:pt>
                <c:pt idx="1189">
                  <c:v>-1.6</c:v>
                </c:pt>
                <c:pt idx="1190">
                  <c:v>-1.65</c:v>
                </c:pt>
                <c:pt idx="1191">
                  <c:v>-1.65</c:v>
                </c:pt>
                <c:pt idx="1192">
                  <c:v>-1.5</c:v>
                </c:pt>
                <c:pt idx="1193">
                  <c:v>-1.575</c:v>
                </c:pt>
                <c:pt idx="1194">
                  <c:v>-1.5</c:v>
                </c:pt>
                <c:pt idx="1195">
                  <c:v>-1.675</c:v>
                </c:pt>
                <c:pt idx="1196">
                  <c:v>-1.6</c:v>
                </c:pt>
                <c:pt idx="1197">
                  <c:v>-1.7375</c:v>
                </c:pt>
                <c:pt idx="1198">
                  <c:v>-1.875</c:v>
                </c:pt>
                <c:pt idx="1199">
                  <c:v>-1.65</c:v>
                </c:pt>
                <c:pt idx="1200">
                  <c:v>-1.65</c:v>
                </c:pt>
                <c:pt idx="1201">
                  <c:v>-1.925</c:v>
                </c:pt>
                <c:pt idx="1202">
                  <c:v>-1.9875</c:v>
                </c:pt>
                <c:pt idx="1203">
                  <c:v>-1.925</c:v>
                </c:pt>
                <c:pt idx="1204">
                  <c:v>-2</c:v>
                </c:pt>
                <c:pt idx="1205">
                  <c:v>-2.3250000000000002</c:v>
                </c:pt>
                <c:pt idx="1206">
                  <c:v>-2.35</c:v>
                </c:pt>
                <c:pt idx="1207">
                  <c:v>-2.2749999999999999</c:v>
                </c:pt>
                <c:pt idx="1208">
                  <c:v>-2.2000000000000002</c:v>
                </c:pt>
                <c:pt idx="1209">
                  <c:v>-2.2000000000000002</c:v>
                </c:pt>
                <c:pt idx="1210">
                  <c:v>-2.4249999999999998</c:v>
                </c:pt>
                <c:pt idx="1211">
                  <c:v>-2.3624999999999989</c:v>
                </c:pt>
                <c:pt idx="1212">
                  <c:v>-2.4874999999999998</c:v>
                </c:pt>
                <c:pt idx="1213">
                  <c:v>-2.837499999999999</c:v>
                </c:pt>
                <c:pt idx="1214">
                  <c:v>-2.9</c:v>
                </c:pt>
                <c:pt idx="1215">
                  <c:v>-2.837499999999999</c:v>
                </c:pt>
                <c:pt idx="1216">
                  <c:v>-2.875</c:v>
                </c:pt>
                <c:pt idx="1217">
                  <c:v>-2.5499999999999998</c:v>
                </c:pt>
                <c:pt idx="1218">
                  <c:v>-2.4</c:v>
                </c:pt>
                <c:pt idx="1219">
                  <c:v>-2.15</c:v>
                </c:pt>
                <c:pt idx="1220">
                  <c:v>-2.2749999999999999</c:v>
                </c:pt>
                <c:pt idx="1221">
                  <c:v>-2.15</c:v>
                </c:pt>
                <c:pt idx="1222">
                  <c:v>-2.3250000000000002</c:v>
                </c:pt>
                <c:pt idx="1223">
                  <c:v>-2.625</c:v>
                </c:pt>
                <c:pt idx="1224">
                  <c:v>-2.6375000000000002</c:v>
                </c:pt>
                <c:pt idx="1225">
                  <c:v>-2.7</c:v>
                </c:pt>
                <c:pt idx="1226">
                  <c:v>-2.7374999999999998</c:v>
                </c:pt>
                <c:pt idx="1227">
                  <c:v>-2.5</c:v>
                </c:pt>
                <c:pt idx="1228">
                  <c:v>-2.5375000000000001</c:v>
                </c:pt>
                <c:pt idx="1229">
                  <c:v>-2.2000000000000002</c:v>
                </c:pt>
                <c:pt idx="1230">
                  <c:v>-2.1625000000000001</c:v>
                </c:pt>
                <c:pt idx="1231">
                  <c:v>-2.1</c:v>
                </c:pt>
                <c:pt idx="1232">
                  <c:v>-2.0249999999999999</c:v>
                </c:pt>
                <c:pt idx="1233">
                  <c:v>-1.9624999999999999</c:v>
                </c:pt>
                <c:pt idx="1234">
                  <c:v>-1.8125</c:v>
                </c:pt>
                <c:pt idx="1235">
                  <c:v>-1.75</c:v>
                </c:pt>
                <c:pt idx="1236">
                  <c:v>-1.7124999999999999</c:v>
                </c:pt>
                <c:pt idx="1237">
                  <c:v>-1.5625</c:v>
                </c:pt>
                <c:pt idx="1238">
                  <c:v>-1.45</c:v>
                </c:pt>
                <c:pt idx="1239">
                  <c:v>-1.6</c:v>
                </c:pt>
                <c:pt idx="1240">
                  <c:v>-1.5249999999999999</c:v>
                </c:pt>
                <c:pt idx="1241">
                  <c:v>-1.5</c:v>
                </c:pt>
                <c:pt idx="1242">
                  <c:v>-1.5249999999999999</c:v>
                </c:pt>
                <c:pt idx="1243">
                  <c:v>-1.5249999999999999</c:v>
                </c:pt>
                <c:pt idx="1244">
                  <c:v>-1.5249999999999999</c:v>
                </c:pt>
                <c:pt idx="1245">
                  <c:v>-1.5249999999999999</c:v>
                </c:pt>
                <c:pt idx="1246">
                  <c:v>-1.6</c:v>
                </c:pt>
                <c:pt idx="1247">
                  <c:v>-1.6875</c:v>
                </c:pt>
                <c:pt idx="1248">
                  <c:v>-1.75</c:v>
                </c:pt>
                <c:pt idx="1249">
                  <c:v>-1.95</c:v>
                </c:pt>
                <c:pt idx="1250">
                  <c:v>-2</c:v>
                </c:pt>
                <c:pt idx="1251">
                  <c:v>-1.85</c:v>
                </c:pt>
                <c:pt idx="1252">
                  <c:v>-2.0499999999999998</c:v>
                </c:pt>
                <c:pt idx="1253">
                  <c:v>-2</c:v>
                </c:pt>
                <c:pt idx="1254">
                  <c:v>-2</c:v>
                </c:pt>
                <c:pt idx="1255">
                  <c:v>-1.925</c:v>
                </c:pt>
                <c:pt idx="1256">
                  <c:v>-2.2625000000000002</c:v>
                </c:pt>
                <c:pt idx="1257">
                  <c:v>-2.1625000000000001</c:v>
                </c:pt>
                <c:pt idx="1258">
                  <c:v>-2.0499999999999998</c:v>
                </c:pt>
                <c:pt idx="1259">
                  <c:v>-2.0499999999999998</c:v>
                </c:pt>
                <c:pt idx="1260">
                  <c:v>-2</c:v>
                </c:pt>
                <c:pt idx="1261">
                  <c:v>-2.0499999999999998</c:v>
                </c:pt>
                <c:pt idx="1262">
                  <c:v>-2.1</c:v>
                </c:pt>
                <c:pt idx="1263">
                  <c:v>-1.9750000000000001</c:v>
                </c:pt>
                <c:pt idx="1264">
                  <c:v>-2</c:v>
                </c:pt>
                <c:pt idx="1265">
                  <c:v>-2</c:v>
                </c:pt>
                <c:pt idx="1266">
                  <c:v>-1.95</c:v>
                </c:pt>
                <c:pt idx="1267">
                  <c:v>-2.0499999999999998</c:v>
                </c:pt>
                <c:pt idx="1268">
                  <c:v>-2.1749999999999998</c:v>
                </c:pt>
                <c:pt idx="1269">
                  <c:v>-2.25</c:v>
                </c:pt>
                <c:pt idx="1270">
                  <c:v>-2.25</c:v>
                </c:pt>
                <c:pt idx="1271">
                  <c:v>-2.375</c:v>
                </c:pt>
                <c:pt idx="1272">
                  <c:v>-2.5625</c:v>
                </c:pt>
                <c:pt idx="1273">
                  <c:v>-2.625</c:v>
                </c:pt>
                <c:pt idx="1274">
                  <c:v>-2.5125000000000002</c:v>
                </c:pt>
                <c:pt idx="1275">
                  <c:v>-2.462499999999999</c:v>
                </c:pt>
                <c:pt idx="1276">
                  <c:v>-2.75</c:v>
                </c:pt>
                <c:pt idx="1277">
                  <c:v>-2.75</c:v>
                </c:pt>
                <c:pt idx="1278">
                  <c:v>-3.125</c:v>
                </c:pt>
                <c:pt idx="1279">
                  <c:v>-3.2374999999999998</c:v>
                </c:pt>
                <c:pt idx="1280">
                  <c:v>-3.35</c:v>
                </c:pt>
                <c:pt idx="1281">
                  <c:v>-3.1</c:v>
                </c:pt>
                <c:pt idx="1282">
                  <c:v>-3.1124999999999989</c:v>
                </c:pt>
                <c:pt idx="1283">
                  <c:v>-3.15</c:v>
                </c:pt>
                <c:pt idx="1284">
                  <c:v>-3.2</c:v>
                </c:pt>
                <c:pt idx="1285">
                  <c:v>-3.3</c:v>
                </c:pt>
                <c:pt idx="1286">
                  <c:v>-3.125</c:v>
                </c:pt>
                <c:pt idx="1287">
                  <c:v>-3</c:v>
                </c:pt>
                <c:pt idx="1288">
                  <c:v>-3.2</c:v>
                </c:pt>
                <c:pt idx="1289">
                  <c:v>-3.15</c:v>
                </c:pt>
                <c:pt idx="1290">
                  <c:v>-3.15</c:v>
                </c:pt>
                <c:pt idx="1291">
                  <c:v>-3.15</c:v>
                </c:pt>
                <c:pt idx="1292">
                  <c:v>-3.2</c:v>
                </c:pt>
                <c:pt idx="1293">
                  <c:v>-2.9750000000000001</c:v>
                </c:pt>
                <c:pt idx="1294">
                  <c:v>-2.7</c:v>
                </c:pt>
                <c:pt idx="1295">
                  <c:v>-2.85</c:v>
                </c:pt>
                <c:pt idx="1296">
                  <c:v>-2.8</c:v>
                </c:pt>
                <c:pt idx="1297">
                  <c:v>-2.9</c:v>
                </c:pt>
                <c:pt idx="1298">
                  <c:v>-2.7</c:v>
                </c:pt>
                <c:pt idx="1299">
                  <c:v>-2.8</c:v>
                </c:pt>
                <c:pt idx="1300">
                  <c:v>-2.8</c:v>
                </c:pt>
                <c:pt idx="1301">
                  <c:v>-2.7</c:v>
                </c:pt>
                <c:pt idx="1302">
                  <c:v>-2.6</c:v>
                </c:pt>
                <c:pt idx="1303">
                  <c:v>-2.5249999999999999</c:v>
                </c:pt>
                <c:pt idx="1304">
                  <c:v>-2.2999999999999998</c:v>
                </c:pt>
                <c:pt idx="1305">
                  <c:v>-2.5375000000000001</c:v>
                </c:pt>
                <c:pt idx="1306">
                  <c:v>-2.3504999999999989</c:v>
                </c:pt>
                <c:pt idx="1307">
                  <c:v>-2.2999999999999998</c:v>
                </c:pt>
                <c:pt idx="1308">
                  <c:v>-2.0750000000000002</c:v>
                </c:pt>
                <c:pt idx="1309">
                  <c:v>-2.0750000000000002</c:v>
                </c:pt>
                <c:pt idx="1310">
                  <c:v>-1.9</c:v>
                </c:pt>
                <c:pt idx="1311">
                  <c:v>-1.9</c:v>
                </c:pt>
                <c:pt idx="1312">
                  <c:v>-1.85</c:v>
                </c:pt>
                <c:pt idx="1313">
                  <c:v>-1.8</c:v>
                </c:pt>
                <c:pt idx="1314">
                  <c:v>-1.7250000000000001</c:v>
                </c:pt>
                <c:pt idx="1315">
                  <c:v>-1.75</c:v>
                </c:pt>
                <c:pt idx="1316">
                  <c:v>-1.75</c:v>
                </c:pt>
                <c:pt idx="1317">
                  <c:v>-1.625</c:v>
                </c:pt>
                <c:pt idx="1318">
                  <c:v>-1.5</c:v>
                </c:pt>
                <c:pt idx="1319">
                  <c:v>-1.6</c:v>
                </c:pt>
                <c:pt idx="1320">
                  <c:v>-1.6</c:v>
                </c:pt>
                <c:pt idx="1321">
                  <c:v>-1.5</c:v>
                </c:pt>
                <c:pt idx="1322">
                  <c:v>-1.375</c:v>
                </c:pt>
                <c:pt idx="1323">
                  <c:v>-1.1499999999999999</c:v>
                </c:pt>
                <c:pt idx="1324">
                  <c:v>-0.875</c:v>
                </c:pt>
                <c:pt idx="1325">
                  <c:v>-0.90049999999999997</c:v>
                </c:pt>
                <c:pt idx="1326">
                  <c:v>-1.2250000000000001</c:v>
                </c:pt>
                <c:pt idx="1327">
                  <c:v>-1.3</c:v>
                </c:pt>
                <c:pt idx="1328">
                  <c:v>-1.7</c:v>
                </c:pt>
                <c:pt idx="1329">
                  <c:v>-1.65</c:v>
                </c:pt>
                <c:pt idx="1330">
                  <c:v>-1.8005</c:v>
                </c:pt>
                <c:pt idx="1331">
                  <c:v>-1.875</c:v>
                </c:pt>
                <c:pt idx="1332">
                  <c:v>-1.925</c:v>
                </c:pt>
                <c:pt idx="1333">
                  <c:v>-1.95</c:v>
                </c:pt>
                <c:pt idx="1334">
                  <c:v>-1.95</c:v>
                </c:pt>
                <c:pt idx="1335">
                  <c:v>-1.575</c:v>
                </c:pt>
                <c:pt idx="1336">
                  <c:v>-1.55</c:v>
                </c:pt>
                <c:pt idx="1337">
                  <c:v>-1.45</c:v>
                </c:pt>
                <c:pt idx="1338">
                  <c:v>-1.6</c:v>
                </c:pt>
                <c:pt idx="1339">
                  <c:v>-1.6</c:v>
                </c:pt>
                <c:pt idx="1340">
                  <c:v>-1.6</c:v>
                </c:pt>
                <c:pt idx="1341">
                  <c:v>-1.5249999999999999</c:v>
                </c:pt>
                <c:pt idx="1342">
                  <c:v>-1.625</c:v>
                </c:pt>
                <c:pt idx="1343">
                  <c:v>-1.65</c:v>
                </c:pt>
                <c:pt idx="1344">
                  <c:v>-1.65</c:v>
                </c:pt>
                <c:pt idx="1345">
                  <c:v>-1.625</c:v>
                </c:pt>
                <c:pt idx="1346">
                  <c:v>-1.6</c:v>
                </c:pt>
                <c:pt idx="1347">
                  <c:v>-1.5249999999999999</c:v>
                </c:pt>
                <c:pt idx="1348">
                  <c:v>-1.575</c:v>
                </c:pt>
                <c:pt idx="1349">
                  <c:v>-1.5</c:v>
                </c:pt>
                <c:pt idx="1350">
                  <c:v>-1.5249999999999999</c:v>
                </c:pt>
                <c:pt idx="1351">
                  <c:v>-1.4750000000000001</c:v>
                </c:pt>
                <c:pt idx="1352">
                  <c:v>-1.575</c:v>
                </c:pt>
                <c:pt idx="1353">
                  <c:v>-1.575</c:v>
                </c:pt>
                <c:pt idx="1354">
                  <c:v>-1.65</c:v>
                </c:pt>
                <c:pt idx="1355">
                  <c:v>-1.65</c:v>
                </c:pt>
                <c:pt idx="1356">
                  <c:v>-1.65</c:v>
                </c:pt>
                <c:pt idx="1357">
                  <c:v>-1.625</c:v>
                </c:pt>
                <c:pt idx="1358">
                  <c:v>-1.65</c:v>
                </c:pt>
                <c:pt idx="1359">
                  <c:v>-1.55</c:v>
                </c:pt>
                <c:pt idx="1360">
                  <c:v>-1.2749999999999999</c:v>
                </c:pt>
                <c:pt idx="1361">
                  <c:v>-1.3</c:v>
                </c:pt>
                <c:pt idx="1362">
                  <c:v>-1.3</c:v>
                </c:pt>
                <c:pt idx="1363">
                  <c:v>-1.2749999999999999</c:v>
                </c:pt>
                <c:pt idx="1364">
                  <c:v>-1.25</c:v>
                </c:pt>
                <c:pt idx="1365">
                  <c:v>-0.85</c:v>
                </c:pt>
                <c:pt idx="1366">
                  <c:v>-0.9</c:v>
                </c:pt>
                <c:pt idx="1367">
                  <c:v>-0.82499999999999996</c:v>
                </c:pt>
                <c:pt idx="1368">
                  <c:v>-0.85</c:v>
                </c:pt>
                <c:pt idx="1369">
                  <c:v>-0.9</c:v>
                </c:pt>
                <c:pt idx="1370">
                  <c:v>-0.92500000000000004</c:v>
                </c:pt>
                <c:pt idx="1371">
                  <c:v>-1</c:v>
                </c:pt>
                <c:pt idx="1372">
                  <c:v>-1.075</c:v>
                </c:pt>
                <c:pt idx="1373">
                  <c:v>-1</c:v>
                </c:pt>
                <c:pt idx="1374">
                  <c:v>-0.9</c:v>
                </c:pt>
                <c:pt idx="1375">
                  <c:v>-0.875</c:v>
                </c:pt>
                <c:pt idx="1376">
                  <c:v>-0.875</c:v>
                </c:pt>
                <c:pt idx="1377">
                  <c:v>-0.8</c:v>
                </c:pt>
                <c:pt idx="1378">
                  <c:v>-0.77500000000000002</c:v>
                </c:pt>
                <c:pt idx="1379">
                  <c:v>-0.85</c:v>
                </c:pt>
                <c:pt idx="1380">
                  <c:v>-0.9</c:v>
                </c:pt>
                <c:pt idx="1381">
                  <c:v>-0.85</c:v>
                </c:pt>
                <c:pt idx="1382">
                  <c:v>-0.85</c:v>
                </c:pt>
                <c:pt idx="1383">
                  <c:v>-0.88749999999999996</c:v>
                </c:pt>
                <c:pt idx="1384">
                  <c:v>-0.82499999999999996</c:v>
                </c:pt>
                <c:pt idx="1385">
                  <c:v>-0.77500000000000002</c:v>
                </c:pt>
                <c:pt idx="1386">
                  <c:v>-0.65</c:v>
                </c:pt>
                <c:pt idx="1387">
                  <c:v>-0.6</c:v>
                </c:pt>
                <c:pt idx="1388">
                  <c:v>-0.67500000000000004</c:v>
                </c:pt>
                <c:pt idx="1389">
                  <c:v>-0.63749999999999996</c:v>
                </c:pt>
                <c:pt idx="1390">
                  <c:v>-0.75</c:v>
                </c:pt>
                <c:pt idx="1391">
                  <c:v>-0.875</c:v>
                </c:pt>
                <c:pt idx="1392">
                  <c:v>-0.83750000000000002</c:v>
                </c:pt>
                <c:pt idx="1393">
                  <c:v>-0.85</c:v>
                </c:pt>
                <c:pt idx="1394">
                  <c:v>-0.82499999999999996</c:v>
                </c:pt>
                <c:pt idx="1395">
                  <c:v>-0.82499999999999996</c:v>
                </c:pt>
                <c:pt idx="1396">
                  <c:v>-0.78900000000000003</c:v>
                </c:pt>
                <c:pt idx="1397">
                  <c:v>-0.8</c:v>
                </c:pt>
                <c:pt idx="1398">
                  <c:v>-0.8</c:v>
                </c:pt>
                <c:pt idx="1399">
                  <c:v>-1</c:v>
                </c:pt>
                <c:pt idx="1400">
                  <c:v>-0.875</c:v>
                </c:pt>
                <c:pt idx="1401">
                  <c:v>-0.91249999999999998</c:v>
                </c:pt>
                <c:pt idx="1402">
                  <c:v>-0.9</c:v>
                </c:pt>
                <c:pt idx="1403">
                  <c:v>-0.95</c:v>
                </c:pt>
                <c:pt idx="1404">
                  <c:v>-0.95</c:v>
                </c:pt>
                <c:pt idx="1405">
                  <c:v>-1</c:v>
                </c:pt>
                <c:pt idx="1406">
                  <c:v>-0.8</c:v>
                </c:pt>
                <c:pt idx="1407">
                  <c:v>-0.76249999999999996</c:v>
                </c:pt>
                <c:pt idx="1408">
                  <c:v>-0.7</c:v>
                </c:pt>
                <c:pt idx="1409">
                  <c:v>-0.7</c:v>
                </c:pt>
                <c:pt idx="1410">
                  <c:v>-0.65</c:v>
                </c:pt>
                <c:pt idx="1411">
                  <c:v>-0.7</c:v>
                </c:pt>
                <c:pt idx="1412">
                  <c:v>-0.6</c:v>
                </c:pt>
                <c:pt idx="1413">
                  <c:v>-0.6</c:v>
                </c:pt>
                <c:pt idx="1414">
                  <c:v>-0.6</c:v>
                </c:pt>
                <c:pt idx="1415">
                  <c:v>-0.5</c:v>
                </c:pt>
                <c:pt idx="1416">
                  <c:v>-0.50449999999999995</c:v>
                </c:pt>
                <c:pt idx="1417">
                  <c:v>-0.5</c:v>
                </c:pt>
                <c:pt idx="1418">
                  <c:v>-0.5</c:v>
                </c:pt>
                <c:pt idx="1419">
                  <c:v>-0.52500000000000002</c:v>
                </c:pt>
                <c:pt idx="1420">
                  <c:v>-0.52500000000000002</c:v>
                </c:pt>
                <c:pt idx="1421">
                  <c:v>-0.5</c:v>
                </c:pt>
                <c:pt idx="1422">
                  <c:v>-0.55000000000000004</c:v>
                </c:pt>
                <c:pt idx="1423">
                  <c:v>-0.57499999999999996</c:v>
                </c:pt>
                <c:pt idx="1424">
                  <c:v>-0.55000000000000004</c:v>
                </c:pt>
                <c:pt idx="1425">
                  <c:v>-0.55000000000000004</c:v>
                </c:pt>
                <c:pt idx="1426">
                  <c:v>-0.55000000000000004</c:v>
                </c:pt>
                <c:pt idx="1427">
                  <c:v>-0.55000000000000004</c:v>
                </c:pt>
                <c:pt idx="1428">
                  <c:v>-0.5</c:v>
                </c:pt>
                <c:pt idx="1429">
                  <c:v>-0.51249999999999996</c:v>
                </c:pt>
                <c:pt idx="1430">
                  <c:v>-0.5</c:v>
                </c:pt>
                <c:pt idx="1431">
                  <c:v>-0.52500000000000002</c:v>
                </c:pt>
                <c:pt idx="1432">
                  <c:v>-0.55000000000000004</c:v>
                </c:pt>
                <c:pt idx="1433">
                  <c:v>-0.65</c:v>
                </c:pt>
                <c:pt idx="1434">
                  <c:v>-0.6</c:v>
                </c:pt>
                <c:pt idx="1435">
                  <c:v>-0.6</c:v>
                </c:pt>
                <c:pt idx="1436">
                  <c:v>-0.66249999999999998</c:v>
                </c:pt>
                <c:pt idx="1437">
                  <c:v>-0.65</c:v>
                </c:pt>
                <c:pt idx="1438">
                  <c:v>-0.65</c:v>
                </c:pt>
                <c:pt idx="1439">
                  <c:v>-0.65</c:v>
                </c:pt>
                <c:pt idx="1440">
                  <c:v>-0.65</c:v>
                </c:pt>
                <c:pt idx="1441">
                  <c:v>-0.57499999999999996</c:v>
                </c:pt>
                <c:pt idx="1442">
                  <c:v>-0.7</c:v>
                </c:pt>
                <c:pt idx="1443">
                  <c:v>-0.72499999999999998</c:v>
                </c:pt>
                <c:pt idx="1444">
                  <c:v>-0.7</c:v>
                </c:pt>
                <c:pt idx="1445">
                  <c:v>-0.65</c:v>
                </c:pt>
                <c:pt idx="1446">
                  <c:v>-0.65</c:v>
                </c:pt>
                <c:pt idx="1447">
                  <c:v>-0.67500000000000004</c:v>
                </c:pt>
                <c:pt idx="1448">
                  <c:v>-0.5</c:v>
                </c:pt>
                <c:pt idx="1449">
                  <c:v>-0.47499999999999998</c:v>
                </c:pt>
                <c:pt idx="1450">
                  <c:v>-0.6</c:v>
                </c:pt>
                <c:pt idx="1451">
                  <c:v>-0.72499999999999998</c:v>
                </c:pt>
                <c:pt idx="1452">
                  <c:v>-0.67500000000000004</c:v>
                </c:pt>
                <c:pt idx="1453">
                  <c:v>-0.6875</c:v>
                </c:pt>
                <c:pt idx="1454">
                  <c:v>-0.5625</c:v>
                </c:pt>
                <c:pt idx="1455">
                  <c:v>-0.6</c:v>
                </c:pt>
                <c:pt idx="1456">
                  <c:v>-0.6</c:v>
                </c:pt>
                <c:pt idx="1457">
                  <c:v>-0.52500000000000002</c:v>
                </c:pt>
                <c:pt idx="1458">
                  <c:v>-0.33750000000000002</c:v>
                </c:pt>
                <c:pt idx="1459">
                  <c:v>-0.4</c:v>
                </c:pt>
                <c:pt idx="1460">
                  <c:v>-0.375</c:v>
                </c:pt>
                <c:pt idx="1461">
                  <c:v>-0.3</c:v>
                </c:pt>
                <c:pt idx="1462">
                  <c:v>-0.25</c:v>
                </c:pt>
                <c:pt idx="1463">
                  <c:v>-0.3</c:v>
                </c:pt>
                <c:pt idx="1464">
                  <c:v>-0.42499999999999999</c:v>
                </c:pt>
                <c:pt idx="1465">
                  <c:v>-0.58750000000000002</c:v>
                </c:pt>
                <c:pt idx="1466">
                  <c:v>-0.61250000000000004</c:v>
                </c:pt>
                <c:pt idx="1467">
                  <c:v>-0.59650000000000003</c:v>
                </c:pt>
                <c:pt idx="1468">
                  <c:v>-0.75</c:v>
                </c:pt>
                <c:pt idx="1469">
                  <c:v>-0.73750000000000004</c:v>
                </c:pt>
                <c:pt idx="1470">
                  <c:v>-0.73750000000000004</c:v>
                </c:pt>
                <c:pt idx="1471">
                  <c:v>-0.7</c:v>
                </c:pt>
                <c:pt idx="1472">
                  <c:v>-0.90100000000000002</c:v>
                </c:pt>
                <c:pt idx="1473">
                  <c:v>-0.96250000000000002</c:v>
                </c:pt>
                <c:pt idx="1474">
                  <c:v>-1</c:v>
                </c:pt>
                <c:pt idx="1475">
                  <c:v>-1.0125</c:v>
                </c:pt>
                <c:pt idx="1476">
                  <c:v>-0.98750000000000004</c:v>
                </c:pt>
                <c:pt idx="1477">
                  <c:v>-1.1000000000000001</c:v>
                </c:pt>
                <c:pt idx="1478">
                  <c:v>-1.125</c:v>
                </c:pt>
                <c:pt idx="1479">
                  <c:v>-1.1000000000000001</c:v>
                </c:pt>
                <c:pt idx="1480">
                  <c:v>-1.7625</c:v>
                </c:pt>
                <c:pt idx="1481">
                  <c:v>-1.5375000000000001</c:v>
                </c:pt>
                <c:pt idx="1482">
                  <c:v>-1.5249999999999999</c:v>
                </c:pt>
                <c:pt idx="1483">
                  <c:v>-1.5625</c:v>
                </c:pt>
                <c:pt idx="1484">
                  <c:v>-1.5</c:v>
                </c:pt>
                <c:pt idx="1485">
                  <c:v>-1.4125000000000001</c:v>
                </c:pt>
                <c:pt idx="1486">
                  <c:v>-1.3</c:v>
                </c:pt>
                <c:pt idx="1487">
                  <c:v>-1.2749999999999999</c:v>
                </c:pt>
                <c:pt idx="1488">
                  <c:v>-1.2749999999999999</c:v>
                </c:pt>
                <c:pt idx="1489">
                  <c:v>-1.2749999999999999</c:v>
                </c:pt>
                <c:pt idx="1490">
                  <c:v>-1.2250000000000001</c:v>
                </c:pt>
                <c:pt idx="1491">
                  <c:v>-1.2375</c:v>
                </c:pt>
                <c:pt idx="1492">
                  <c:v>-1.2</c:v>
                </c:pt>
                <c:pt idx="1493">
                  <c:v>-1.1875</c:v>
                </c:pt>
                <c:pt idx="1494">
                  <c:v>-1.3625</c:v>
                </c:pt>
                <c:pt idx="1495">
                  <c:v>-1.4624999999999999</c:v>
                </c:pt>
                <c:pt idx="1496">
                  <c:v>-1.45</c:v>
                </c:pt>
                <c:pt idx="1497">
                  <c:v>-1.4510000000000001</c:v>
                </c:pt>
                <c:pt idx="1498">
                  <c:v>-1.5625</c:v>
                </c:pt>
                <c:pt idx="1499">
                  <c:v>-1.4375</c:v>
                </c:pt>
                <c:pt idx="1500">
                  <c:v>-1.55</c:v>
                </c:pt>
                <c:pt idx="1501">
                  <c:v>-1.5874999999999999</c:v>
                </c:pt>
                <c:pt idx="1502">
                  <c:v>-1.5375000000000001</c:v>
                </c:pt>
                <c:pt idx="1503">
                  <c:v>-1.55</c:v>
                </c:pt>
                <c:pt idx="1504">
                  <c:v>-1.5375000000000001</c:v>
                </c:pt>
                <c:pt idx="1505">
                  <c:v>-1.4</c:v>
                </c:pt>
                <c:pt idx="1506">
                  <c:v>-1.35</c:v>
                </c:pt>
                <c:pt idx="1507">
                  <c:v>-1.3</c:v>
                </c:pt>
                <c:pt idx="1508">
                  <c:v>-1.2124999999999999</c:v>
                </c:pt>
                <c:pt idx="1509">
                  <c:v>-1.0874999999999999</c:v>
                </c:pt>
                <c:pt idx="1510">
                  <c:v>-1.1125</c:v>
                </c:pt>
                <c:pt idx="1511">
                  <c:v>-1.1125</c:v>
                </c:pt>
                <c:pt idx="1512">
                  <c:v>-1.1125</c:v>
                </c:pt>
                <c:pt idx="1513">
                  <c:v>-1.0874999999999999</c:v>
                </c:pt>
                <c:pt idx="1514">
                  <c:v>-1.1125</c:v>
                </c:pt>
                <c:pt idx="1515">
                  <c:v>-1.2124999999999999</c:v>
                </c:pt>
                <c:pt idx="1516">
                  <c:v>-1.25</c:v>
                </c:pt>
                <c:pt idx="1517">
                  <c:v>-1.3125</c:v>
                </c:pt>
                <c:pt idx="1518">
                  <c:v>-1.2875000000000001</c:v>
                </c:pt>
                <c:pt idx="1519">
                  <c:v>-1.3875</c:v>
                </c:pt>
                <c:pt idx="1520">
                  <c:v>-1.3625</c:v>
                </c:pt>
                <c:pt idx="1521">
                  <c:v>-1.3625</c:v>
                </c:pt>
                <c:pt idx="1522">
                  <c:v>-1.2625</c:v>
                </c:pt>
                <c:pt idx="1523">
                  <c:v>-1.2625</c:v>
                </c:pt>
                <c:pt idx="1524">
                  <c:v>-1.2509999999999999</c:v>
                </c:pt>
                <c:pt idx="1525">
                  <c:v>-1.2124999999999999</c:v>
                </c:pt>
                <c:pt idx="1526">
                  <c:v>-1.175</c:v>
                </c:pt>
                <c:pt idx="1527">
                  <c:v>-1.3</c:v>
                </c:pt>
                <c:pt idx="1528">
                  <c:v>-1.2875000000000001</c:v>
                </c:pt>
                <c:pt idx="1529">
                  <c:v>-1.3009999999999999</c:v>
                </c:pt>
                <c:pt idx="1530">
                  <c:v>-1.2625</c:v>
                </c:pt>
                <c:pt idx="1531">
                  <c:v>-1.2124999999999999</c:v>
                </c:pt>
                <c:pt idx="1532">
                  <c:v>-1.2250000000000001</c:v>
                </c:pt>
                <c:pt idx="1533">
                  <c:v>-1.4</c:v>
                </c:pt>
                <c:pt idx="1534">
                  <c:v>-1.35</c:v>
                </c:pt>
                <c:pt idx="1535">
                  <c:v>-1.2375</c:v>
                </c:pt>
                <c:pt idx="1536">
                  <c:v>-1.3125</c:v>
                </c:pt>
                <c:pt idx="1537">
                  <c:v>-1.151</c:v>
                </c:pt>
                <c:pt idx="1538">
                  <c:v>-1.3125</c:v>
                </c:pt>
                <c:pt idx="1539">
                  <c:v>-1.2625</c:v>
                </c:pt>
                <c:pt idx="1540">
                  <c:v>-1.2375</c:v>
                </c:pt>
                <c:pt idx="1541">
                  <c:v>-1.2124999999999999</c:v>
                </c:pt>
                <c:pt idx="1542">
                  <c:v>-1.151</c:v>
                </c:pt>
                <c:pt idx="1543">
                  <c:v>-1.125</c:v>
                </c:pt>
                <c:pt idx="1544">
                  <c:v>-1.1875</c:v>
                </c:pt>
                <c:pt idx="1545">
                  <c:v>-1.1875</c:v>
                </c:pt>
                <c:pt idx="1546">
                  <c:v>-1.1875</c:v>
                </c:pt>
                <c:pt idx="1547">
                  <c:v>-1.2010000000000001</c:v>
                </c:pt>
                <c:pt idx="1548">
                  <c:v>-1.2625</c:v>
                </c:pt>
              </c:numCache>
            </c:numRef>
          </c:yVal>
          <c:smooth val="0"/>
          <c:extLst>
            <c:ext xmlns:c16="http://schemas.microsoft.com/office/drawing/2014/chart" uri="{C3380CC4-5D6E-409C-BE32-E72D297353CC}">
              <c16:uniqueId val="{00000000-2B39-40AC-8D4B-C7FA9D0C618C}"/>
            </c:ext>
          </c:extLst>
        </c:ser>
        <c:ser>
          <c:idx val="1"/>
          <c:order val="1"/>
          <c:tx>
            <c:strRef>
              <c:f>RR!$D$2</c:f>
              <c:strCache>
                <c:ptCount val="1"/>
                <c:pt idx="0">
                  <c:v>AUDUSD 3m</c:v>
                </c:pt>
              </c:strCache>
            </c:strRef>
          </c:tx>
          <c:spPr>
            <a:ln w="12700">
              <a:solidFill>
                <a:srgbClr val="008000"/>
              </a:solidFill>
            </a:ln>
          </c:spPr>
          <c:marker>
            <c:symbol val="none"/>
          </c:marker>
          <c:xVal>
            <c:numRef>
              <c:f>RR!$C$3:$C$1653</c:f>
              <c:numCache>
                <c:formatCode>d\-mmm\-yy</c:formatCode>
                <c:ptCount val="1651"/>
                <c:pt idx="0">
                  <c:v>39084</c:v>
                </c:pt>
                <c:pt idx="1">
                  <c:v>39085</c:v>
                </c:pt>
                <c:pt idx="2">
                  <c:v>39086</c:v>
                </c:pt>
                <c:pt idx="3">
                  <c:v>39087</c:v>
                </c:pt>
                <c:pt idx="4">
                  <c:v>39090</c:v>
                </c:pt>
                <c:pt idx="5">
                  <c:v>39091</c:v>
                </c:pt>
                <c:pt idx="6">
                  <c:v>39092</c:v>
                </c:pt>
                <c:pt idx="7">
                  <c:v>39093</c:v>
                </c:pt>
                <c:pt idx="8">
                  <c:v>39094</c:v>
                </c:pt>
                <c:pt idx="9">
                  <c:v>39097</c:v>
                </c:pt>
                <c:pt idx="10">
                  <c:v>39098</c:v>
                </c:pt>
                <c:pt idx="11">
                  <c:v>39099</c:v>
                </c:pt>
                <c:pt idx="12">
                  <c:v>39100</c:v>
                </c:pt>
                <c:pt idx="13">
                  <c:v>39101</c:v>
                </c:pt>
                <c:pt idx="14">
                  <c:v>39104</c:v>
                </c:pt>
                <c:pt idx="15">
                  <c:v>39105</c:v>
                </c:pt>
                <c:pt idx="16">
                  <c:v>39106</c:v>
                </c:pt>
                <c:pt idx="17">
                  <c:v>39107</c:v>
                </c:pt>
                <c:pt idx="18">
                  <c:v>39108</c:v>
                </c:pt>
                <c:pt idx="19">
                  <c:v>39111</c:v>
                </c:pt>
                <c:pt idx="20">
                  <c:v>39112</c:v>
                </c:pt>
                <c:pt idx="21">
                  <c:v>39113</c:v>
                </c:pt>
                <c:pt idx="22">
                  <c:v>39114</c:v>
                </c:pt>
                <c:pt idx="23">
                  <c:v>39115</c:v>
                </c:pt>
                <c:pt idx="24">
                  <c:v>39118</c:v>
                </c:pt>
                <c:pt idx="25">
                  <c:v>39119</c:v>
                </c:pt>
                <c:pt idx="26">
                  <c:v>39120</c:v>
                </c:pt>
                <c:pt idx="27">
                  <c:v>39121</c:v>
                </c:pt>
                <c:pt idx="28">
                  <c:v>39122</c:v>
                </c:pt>
                <c:pt idx="29">
                  <c:v>39125</c:v>
                </c:pt>
                <c:pt idx="30">
                  <c:v>39126</c:v>
                </c:pt>
                <c:pt idx="31">
                  <c:v>39127</c:v>
                </c:pt>
                <c:pt idx="32">
                  <c:v>39128</c:v>
                </c:pt>
                <c:pt idx="33">
                  <c:v>39129</c:v>
                </c:pt>
                <c:pt idx="34">
                  <c:v>39132</c:v>
                </c:pt>
                <c:pt idx="35">
                  <c:v>39133</c:v>
                </c:pt>
                <c:pt idx="36">
                  <c:v>39134</c:v>
                </c:pt>
                <c:pt idx="37">
                  <c:v>39135</c:v>
                </c:pt>
                <c:pt idx="38">
                  <c:v>39136</c:v>
                </c:pt>
                <c:pt idx="39">
                  <c:v>39139</c:v>
                </c:pt>
                <c:pt idx="40">
                  <c:v>39140</c:v>
                </c:pt>
                <c:pt idx="41">
                  <c:v>39141</c:v>
                </c:pt>
                <c:pt idx="42">
                  <c:v>39142</c:v>
                </c:pt>
                <c:pt idx="43">
                  <c:v>39143</c:v>
                </c:pt>
                <c:pt idx="44">
                  <c:v>39146</c:v>
                </c:pt>
                <c:pt idx="45">
                  <c:v>39147</c:v>
                </c:pt>
                <c:pt idx="46">
                  <c:v>39149</c:v>
                </c:pt>
                <c:pt idx="47">
                  <c:v>39150</c:v>
                </c:pt>
                <c:pt idx="48">
                  <c:v>39153</c:v>
                </c:pt>
                <c:pt idx="49">
                  <c:v>39154</c:v>
                </c:pt>
                <c:pt idx="50">
                  <c:v>39155</c:v>
                </c:pt>
                <c:pt idx="51">
                  <c:v>39156</c:v>
                </c:pt>
                <c:pt idx="52">
                  <c:v>39157</c:v>
                </c:pt>
                <c:pt idx="53">
                  <c:v>39160</c:v>
                </c:pt>
                <c:pt idx="54">
                  <c:v>39161</c:v>
                </c:pt>
                <c:pt idx="55">
                  <c:v>39162</c:v>
                </c:pt>
                <c:pt idx="56">
                  <c:v>39163</c:v>
                </c:pt>
                <c:pt idx="57">
                  <c:v>39164</c:v>
                </c:pt>
                <c:pt idx="58">
                  <c:v>39167</c:v>
                </c:pt>
                <c:pt idx="59">
                  <c:v>39168</c:v>
                </c:pt>
                <c:pt idx="60">
                  <c:v>39169</c:v>
                </c:pt>
                <c:pt idx="61">
                  <c:v>39170</c:v>
                </c:pt>
                <c:pt idx="62">
                  <c:v>39171</c:v>
                </c:pt>
                <c:pt idx="63">
                  <c:v>39174</c:v>
                </c:pt>
                <c:pt idx="64">
                  <c:v>39176</c:v>
                </c:pt>
                <c:pt idx="65">
                  <c:v>39177</c:v>
                </c:pt>
                <c:pt idx="66">
                  <c:v>39178</c:v>
                </c:pt>
                <c:pt idx="67">
                  <c:v>39181</c:v>
                </c:pt>
                <c:pt idx="68">
                  <c:v>39182</c:v>
                </c:pt>
                <c:pt idx="69">
                  <c:v>39184</c:v>
                </c:pt>
                <c:pt idx="70">
                  <c:v>39185</c:v>
                </c:pt>
                <c:pt idx="71">
                  <c:v>39188</c:v>
                </c:pt>
                <c:pt idx="72">
                  <c:v>39189</c:v>
                </c:pt>
                <c:pt idx="73">
                  <c:v>39191</c:v>
                </c:pt>
                <c:pt idx="74">
                  <c:v>39192</c:v>
                </c:pt>
                <c:pt idx="75">
                  <c:v>39195</c:v>
                </c:pt>
                <c:pt idx="76">
                  <c:v>39196</c:v>
                </c:pt>
                <c:pt idx="77">
                  <c:v>39197</c:v>
                </c:pt>
                <c:pt idx="78">
                  <c:v>39198</c:v>
                </c:pt>
                <c:pt idx="79">
                  <c:v>39199</c:v>
                </c:pt>
                <c:pt idx="80">
                  <c:v>39202</c:v>
                </c:pt>
                <c:pt idx="81">
                  <c:v>39203</c:v>
                </c:pt>
                <c:pt idx="82">
                  <c:v>39204</c:v>
                </c:pt>
                <c:pt idx="83">
                  <c:v>39205</c:v>
                </c:pt>
                <c:pt idx="84">
                  <c:v>39206</c:v>
                </c:pt>
                <c:pt idx="85">
                  <c:v>39209</c:v>
                </c:pt>
                <c:pt idx="86">
                  <c:v>39210</c:v>
                </c:pt>
                <c:pt idx="87">
                  <c:v>39211</c:v>
                </c:pt>
                <c:pt idx="88">
                  <c:v>39212</c:v>
                </c:pt>
                <c:pt idx="89">
                  <c:v>39213</c:v>
                </c:pt>
                <c:pt idx="90">
                  <c:v>39216</c:v>
                </c:pt>
                <c:pt idx="91">
                  <c:v>39217</c:v>
                </c:pt>
                <c:pt idx="92">
                  <c:v>39218</c:v>
                </c:pt>
                <c:pt idx="93">
                  <c:v>39220</c:v>
                </c:pt>
                <c:pt idx="94">
                  <c:v>39223</c:v>
                </c:pt>
                <c:pt idx="95">
                  <c:v>39224</c:v>
                </c:pt>
                <c:pt idx="96">
                  <c:v>39225</c:v>
                </c:pt>
                <c:pt idx="97">
                  <c:v>39226</c:v>
                </c:pt>
                <c:pt idx="98">
                  <c:v>39227</c:v>
                </c:pt>
                <c:pt idx="99">
                  <c:v>39230</c:v>
                </c:pt>
                <c:pt idx="100">
                  <c:v>39231</c:v>
                </c:pt>
                <c:pt idx="101">
                  <c:v>39232</c:v>
                </c:pt>
                <c:pt idx="102">
                  <c:v>39233</c:v>
                </c:pt>
                <c:pt idx="103">
                  <c:v>39234</c:v>
                </c:pt>
                <c:pt idx="104">
                  <c:v>39237</c:v>
                </c:pt>
                <c:pt idx="105">
                  <c:v>39238</c:v>
                </c:pt>
                <c:pt idx="106">
                  <c:v>39239</c:v>
                </c:pt>
                <c:pt idx="107">
                  <c:v>39240</c:v>
                </c:pt>
                <c:pt idx="108">
                  <c:v>39241</c:v>
                </c:pt>
                <c:pt idx="109">
                  <c:v>39244</c:v>
                </c:pt>
                <c:pt idx="110">
                  <c:v>39245</c:v>
                </c:pt>
                <c:pt idx="111">
                  <c:v>39247</c:v>
                </c:pt>
                <c:pt idx="112">
                  <c:v>39248</c:v>
                </c:pt>
                <c:pt idx="113">
                  <c:v>39251</c:v>
                </c:pt>
                <c:pt idx="114">
                  <c:v>39252</c:v>
                </c:pt>
                <c:pt idx="115">
                  <c:v>39253</c:v>
                </c:pt>
                <c:pt idx="116">
                  <c:v>39254</c:v>
                </c:pt>
                <c:pt idx="117">
                  <c:v>39255</c:v>
                </c:pt>
                <c:pt idx="118">
                  <c:v>39258</c:v>
                </c:pt>
                <c:pt idx="119">
                  <c:v>39259</c:v>
                </c:pt>
                <c:pt idx="120">
                  <c:v>39260</c:v>
                </c:pt>
                <c:pt idx="121">
                  <c:v>39261</c:v>
                </c:pt>
                <c:pt idx="122">
                  <c:v>39262</c:v>
                </c:pt>
                <c:pt idx="123">
                  <c:v>39265</c:v>
                </c:pt>
                <c:pt idx="124">
                  <c:v>39266</c:v>
                </c:pt>
                <c:pt idx="125">
                  <c:v>39267</c:v>
                </c:pt>
                <c:pt idx="126">
                  <c:v>39268</c:v>
                </c:pt>
                <c:pt idx="127">
                  <c:v>39269</c:v>
                </c:pt>
                <c:pt idx="128">
                  <c:v>39272</c:v>
                </c:pt>
                <c:pt idx="129">
                  <c:v>39273</c:v>
                </c:pt>
                <c:pt idx="130">
                  <c:v>39274</c:v>
                </c:pt>
                <c:pt idx="131">
                  <c:v>39275</c:v>
                </c:pt>
                <c:pt idx="132">
                  <c:v>39276</c:v>
                </c:pt>
                <c:pt idx="133">
                  <c:v>39279</c:v>
                </c:pt>
                <c:pt idx="134">
                  <c:v>39280</c:v>
                </c:pt>
                <c:pt idx="135">
                  <c:v>39281</c:v>
                </c:pt>
                <c:pt idx="136">
                  <c:v>39282</c:v>
                </c:pt>
                <c:pt idx="137">
                  <c:v>39283</c:v>
                </c:pt>
                <c:pt idx="138">
                  <c:v>39286</c:v>
                </c:pt>
                <c:pt idx="139">
                  <c:v>39287</c:v>
                </c:pt>
                <c:pt idx="140">
                  <c:v>39288</c:v>
                </c:pt>
                <c:pt idx="141">
                  <c:v>39289</c:v>
                </c:pt>
                <c:pt idx="142">
                  <c:v>39290</c:v>
                </c:pt>
                <c:pt idx="143">
                  <c:v>39293</c:v>
                </c:pt>
                <c:pt idx="144">
                  <c:v>39294</c:v>
                </c:pt>
                <c:pt idx="145">
                  <c:v>39295</c:v>
                </c:pt>
                <c:pt idx="146">
                  <c:v>39296</c:v>
                </c:pt>
                <c:pt idx="147">
                  <c:v>39297</c:v>
                </c:pt>
                <c:pt idx="148">
                  <c:v>39300</c:v>
                </c:pt>
                <c:pt idx="149">
                  <c:v>39301</c:v>
                </c:pt>
                <c:pt idx="150">
                  <c:v>39302</c:v>
                </c:pt>
                <c:pt idx="151">
                  <c:v>39303</c:v>
                </c:pt>
                <c:pt idx="152">
                  <c:v>39304</c:v>
                </c:pt>
                <c:pt idx="153">
                  <c:v>39307</c:v>
                </c:pt>
                <c:pt idx="154">
                  <c:v>39308</c:v>
                </c:pt>
                <c:pt idx="155">
                  <c:v>39309</c:v>
                </c:pt>
                <c:pt idx="156">
                  <c:v>39310</c:v>
                </c:pt>
                <c:pt idx="157">
                  <c:v>39311</c:v>
                </c:pt>
                <c:pt idx="158">
                  <c:v>39314</c:v>
                </c:pt>
                <c:pt idx="159">
                  <c:v>39315</c:v>
                </c:pt>
                <c:pt idx="160">
                  <c:v>39316</c:v>
                </c:pt>
                <c:pt idx="161">
                  <c:v>39317</c:v>
                </c:pt>
                <c:pt idx="162">
                  <c:v>39318</c:v>
                </c:pt>
                <c:pt idx="163">
                  <c:v>39321</c:v>
                </c:pt>
                <c:pt idx="164">
                  <c:v>39322</c:v>
                </c:pt>
                <c:pt idx="165">
                  <c:v>39323</c:v>
                </c:pt>
                <c:pt idx="166">
                  <c:v>39324</c:v>
                </c:pt>
                <c:pt idx="167">
                  <c:v>39325</c:v>
                </c:pt>
                <c:pt idx="168">
                  <c:v>39328</c:v>
                </c:pt>
                <c:pt idx="169">
                  <c:v>39329</c:v>
                </c:pt>
                <c:pt idx="170">
                  <c:v>39330</c:v>
                </c:pt>
                <c:pt idx="171">
                  <c:v>39331</c:v>
                </c:pt>
                <c:pt idx="172">
                  <c:v>39332</c:v>
                </c:pt>
                <c:pt idx="173">
                  <c:v>39335</c:v>
                </c:pt>
                <c:pt idx="174">
                  <c:v>39336</c:v>
                </c:pt>
                <c:pt idx="175">
                  <c:v>39337</c:v>
                </c:pt>
                <c:pt idx="176">
                  <c:v>39338</c:v>
                </c:pt>
                <c:pt idx="177">
                  <c:v>39339</c:v>
                </c:pt>
                <c:pt idx="178">
                  <c:v>39342</c:v>
                </c:pt>
                <c:pt idx="179">
                  <c:v>39343</c:v>
                </c:pt>
                <c:pt idx="180">
                  <c:v>39344</c:v>
                </c:pt>
                <c:pt idx="181">
                  <c:v>39345</c:v>
                </c:pt>
                <c:pt idx="182">
                  <c:v>39346</c:v>
                </c:pt>
                <c:pt idx="183">
                  <c:v>39349</c:v>
                </c:pt>
                <c:pt idx="184">
                  <c:v>39350</c:v>
                </c:pt>
                <c:pt idx="185">
                  <c:v>39351</c:v>
                </c:pt>
                <c:pt idx="186">
                  <c:v>39352</c:v>
                </c:pt>
                <c:pt idx="187">
                  <c:v>39353</c:v>
                </c:pt>
                <c:pt idx="188">
                  <c:v>39356</c:v>
                </c:pt>
                <c:pt idx="189">
                  <c:v>39357</c:v>
                </c:pt>
                <c:pt idx="190">
                  <c:v>39358</c:v>
                </c:pt>
                <c:pt idx="191">
                  <c:v>39359</c:v>
                </c:pt>
                <c:pt idx="192">
                  <c:v>39360</c:v>
                </c:pt>
                <c:pt idx="193">
                  <c:v>39363</c:v>
                </c:pt>
                <c:pt idx="194">
                  <c:v>39364</c:v>
                </c:pt>
                <c:pt idx="195">
                  <c:v>39365</c:v>
                </c:pt>
                <c:pt idx="196">
                  <c:v>39366</c:v>
                </c:pt>
                <c:pt idx="197">
                  <c:v>39367</c:v>
                </c:pt>
                <c:pt idx="198">
                  <c:v>39370</c:v>
                </c:pt>
                <c:pt idx="199">
                  <c:v>39371</c:v>
                </c:pt>
                <c:pt idx="200">
                  <c:v>39372</c:v>
                </c:pt>
                <c:pt idx="201">
                  <c:v>39373</c:v>
                </c:pt>
                <c:pt idx="202">
                  <c:v>39374</c:v>
                </c:pt>
                <c:pt idx="203">
                  <c:v>39378</c:v>
                </c:pt>
                <c:pt idx="204">
                  <c:v>39379</c:v>
                </c:pt>
                <c:pt idx="205">
                  <c:v>39380</c:v>
                </c:pt>
                <c:pt idx="206">
                  <c:v>39381</c:v>
                </c:pt>
                <c:pt idx="207">
                  <c:v>39384</c:v>
                </c:pt>
                <c:pt idx="208">
                  <c:v>39385</c:v>
                </c:pt>
                <c:pt idx="209">
                  <c:v>39386</c:v>
                </c:pt>
                <c:pt idx="210">
                  <c:v>39387</c:v>
                </c:pt>
                <c:pt idx="211">
                  <c:v>39388</c:v>
                </c:pt>
                <c:pt idx="212">
                  <c:v>39391</c:v>
                </c:pt>
                <c:pt idx="213">
                  <c:v>39392</c:v>
                </c:pt>
                <c:pt idx="214">
                  <c:v>39393</c:v>
                </c:pt>
                <c:pt idx="215">
                  <c:v>39394</c:v>
                </c:pt>
                <c:pt idx="216">
                  <c:v>39395</c:v>
                </c:pt>
                <c:pt idx="217">
                  <c:v>39398</c:v>
                </c:pt>
                <c:pt idx="218">
                  <c:v>39399</c:v>
                </c:pt>
                <c:pt idx="219">
                  <c:v>39400</c:v>
                </c:pt>
                <c:pt idx="220">
                  <c:v>39401</c:v>
                </c:pt>
                <c:pt idx="221">
                  <c:v>39402</c:v>
                </c:pt>
                <c:pt idx="222">
                  <c:v>39405</c:v>
                </c:pt>
                <c:pt idx="223">
                  <c:v>39406</c:v>
                </c:pt>
                <c:pt idx="224">
                  <c:v>39407</c:v>
                </c:pt>
                <c:pt idx="225">
                  <c:v>39408</c:v>
                </c:pt>
                <c:pt idx="226">
                  <c:v>39409</c:v>
                </c:pt>
                <c:pt idx="227">
                  <c:v>39412</c:v>
                </c:pt>
                <c:pt idx="228">
                  <c:v>39413</c:v>
                </c:pt>
                <c:pt idx="229">
                  <c:v>39414</c:v>
                </c:pt>
                <c:pt idx="230">
                  <c:v>39415</c:v>
                </c:pt>
                <c:pt idx="231">
                  <c:v>39416</c:v>
                </c:pt>
                <c:pt idx="232">
                  <c:v>39419</c:v>
                </c:pt>
                <c:pt idx="233">
                  <c:v>39420</c:v>
                </c:pt>
                <c:pt idx="234">
                  <c:v>39421</c:v>
                </c:pt>
                <c:pt idx="235">
                  <c:v>39422</c:v>
                </c:pt>
                <c:pt idx="236">
                  <c:v>39423</c:v>
                </c:pt>
                <c:pt idx="237">
                  <c:v>39426</c:v>
                </c:pt>
                <c:pt idx="238">
                  <c:v>39427</c:v>
                </c:pt>
                <c:pt idx="239">
                  <c:v>39428</c:v>
                </c:pt>
                <c:pt idx="240">
                  <c:v>39429</c:v>
                </c:pt>
                <c:pt idx="241">
                  <c:v>39430</c:v>
                </c:pt>
                <c:pt idx="242">
                  <c:v>39433</c:v>
                </c:pt>
                <c:pt idx="243">
                  <c:v>39434</c:v>
                </c:pt>
                <c:pt idx="244">
                  <c:v>39435</c:v>
                </c:pt>
                <c:pt idx="245">
                  <c:v>39436</c:v>
                </c:pt>
                <c:pt idx="246">
                  <c:v>39437</c:v>
                </c:pt>
                <c:pt idx="247">
                  <c:v>39440</c:v>
                </c:pt>
                <c:pt idx="248">
                  <c:v>39442</c:v>
                </c:pt>
                <c:pt idx="249">
                  <c:v>39443</c:v>
                </c:pt>
                <c:pt idx="250">
                  <c:v>39444</c:v>
                </c:pt>
                <c:pt idx="251">
                  <c:v>39447</c:v>
                </c:pt>
                <c:pt idx="252">
                  <c:v>39449</c:v>
                </c:pt>
                <c:pt idx="253">
                  <c:v>39450</c:v>
                </c:pt>
                <c:pt idx="254">
                  <c:v>39451</c:v>
                </c:pt>
                <c:pt idx="255">
                  <c:v>39454</c:v>
                </c:pt>
                <c:pt idx="256">
                  <c:v>39455</c:v>
                </c:pt>
                <c:pt idx="257">
                  <c:v>39456</c:v>
                </c:pt>
                <c:pt idx="258">
                  <c:v>39457</c:v>
                </c:pt>
                <c:pt idx="259">
                  <c:v>39458</c:v>
                </c:pt>
                <c:pt idx="260">
                  <c:v>39461</c:v>
                </c:pt>
                <c:pt idx="261">
                  <c:v>39462</c:v>
                </c:pt>
                <c:pt idx="262">
                  <c:v>39463</c:v>
                </c:pt>
                <c:pt idx="263">
                  <c:v>39464</c:v>
                </c:pt>
                <c:pt idx="264">
                  <c:v>39465</c:v>
                </c:pt>
                <c:pt idx="265">
                  <c:v>39468</c:v>
                </c:pt>
                <c:pt idx="266">
                  <c:v>39469</c:v>
                </c:pt>
                <c:pt idx="267">
                  <c:v>39470</c:v>
                </c:pt>
                <c:pt idx="268">
                  <c:v>39471</c:v>
                </c:pt>
                <c:pt idx="269">
                  <c:v>39472</c:v>
                </c:pt>
                <c:pt idx="270">
                  <c:v>39475</c:v>
                </c:pt>
                <c:pt idx="271">
                  <c:v>39476</c:v>
                </c:pt>
                <c:pt idx="272">
                  <c:v>39477</c:v>
                </c:pt>
                <c:pt idx="273">
                  <c:v>39478</c:v>
                </c:pt>
                <c:pt idx="274">
                  <c:v>39479</c:v>
                </c:pt>
                <c:pt idx="275">
                  <c:v>39482</c:v>
                </c:pt>
                <c:pt idx="276">
                  <c:v>39483</c:v>
                </c:pt>
                <c:pt idx="277">
                  <c:v>39484</c:v>
                </c:pt>
                <c:pt idx="278">
                  <c:v>39485</c:v>
                </c:pt>
                <c:pt idx="279">
                  <c:v>39486</c:v>
                </c:pt>
                <c:pt idx="280">
                  <c:v>39489</c:v>
                </c:pt>
                <c:pt idx="281">
                  <c:v>39490</c:v>
                </c:pt>
                <c:pt idx="282">
                  <c:v>39491</c:v>
                </c:pt>
                <c:pt idx="283">
                  <c:v>39492</c:v>
                </c:pt>
                <c:pt idx="284">
                  <c:v>39493</c:v>
                </c:pt>
                <c:pt idx="285">
                  <c:v>39496</c:v>
                </c:pt>
                <c:pt idx="286">
                  <c:v>39497</c:v>
                </c:pt>
                <c:pt idx="287">
                  <c:v>39498</c:v>
                </c:pt>
                <c:pt idx="288">
                  <c:v>39499</c:v>
                </c:pt>
                <c:pt idx="289">
                  <c:v>39500</c:v>
                </c:pt>
                <c:pt idx="290">
                  <c:v>39503</c:v>
                </c:pt>
                <c:pt idx="291">
                  <c:v>39504</c:v>
                </c:pt>
                <c:pt idx="292">
                  <c:v>39505</c:v>
                </c:pt>
                <c:pt idx="293">
                  <c:v>39506</c:v>
                </c:pt>
                <c:pt idx="294">
                  <c:v>39507</c:v>
                </c:pt>
                <c:pt idx="295">
                  <c:v>39510</c:v>
                </c:pt>
                <c:pt idx="296">
                  <c:v>39511</c:v>
                </c:pt>
                <c:pt idx="297">
                  <c:v>39512</c:v>
                </c:pt>
                <c:pt idx="298">
                  <c:v>39513</c:v>
                </c:pt>
                <c:pt idx="299">
                  <c:v>39514</c:v>
                </c:pt>
                <c:pt idx="300">
                  <c:v>39517</c:v>
                </c:pt>
                <c:pt idx="301">
                  <c:v>39518</c:v>
                </c:pt>
                <c:pt idx="302">
                  <c:v>39519</c:v>
                </c:pt>
                <c:pt idx="303">
                  <c:v>39520</c:v>
                </c:pt>
                <c:pt idx="304">
                  <c:v>39521</c:v>
                </c:pt>
                <c:pt idx="305">
                  <c:v>39524</c:v>
                </c:pt>
                <c:pt idx="306">
                  <c:v>39525</c:v>
                </c:pt>
                <c:pt idx="307">
                  <c:v>39526</c:v>
                </c:pt>
                <c:pt idx="308">
                  <c:v>39527</c:v>
                </c:pt>
                <c:pt idx="309">
                  <c:v>39528</c:v>
                </c:pt>
                <c:pt idx="310">
                  <c:v>39531</c:v>
                </c:pt>
                <c:pt idx="311">
                  <c:v>39532</c:v>
                </c:pt>
                <c:pt idx="312">
                  <c:v>39533</c:v>
                </c:pt>
                <c:pt idx="313">
                  <c:v>39534</c:v>
                </c:pt>
                <c:pt idx="314">
                  <c:v>39535</c:v>
                </c:pt>
                <c:pt idx="315">
                  <c:v>39538</c:v>
                </c:pt>
                <c:pt idx="316">
                  <c:v>39539</c:v>
                </c:pt>
                <c:pt idx="317">
                  <c:v>39540</c:v>
                </c:pt>
                <c:pt idx="318">
                  <c:v>39541</c:v>
                </c:pt>
                <c:pt idx="319">
                  <c:v>39542</c:v>
                </c:pt>
                <c:pt idx="320">
                  <c:v>39545</c:v>
                </c:pt>
                <c:pt idx="321">
                  <c:v>39546</c:v>
                </c:pt>
                <c:pt idx="322">
                  <c:v>39547</c:v>
                </c:pt>
                <c:pt idx="323">
                  <c:v>39548</c:v>
                </c:pt>
                <c:pt idx="324">
                  <c:v>39549</c:v>
                </c:pt>
                <c:pt idx="325">
                  <c:v>39552</c:v>
                </c:pt>
                <c:pt idx="326">
                  <c:v>39553</c:v>
                </c:pt>
                <c:pt idx="327">
                  <c:v>39554</c:v>
                </c:pt>
                <c:pt idx="328">
                  <c:v>39555</c:v>
                </c:pt>
                <c:pt idx="329">
                  <c:v>39556</c:v>
                </c:pt>
                <c:pt idx="330">
                  <c:v>39559</c:v>
                </c:pt>
                <c:pt idx="331">
                  <c:v>39560</c:v>
                </c:pt>
                <c:pt idx="332">
                  <c:v>39561</c:v>
                </c:pt>
                <c:pt idx="333">
                  <c:v>39562</c:v>
                </c:pt>
                <c:pt idx="334">
                  <c:v>39563</c:v>
                </c:pt>
                <c:pt idx="335">
                  <c:v>39566</c:v>
                </c:pt>
                <c:pt idx="336">
                  <c:v>39567</c:v>
                </c:pt>
                <c:pt idx="337">
                  <c:v>39568</c:v>
                </c:pt>
                <c:pt idx="338">
                  <c:v>39569</c:v>
                </c:pt>
                <c:pt idx="339">
                  <c:v>39570</c:v>
                </c:pt>
                <c:pt idx="340">
                  <c:v>39573</c:v>
                </c:pt>
                <c:pt idx="341">
                  <c:v>39574</c:v>
                </c:pt>
                <c:pt idx="342">
                  <c:v>39575</c:v>
                </c:pt>
                <c:pt idx="343">
                  <c:v>39576</c:v>
                </c:pt>
                <c:pt idx="344">
                  <c:v>39577</c:v>
                </c:pt>
                <c:pt idx="345">
                  <c:v>39580</c:v>
                </c:pt>
                <c:pt idx="346">
                  <c:v>39581</c:v>
                </c:pt>
                <c:pt idx="347">
                  <c:v>39582</c:v>
                </c:pt>
                <c:pt idx="348">
                  <c:v>39583</c:v>
                </c:pt>
                <c:pt idx="349">
                  <c:v>39584</c:v>
                </c:pt>
                <c:pt idx="350">
                  <c:v>39587</c:v>
                </c:pt>
                <c:pt idx="351">
                  <c:v>39588</c:v>
                </c:pt>
                <c:pt idx="352">
                  <c:v>39589</c:v>
                </c:pt>
                <c:pt idx="353">
                  <c:v>39590</c:v>
                </c:pt>
                <c:pt idx="354">
                  <c:v>39591</c:v>
                </c:pt>
                <c:pt idx="355">
                  <c:v>39594</c:v>
                </c:pt>
                <c:pt idx="356">
                  <c:v>39595</c:v>
                </c:pt>
                <c:pt idx="357">
                  <c:v>39596</c:v>
                </c:pt>
                <c:pt idx="358">
                  <c:v>39597</c:v>
                </c:pt>
                <c:pt idx="359">
                  <c:v>39598</c:v>
                </c:pt>
                <c:pt idx="360">
                  <c:v>39601</c:v>
                </c:pt>
                <c:pt idx="361">
                  <c:v>39602</c:v>
                </c:pt>
                <c:pt idx="362">
                  <c:v>39603</c:v>
                </c:pt>
                <c:pt idx="363">
                  <c:v>39604</c:v>
                </c:pt>
                <c:pt idx="364">
                  <c:v>39605</c:v>
                </c:pt>
                <c:pt idx="365">
                  <c:v>39608</c:v>
                </c:pt>
                <c:pt idx="366">
                  <c:v>39609</c:v>
                </c:pt>
                <c:pt idx="367">
                  <c:v>39610</c:v>
                </c:pt>
                <c:pt idx="368">
                  <c:v>39611</c:v>
                </c:pt>
                <c:pt idx="369">
                  <c:v>39612</c:v>
                </c:pt>
                <c:pt idx="370">
                  <c:v>39615</c:v>
                </c:pt>
                <c:pt idx="371">
                  <c:v>39616</c:v>
                </c:pt>
                <c:pt idx="372">
                  <c:v>39618</c:v>
                </c:pt>
                <c:pt idx="373">
                  <c:v>39619</c:v>
                </c:pt>
                <c:pt idx="374">
                  <c:v>39622</c:v>
                </c:pt>
                <c:pt idx="375">
                  <c:v>39623</c:v>
                </c:pt>
                <c:pt idx="376">
                  <c:v>39624</c:v>
                </c:pt>
                <c:pt idx="377">
                  <c:v>39625</c:v>
                </c:pt>
                <c:pt idx="378">
                  <c:v>39626</c:v>
                </c:pt>
                <c:pt idx="379">
                  <c:v>39629</c:v>
                </c:pt>
                <c:pt idx="380">
                  <c:v>39630</c:v>
                </c:pt>
                <c:pt idx="381">
                  <c:v>39631</c:v>
                </c:pt>
                <c:pt idx="382">
                  <c:v>39632</c:v>
                </c:pt>
                <c:pt idx="383">
                  <c:v>39633</c:v>
                </c:pt>
                <c:pt idx="384">
                  <c:v>39636</c:v>
                </c:pt>
                <c:pt idx="385">
                  <c:v>39637</c:v>
                </c:pt>
                <c:pt idx="386">
                  <c:v>39638</c:v>
                </c:pt>
                <c:pt idx="387">
                  <c:v>39639</c:v>
                </c:pt>
                <c:pt idx="388">
                  <c:v>39640</c:v>
                </c:pt>
                <c:pt idx="389">
                  <c:v>39643</c:v>
                </c:pt>
                <c:pt idx="390">
                  <c:v>39644</c:v>
                </c:pt>
                <c:pt idx="391">
                  <c:v>39645</c:v>
                </c:pt>
                <c:pt idx="392">
                  <c:v>39646</c:v>
                </c:pt>
                <c:pt idx="393">
                  <c:v>39647</c:v>
                </c:pt>
                <c:pt idx="394">
                  <c:v>39650</c:v>
                </c:pt>
                <c:pt idx="395">
                  <c:v>39651</c:v>
                </c:pt>
                <c:pt idx="396">
                  <c:v>39652</c:v>
                </c:pt>
                <c:pt idx="397">
                  <c:v>39653</c:v>
                </c:pt>
                <c:pt idx="398">
                  <c:v>39654</c:v>
                </c:pt>
                <c:pt idx="399">
                  <c:v>39657</c:v>
                </c:pt>
                <c:pt idx="400">
                  <c:v>39658</c:v>
                </c:pt>
                <c:pt idx="401">
                  <c:v>39659</c:v>
                </c:pt>
                <c:pt idx="402">
                  <c:v>39660</c:v>
                </c:pt>
                <c:pt idx="403">
                  <c:v>39661</c:v>
                </c:pt>
                <c:pt idx="404">
                  <c:v>39664</c:v>
                </c:pt>
                <c:pt idx="405">
                  <c:v>39665</c:v>
                </c:pt>
                <c:pt idx="406">
                  <c:v>39666</c:v>
                </c:pt>
                <c:pt idx="407">
                  <c:v>39667</c:v>
                </c:pt>
                <c:pt idx="408">
                  <c:v>39668</c:v>
                </c:pt>
                <c:pt idx="409">
                  <c:v>39671</c:v>
                </c:pt>
                <c:pt idx="410">
                  <c:v>39672</c:v>
                </c:pt>
                <c:pt idx="411">
                  <c:v>39673</c:v>
                </c:pt>
                <c:pt idx="412">
                  <c:v>39674</c:v>
                </c:pt>
                <c:pt idx="413">
                  <c:v>39675</c:v>
                </c:pt>
                <c:pt idx="414">
                  <c:v>39678</c:v>
                </c:pt>
                <c:pt idx="415">
                  <c:v>39679</c:v>
                </c:pt>
                <c:pt idx="416">
                  <c:v>39680</c:v>
                </c:pt>
                <c:pt idx="417">
                  <c:v>39681</c:v>
                </c:pt>
                <c:pt idx="418">
                  <c:v>39682</c:v>
                </c:pt>
                <c:pt idx="419">
                  <c:v>39685</c:v>
                </c:pt>
                <c:pt idx="420">
                  <c:v>39686</c:v>
                </c:pt>
                <c:pt idx="421">
                  <c:v>39687</c:v>
                </c:pt>
                <c:pt idx="422">
                  <c:v>39688</c:v>
                </c:pt>
                <c:pt idx="423">
                  <c:v>39689</c:v>
                </c:pt>
                <c:pt idx="424">
                  <c:v>39692</c:v>
                </c:pt>
                <c:pt idx="425">
                  <c:v>39693</c:v>
                </c:pt>
                <c:pt idx="426">
                  <c:v>39694</c:v>
                </c:pt>
                <c:pt idx="427">
                  <c:v>39695</c:v>
                </c:pt>
                <c:pt idx="428">
                  <c:v>39696</c:v>
                </c:pt>
                <c:pt idx="429">
                  <c:v>39699</c:v>
                </c:pt>
                <c:pt idx="430">
                  <c:v>39700</c:v>
                </c:pt>
                <c:pt idx="431">
                  <c:v>39701</c:v>
                </c:pt>
                <c:pt idx="432">
                  <c:v>39702</c:v>
                </c:pt>
                <c:pt idx="433">
                  <c:v>39703</c:v>
                </c:pt>
                <c:pt idx="434">
                  <c:v>39706</c:v>
                </c:pt>
                <c:pt idx="435">
                  <c:v>39707</c:v>
                </c:pt>
                <c:pt idx="436">
                  <c:v>39708</c:v>
                </c:pt>
                <c:pt idx="437">
                  <c:v>39709</c:v>
                </c:pt>
                <c:pt idx="438">
                  <c:v>39710</c:v>
                </c:pt>
                <c:pt idx="439">
                  <c:v>39713</c:v>
                </c:pt>
                <c:pt idx="440">
                  <c:v>39714</c:v>
                </c:pt>
                <c:pt idx="441">
                  <c:v>39715</c:v>
                </c:pt>
                <c:pt idx="442">
                  <c:v>39716</c:v>
                </c:pt>
                <c:pt idx="443">
                  <c:v>39717</c:v>
                </c:pt>
                <c:pt idx="444">
                  <c:v>39720</c:v>
                </c:pt>
                <c:pt idx="445">
                  <c:v>39721</c:v>
                </c:pt>
                <c:pt idx="446">
                  <c:v>39722</c:v>
                </c:pt>
                <c:pt idx="447">
                  <c:v>39723</c:v>
                </c:pt>
                <c:pt idx="448">
                  <c:v>39724</c:v>
                </c:pt>
                <c:pt idx="449">
                  <c:v>39727</c:v>
                </c:pt>
                <c:pt idx="450">
                  <c:v>39728</c:v>
                </c:pt>
                <c:pt idx="451">
                  <c:v>39729</c:v>
                </c:pt>
                <c:pt idx="452">
                  <c:v>39730</c:v>
                </c:pt>
                <c:pt idx="453">
                  <c:v>39731</c:v>
                </c:pt>
                <c:pt idx="454">
                  <c:v>39734</c:v>
                </c:pt>
                <c:pt idx="455">
                  <c:v>39735</c:v>
                </c:pt>
                <c:pt idx="456">
                  <c:v>39736</c:v>
                </c:pt>
                <c:pt idx="457">
                  <c:v>39737</c:v>
                </c:pt>
                <c:pt idx="458">
                  <c:v>39738</c:v>
                </c:pt>
                <c:pt idx="459">
                  <c:v>39741</c:v>
                </c:pt>
                <c:pt idx="460">
                  <c:v>39743</c:v>
                </c:pt>
                <c:pt idx="461">
                  <c:v>39744</c:v>
                </c:pt>
                <c:pt idx="462">
                  <c:v>39745</c:v>
                </c:pt>
                <c:pt idx="463">
                  <c:v>39748</c:v>
                </c:pt>
                <c:pt idx="464">
                  <c:v>39749</c:v>
                </c:pt>
                <c:pt idx="465">
                  <c:v>39750</c:v>
                </c:pt>
                <c:pt idx="466">
                  <c:v>39751</c:v>
                </c:pt>
                <c:pt idx="467">
                  <c:v>39752</c:v>
                </c:pt>
                <c:pt idx="468">
                  <c:v>39755</c:v>
                </c:pt>
                <c:pt idx="469">
                  <c:v>39756</c:v>
                </c:pt>
                <c:pt idx="470">
                  <c:v>39757</c:v>
                </c:pt>
                <c:pt idx="471">
                  <c:v>39758</c:v>
                </c:pt>
                <c:pt idx="472">
                  <c:v>39759</c:v>
                </c:pt>
                <c:pt idx="473">
                  <c:v>39762</c:v>
                </c:pt>
                <c:pt idx="474">
                  <c:v>39763</c:v>
                </c:pt>
                <c:pt idx="475">
                  <c:v>39764</c:v>
                </c:pt>
                <c:pt idx="476">
                  <c:v>39765</c:v>
                </c:pt>
                <c:pt idx="477">
                  <c:v>39766</c:v>
                </c:pt>
                <c:pt idx="478">
                  <c:v>39769</c:v>
                </c:pt>
                <c:pt idx="479">
                  <c:v>39770</c:v>
                </c:pt>
                <c:pt idx="480">
                  <c:v>39771</c:v>
                </c:pt>
                <c:pt idx="481">
                  <c:v>39772</c:v>
                </c:pt>
                <c:pt idx="482">
                  <c:v>39773</c:v>
                </c:pt>
                <c:pt idx="483">
                  <c:v>39776</c:v>
                </c:pt>
                <c:pt idx="484">
                  <c:v>39777</c:v>
                </c:pt>
                <c:pt idx="485">
                  <c:v>39778</c:v>
                </c:pt>
                <c:pt idx="486">
                  <c:v>39779</c:v>
                </c:pt>
                <c:pt idx="487">
                  <c:v>39780</c:v>
                </c:pt>
                <c:pt idx="488">
                  <c:v>39783</c:v>
                </c:pt>
                <c:pt idx="489">
                  <c:v>39784</c:v>
                </c:pt>
                <c:pt idx="490">
                  <c:v>39785</c:v>
                </c:pt>
                <c:pt idx="491">
                  <c:v>39786</c:v>
                </c:pt>
                <c:pt idx="492">
                  <c:v>39787</c:v>
                </c:pt>
                <c:pt idx="493">
                  <c:v>39790</c:v>
                </c:pt>
                <c:pt idx="494">
                  <c:v>39791</c:v>
                </c:pt>
                <c:pt idx="495">
                  <c:v>39792</c:v>
                </c:pt>
                <c:pt idx="496">
                  <c:v>39793</c:v>
                </c:pt>
                <c:pt idx="497">
                  <c:v>39794</c:v>
                </c:pt>
                <c:pt idx="498">
                  <c:v>39797</c:v>
                </c:pt>
                <c:pt idx="499">
                  <c:v>39798</c:v>
                </c:pt>
                <c:pt idx="500">
                  <c:v>39799</c:v>
                </c:pt>
                <c:pt idx="501">
                  <c:v>39800</c:v>
                </c:pt>
                <c:pt idx="502">
                  <c:v>39801</c:v>
                </c:pt>
                <c:pt idx="503">
                  <c:v>39804</c:v>
                </c:pt>
                <c:pt idx="504">
                  <c:v>39805</c:v>
                </c:pt>
                <c:pt idx="505">
                  <c:v>39806</c:v>
                </c:pt>
                <c:pt idx="506">
                  <c:v>39808</c:v>
                </c:pt>
                <c:pt idx="507">
                  <c:v>39811</c:v>
                </c:pt>
                <c:pt idx="508">
                  <c:v>39812</c:v>
                </c:pt>
                <c:pt idx="509">
                  <c:v>39813</c:v>
                </c:pt>
                <c:pt idx="510">
                  <c:v>39815</c:v>
                </c:pt>
                <c:pt idx="511">
                  <c:v>39818</c:v>
                </c:pt>
                <c:pt idx="512">
                  <c:v>39819</c:v>
                </c:pt>
                <c:pt idx="513">
                  <c:v>39820</c:v>
                </c:pt>
                <c:pt idx="514">
                  <c:v>39821</c:v>
                </c:pt>
                <c:pt idx="515">
                  <c:v>39822</c:v>
                </c:pt>
                <c:pt idx="516">
                  <c:v>39825</c:v>
                </c:pt>
                <c:pt idx="517">
                  <c:v>39826</c:v>
                </c:pt>
                <c:pt idx="518">
                  <c:v>39827</c:v>
                </c:pt>
                <c:pt idx="519">
                  <c:v>39828</c:v>
                </c:pt>
                <c:pt idx="520">
                  <c:v>39829</c:v>
                </c:pt>
                <c:pt idx="521">
                  <c:v>39832</c:v>
                </c:pt>
                <c:pt idx="522">
                  <c:v>39833</c:v>
                </c:pt>
                <c:pt idx="523">
                  <c:v>39834</c:v>
                </c:pt>
                <c:pt idx="524">
                  <c:v>39835</c:v>
                </c:pt>
                <c:pt idx="525">
                  <c:v>39836</c:v>
                </c:pt>
                <c:pt idx="526">
                  <c:v>39839</c:v>
                </c:pt>
                <c:pt idx="527">
                  <c:v>39840</c:v>
                </c:pt>
                <c:pt idx="528">
                  <c:v>39841</c:v>
                </c:pt>
                <c:pt idx="529">
                  <c:v>39842</c:v>
                </c:pt>
                <c:pt idx="530">
                  <c:v>39843</c:v>
                </c:pt>
                <c:pt idx="531">
                  <c:v>39846</c:v>
                </c:pt>
                <c:pt idx="532">
                  <c:v>39847</c:v>
                </c:pt>
                <c:pt idx="533">
                  <c:v>39848</c:v>
                </c:pt>
                <c:pt idx="534">
                  <c:v>39849</c:v>
                </c:pt>
                <c:pt idx="535">
                  <c:v>39850</c:v>
                </c:pt>
                <c:pt idx="536">
                  <c:v>39853</c:v>
                </c:pt>
                <c:pt idx="537">
                  <c:v>39854</c:v>
                </c:pt>
                <c:pt idx="538">
                  <c:v>39855</c:v>
                </c:pt>
                <c:pt idx="539">
                  <c:v>39856</c:v>
                </c:pt>
                <c:pt idx="540">
                  <c:v>39857</c:v>
                </c:pt>
                <c:pt idx="541">
                  <c:v>39860</c:v>
                </c:pt>
                <c:pt idx="542">
                  <c:v>39861</c:v>
                </c:pt>
                <c:pt idx="543">
                  <c:v>39862</c:v>
                </c:pt>
                <c:pt idx="544">
                  <c:v>39863</c:v>
                </c:pt>
                <c:pt idx="545">
                  <c:v>39864</c:v>
                </c:pt>
                <c:pt idx="546">
                  <c:v>39867</c:v>
                </c:pt>
                <c:pt idx="547">
                  <c:v>39868</c:v>
                </c:pt>
                <c:pt idx="548">
                  <c:v>39869</c:v>
                </c:pt>
                <c:pt idx="549">
                  <c:v>39870</c:v>
                </c:pt>
                <c:pt idx="550">
                  <c:v>39871</c:v>
                </c:pt>
                <c:pt idx="551">
                  <c:v>39874</c:v>
                </c:pt>
                <c:pt idx="552">
                  <c:v>39875</c:v>
                </c:pt>
                <c:pt idx="553">
                  <c:v>39876</c:v>
                </c:pt>
                <c:pt idx="554">
                  <c:v>39877</c:v>
                </c:pt>
                <c:pt idx="555">
                  <c:v>39878</c:v>
                </c:pt>
                <c:pt idx="556">
                  <c:v>39881</c:v>
                </c:pt>
                <c:pt idx="557">
                  <c:v>39882</c:v>
                </c:pt>
                <c:pt idx="558">
                  <c:v>39883</c:v>
                </c:pt>
                <c:pt idx="559">
                  <c:v>39884</c:v>
                </c:pt>
                <c:pt idx="560">
                  <c:v>39885</c:v>
                </c:pt>
                <c:pt idx="561">
                  <c:v>39888</c:v>
                </c:pt>
                <c:pt idx="562">
                  <c:v>39889</c:v>
                </c:pt>
                <c:pt idx="563">
                  <c:v>39890</c:v>
                </c:pt>
                <c:pt idx="564">
                  <c:v>39891</c:v>
                </c:pt>
                <c:pt idx="565">
                  <c:v>39892</c:v>
                </c:pt>
                <c:pt idx="566">
                  <c:v>39895</c:v>
                </c:pt>
                <c:pt idx="567">
                  <c:v>39896</c:v>
                </c:pt>
                <c:pt idx="568">
                  <c:v>39897</c:v>
                </c:pt>
                <c:pt idx="569">
                  <c:v>39898</c:v>
                </c:pt>
                <c:pt idx="570">
                  <c:v>39899</c:v>
                </c:pt>
                <c:pt idx="571">
                  <c:v>39902</c:v>
                </c:pt>
                <c:pt idx="572">
                  <c:v>39903</c:v>
                </c:pt>
                <c:pt idx="573">
                  <c:v>39904</c:v>
                </c:pt>
                <c:pt idx="574">
                  <c:v>39905</c:v>
                </c:pt>
                <c:pt idx="575">
                  <c:v>39906</c:v>
                </c:pt>
                <c:pt idx="576">
                  <c:v>39909</c:v>
                </c:pt>
                <c:pt idx="577">
                  <c:v>39910</c:v>
                </c:pt>
                <c:pt idx="578">
                  <c:v>39911</c:v>
                </c:pt>
                <c:pt idx="579">
                  <c:v>39912</c:v>
                </c:pt>
                <c:pt idx="580">
                  <c:v>39913</c:v>
                </c:pt>
                <c:pt idx="581">
                  <c:v>39916</c:v>
                </c:pt>
                <c:pt idx="582">
                  <c:v>39917</c:v>
                </c:pt>
                <c:pt idx="583">
                  <c:v>39918</c:v>
                </c:pt>
                <c:pt idx="584">
                  <c:v>39919</c:v>
                </c:pt>
                <c:pt idx="585">
                  <c:v>39920</c:v>
                </c:pt>
                <c:pt idx="586">
                  <c:v>39923</c:v>
                </c:pt>
                <c:pt idx="587">
                  <c:v>39924</c:v>
                </c:pt>
                <c:pt idx="588">
                  <c:v>39925</c:v>
                </c:pt>
                <c:pt idx="589">
                  <c:v>39926</c:v>
                </c:pt>
                <c:pt idx="590">
                  <c:v>39927</c:v>
                </c:pt>
                <c:pt idx="591">
                  <c:v>39930</c:v>
                </c:pt>
                <c:pt idx="592">
                  <c:v>39931</c:v>
                </c:pt>
                <c:pt idx="593">
                  <c:v>39932</c:v>
                </c:pt>
                <c:pt idx="594">
                  <c:v>39933</c:v>
                </c:pt>
                <c:pt idx="595">
                  <c:v>39934</c:v>
                </c:pt>
                <c:pt idx="596">
                  <c:v>39937</c:v>
                </c:pt>
                <c:pt idx="597">
                  <c:v>39938</c:v>
                </c:pt>
                <c:pt idx="598">
                  <c:v>39939</c:v>
                </c:pt>
                <c:pt idx="599">
                  <c:v>39940</c:v>
                </c:pt>
                <c:pt idx="600">
                  <c:v>39941</c:v>
                </c:pt>
                <c:pt idx="601">
                  <c:v>39944</c:v>
                </c:pt>
                <c:pt idx="602">
                  <c:v>39945</c:v>
                </c:pt>
                <c:pt idx="603">
                  <c:v>39946</c:v>
                </c:pt>
                <c:pt idx="604">
                  <c:v>39947</c:v>
                </c:pt>
                <c:pt idx="605">
                  <c:v>39948</c:v>
                </c:pt>
                <c:pt idx="606">
                  <c:v>39951</c:v>
                </c:pt>
                <c:pt idx="607">
                  <c:v>39952</c:v>
                </c:pt>
                <c:pt idx="608">
                  <c:v>39953</c:v>
                </c:pt>
                <c:pt idx="609">
                  <c:v>39954</c:v>
                </c:pt>
                <c:pt idx="610">
                  <c:v>39955</c:v>
                </c:pt>
                <c:pt idx="611">
                  <c:v>39958</c:v>
                </c:pt>
                <c:pt idx="612">
                  <c:v>39959</c:v>
                </c:pt>
                <c:pt idx="613">
                  <c:v>39960</c:v>
                </c:pt>
                <c:pt idx="614">
                  <c:v>39961</c:v>
                </c:pt>
                <c:pt idx="615">
                  <c:v>39962</c:v>
                </c:pt>
                <c:pt idx="616">
                  <c:v>39965</c:v>
                </c:pt>
                <c:pt idx="617">
                  <c:v>39966</c:v>
                </c:pt>
                <c:pt idx="618">
                  <c:v>39967</c:v>
                </c:pt>
                <c:pt idx="619">
                  <c:v>39968</c:v>
                </c:pt>
                <c:pt idx="620">
                  <c:v>39969</c:v>
                </c:pt>
                <c:pt idx="621">
                  <c:v>39972</c:v>
                </c:pt>
                <c:pt idx="622">
                  <c:v>39973</c:v>
                </c:pt>
                <c:pt idx="623">
                  <c:v>39974</c:v>
                </c:pt>
                <c:pt idx="624">
                  <c:v>39975</c:v>
                </c:pt>
                <c:pt idx="625">
                  <c:v>39976</c:v>
                </c:pt>
                <c:pt idx="626">
                  <c:v>39979</c:v>
                </c:pt>
                <c:pt idx="627">
                  <c:v>39980</c:v>
                </c:pt>
                <c:pt idx="628">
                  <c:v>39981</c:v>
                </c:pt>
                <c:pt idx="629">
                  <c:v>39982</c:v>
                </c:pt>
                <c:pt idx="630">
                  <c:v>39983</c:v>
                </c:pt>
                <c:pt idx="631">
                  <c:v>39986</c:v>
                </c:pt>
                <c:pt idx="632">
                  <c:v>39987</c:v>
                </c:pt>
                <c:pt idx="633">
                  <c:v>39988</c:v>
                </c:pt>
                <c:pt idx="634">
                  <c:v>39989</c:v>
                </c:pt>
                <c:pt idx="635">
                  <c:v>39990</c:v>
                </c:pt>
                <c:pt idx="636">
                  <c:v>39993</c:v>
                </c:pt>
                <c:pt idx="637">
                  <c:v>39994</c:v>
                </c:pt>
                <c:pt idx="638">
                  <c:v>39995</c:v>
                </c:pt>
                <c:pt idx="639">
                  <c:v>39996</c:v>
                </c:pt>
                <c:pt idx="640">
                  <c:v>39997</c:v>
                </c:pt>
                <c:pt idx="641">
                  <c:v>40000</c:v>
                </c:pt>
                <c:pt idx="642">
                  <c:v>40001</c:v>
                </c:pt>
                <c:pt idx="643">
                  <c:v>40002</c:v>
                </c:pt>
                <c:pt idx="644">
                  <c:v>40003</c:v>
                </c:pt>
                <c:pt idx="645">
                  <c:v>40004</c:v>
                </c:pt>
                <c:pt idx="646">
                  <c:v>40007</c:v>
                </c:pt>
                <c:pt idx="647">
                  <c:v>40008</c:v>
                </c:pt>
                <c:pt idx="648">
                  <c:v>40009</c:v>
                </c:pt>
                <c:pt idx="649">
                  <c:v>40010</c:v>
                </c:pt>
                <c:pt idx="650">
                  <c:v>40011</c:v>
                </c:pt>
                <c:pt idx="651">
                  <c:v>40014</c:v>
                </c:pt>
                <c:pt idx="652">
                  <c:v>40015</c:v>
                </c:pt>
                <c:pt idx="653">
                  <c:v>40016</c:v>
                </c:pt>
                <c:pt idx="654">
                  <c:v>40017</c:v>
                </c:pt>
                <c:pt idx="655">
                  <c:v>40018</c:v>
                </c:pt>
                <c:pt idx="656">
                  <c:v>40022</c:v>
                </c:pt>
                <c:pt idx="657">
                  <c:v>40023</c:v>
                </c:pt>
                <c:pt idx="658">
                  <c:v>40024</c:v>
                </c:pt>
                <c:pt idx="659">
                  <c:v>40025</c:v>
                </c:pt>
                <c:pt idx="660">
                  <c:v>40028</c:v>
                </c:pt>
                <c:pt idx="661">
                  <c:v>40029</c:v>
                </c:pt>
                <c:pt idx="662">
                  <c:v>40030</c:v>
                </c:pt>
                <c:pt idx="663">
                  <c:v>40031</c:v>
                </c:pt>
                <c:pt idx="664">
                  <c:v>40032</c:v>
                </c:pt>
                <c:pt idx="665">
                  <c:v>40035</c:v>
                </c:pt>
                <c:pt idx="666">
                  <c:v>40036</c:v>
                </c:pt>
                <c:pt idx="667">
                  <c:v>40037</c:v>
                </c:pt>
                <c:pt idx="668">
                  <c:v>40038</c:v>
                </c:pt>
                <c:pt idx="669">
                  <c:v>40039</c:v>
                </c:pt>
                <c:pt idx="670">
                  <c:v>40042</c:v>
                </c:pt>
                <c:pt idx="671">
                  <c:v>40043</c:v>
                </c:pt>
                <c:pt idx="672">
                  <c:v>40044</c:v>
                </c:pt>
                <c:pt idx="673">
                  <c:v>40045</c:v>
                </c:pt>
                <c:pt idx="674">
                  <c:v>40046</c:v>
                </c:pt>
                <c:pt idx="675">
                  <c:v>40049</c:v>
                </c:pt>
                <c:pt idx="676">
                  <c:v>40050</c:v>
                </c:pt>
                <c:pt idx="677">
                  <c:v>40051</c:v>
                </c:pt>
                <c:pt idx="678">
                  <c:v>40052</c:v>
                </c:pt>
                <c:pt idx="679">
                  <c:v>40053</c:v>
                </c:pt>
                <c:pt idx="680">
                  <c:v>40056</c:v>
                </c:pt>
                <c:pt idx="681">
                  <c:v>40057</c:v>
                </c:pt>
                <c:pt idx="682">
                  <c:v>40058</c:v>
                </c:pt>
                <c:pt idx="683">
                  <c:v>40059</c:v>
                </c:pt>
                <c:pt idx="684">
                  <c:v>40060</c:v>
                </c:pt>
                <c:pt idx="685">
                  <c:v>40063</c:v>
                </c:pt>
                <c:pt idx="686">
                  <c:v>40064</c:v>
                </c:pt>
                <c:pt idx="687">
                  <c:v>40065</c:v>
                </c:pt>
                <c:pt idx="688">
                  <c:v>40066</c:v>
                </c:pt>
                <c:pt idx="689">
                  <c:v>40067</c:v>
                </c:pt>
                <c:pt idx="690">
                  <c:v>40070</c:v>
                </c:pt>
                <c:pt idx="691">
                  <c:v>40071</c:v>
                </c:pt>
                <c:pt idx="692">
                  <c:v>40072</c:v>
                </c:pt>
                <c:pt idx="693">
                  <c:v>40073</c:v>
                </c:pt>
                <c:pt idx="694">
                  <c:v>40074</c:v>
                </c:pt>
                <c:pt idx="695">
                  <c:v>40077</c:v>
                </c:pt>
                <c:pt idx="696">
                  <c:v>40078</c:v>
                </c:pt>
                <c:pt idx="697">
                  <c:v>40079</c:v>
                </c:pt>
                <c:pt idx="698">
                  <c:v>40080</c:v>
                </c:pt>
                <c:pt idx="699">
                  <c:v>40081</c:v>
                </c:pt>
                <c:pt idx="700">
                  <c:v>40084</c:v>
                </c:pt>
                <c:pt idx="701">
                  <c:v>40085</c:v>
                </c:pt>
                <c:pt idx="702">
                  <c:v>40086</c:v>
                </c:pt>
                <c:pt idx="703">
                  <c:v>40087</c:v>
                </c:pt>
                <c:pt idx="704">
                  <c:v>40088</c:v>
                </c:pt>
                <c:pt idx="705">
                  <c:v>40091</c:v>
                </c:pt>
                <c:pt idx="706">
                  <c:v>40092</c:v>
                </c:pt>
                <c:pt idx="707">
                  <c:v>40093</c:v>
                </c:pt>
                <c:pt idx="708">
                  <c:v>40094</c:v>
                </c:pt>
                <c:pt idx="709">
                  <c:v>40095</c:v>
                </c:pt>
                <c:pt idx="710">
                  <c:v>40098</c:v>
                </c:pt>
                <c:pt idx="711">
                  <c:v>40099</c:v>
                </c:pt>
                <c:pt idx="712">
                  <c:v>40100</c:v>
                </c:pt>
                <c:pt idx="713">
                  <c:v>40101</c:v>
                </c:pt>
                <c:pt idx="714">
                  <c:v>40102</c:v>
                </c:pt>
                <c:pt idx="715">
                  <c:v>40105</c:v>
                </c:pt>
                <c:pt idx="716">
                  <c:v>40106</c:v>
                </c:pt>
                <c:pt idx="717">
                  <c:v>40107</c:v>
                </c:pt>
                <c:pt idx="718">
                  <c:v>40108</c:v>
                </c:pt>
                <c:pt idx="719">
                  <c:v>40109</c:v>
                </c:pt>
                <c:pt idx="720">
                  <c:v>40112</c:v>
                </c:pt>
                <c:pt idx="721">
                  <c:v>40113</c:v>
                </c:pt>
                <c:pt idx="722">
                  <c:v>40114</c:v>
                </c:pt>
                <c:pt idx="723">
                  <c:v>40115</c:v>
                </c:pt>
                <c:pt idx="724">
                  <c:v>40116</c:v>
                </c:pt>
                <c:pt idx="725">
                  <c:v>40119</c:v>
                </c:pt>
                <c:pt idx="726">
                  <c:v>40120</c:v>
                </c:pt>
                <c:pt idx="727">
                  <c:v>40121</c:v>
                </c:pt>
                <c:pt idx="728">
                  <c:v>40122</c:v>
                </c:pt>
                <c:pt idx="729">
                  <c:v>40123</c:v>
                </c:pt>
                <c:pt idx="730">
                  <c:v>40126</c:v>
                </c:pt>
                <c:pt idx="731">
                  <c:v>40127</c:v>
                </c:pt>
                <c:pt idx="732">
                  <c:v>40128</c:v>
                </c:pt>
                <c:pt idx="733">
                  <c:v>40129</c:v>
                </c:pt>
                <c:pt idx="734">
                  <c:v>40130</c:v>
                </c:pt>
                <c:pt idx="735">
                  <c:v>40133</c:v>
                </c:pt>
                <c:pt idx="736">
                  <c:v>40134</c:v>
                </c:pt>
                <c:pt idx="737">
                  <c:v>40135</c:v>
                </c:pt>
                <c:pt idx="738">
                  <c:v>40136</c:v>
                </c:pt>
                <c:pt idx="739">
                  <c:v>40137</c:v>
                </c:pt>
                <c:pt idx="740">
                  <c:v>40140</c:v>
                </c:pt>
                <c:pt idx="741">
                  <c:v>40141</c:v>
                </c:pt>
                <c:pt idx="742">
                  <c:v>40142</c:v>
                </c:pt>
                <c:pt idx="743">
                  <c:v>40143</c:v>
                </c:pt>
                <c:pt idx="744">
                  <c:v>40144</c:v>
                </c:pt>
                <c:pt idx="745">
                  <c:v>40147</c:v>
                </c:pt>
                <c:pt idx="746">
                  <c:v>40148</c:v>
                </c:pt>
                <c:pt idx="747">
                  <c:v>40149</c:v>
                </c:pt>
                <c:pt idx="748">
                  <c:v>40150</c:v>
                </c:pt>
                <c:pt idx="749">
                  <c:v>40151</c:v>
                </c:pt>
                <c:pt idx="750">
                  <c:v>40154</c:v>
                </c:pt>
                <c:pt idx="751">
                  <c:v>40155</c:v>
                </c:pt>
                <c:pt idx="752">
                  <c:v>40156</c:v>
                </c:pt>
                <c:pt idx="753">
                  <c:v>40157</c:v>
                </c:pt>
                <c:pt idx="754">
                  <c:v>40158</c:v>
                </c:pt>
                <c:pt idx="755">
                  <c:v>40161</c:v>
                </c:pt>
                <c:pt idx="756">
                  <c:v>40162</c:v>
                </c:pt>
                <c:pt idx="757">
                  <c:v>40163</c:v>
                </c:pt>
                <c:pt idx="758">
                  <c:v>40164</c:v>
                </c:pt>
                <c:pt idx="759">
                  <c:v>40165</c:v>
                </c:pt>
                <c:pt idx="760">
                  <c:v>40168</c:v>
                </c:pt>
                <c:pt idx="761">
                  <c:v>40169</c:v>
                </c:pt>
                <c:pt idx="762">
                  <c:v>40170</c:v>
                </c:pt>
                <c:pt idx="763">
                  <c:v>40171</c:v>
                </c:pt>
                <c:pt idx="764">
                  <c:v>40175</c:v>
                </c:pt>
                <c:pt idx="765">
                  <c:v>40176</c:v>
                </c:pt>
                <c:pt idx="766">
                  <c:v>40177</c:v>
                </c:pt>
                <c:pt idx="767">
                  <c:v>40178</c:v>
                </c:pt>
                <c:pt idx="768">
                  <c:v>40182</c:v>
                </c:pt>
                <c:pt idx="769">
                  <c:v>40183</c:v>
                </c:pt>
                <c:pt idx="770">
                  <c:v>40184</c:v>
                </c:pt>
                <c:pt idx="771">
                  <c:v>40185</c:v>
                </c:pt>
                <c:pt idx="772">
                  <c:v>40186</c:v>
                </c:pt>
                <c:pt idx="773">
                  <c:v>40189</c:v>
                </c:pt>
                <c:pt idx="774">
                  <c:v>40190</c:v>
                </c:pt>
                <c:pt idx="775">
                  <c:v>40191</c:v>
                </c:pt>
                <c:pt idx="776">
                  <c:v>40192</c:v>
                </c:pt>
                <c:pt idx="777">
                  <c:v>40193</c:v>
                </c:pt>
                <c:pt idx="778">
                  <c:v>40196</c:v>
                </c:pt>
                <c:pt idx="779">
                  <c:v>40197</c:v>
                </c:pt>
                <c:pt idx="780">
                  <c:v>40198</c:v>
                </c:pt>
                <c:pt idx="781">
                  <c:v>40199</c:v>
                </c:pt>
                <c:pt idx="782">
                  <c:v>40200</c:v>
                </c:pt>
                <c:pt idx="783">
                  <c:v>40203</c:v>
                </c:pt>
                <c:pt idx="784">
                  <c:v>40204</c:v>
                </c:pt>
                <c:pt idx="785">
                  <c:v>40205</c:v>
                </c:pt>
                <c:pt idx="786">
                  <c:v>40206</c:v>
                </c:pt>
                <c:pt idx="787">
                  <c:v>40207</c:v>
                </c:pt>
                <c:pt idx="788">
                  <c:v>40210</c:v>
                </c:pt>
                <c:pt idx="789">
                  <c:v>40211</c:v>
                </c:pt>
                <c:pt idx="790">
                  <c:v>40212</c:v>
                </c:pt>
                <c:pt idx="791">
                  <c:v>40213</c:v>
                </c:pt>
                <c:pt idx="792">
                  <c:v>40214</c:v>
                </c:pt>
                <c:pt idx="793">
                  <c:v>40217</c:v>
                </c:pt>
                <c:pt idx="794">
                  <c:v>40218</c:v>
                </c:pt>
                <c:pt idx="795">
                  <c:v>40219</c:v>
                </c:pt>
                <c:pt idx="796">
                  <c:v>40220</c:v>
                </c:pt>
                <c:pt idx="797">
                  <c:v>40221</c:v>
                </c:pt>
                <c:pt idx="798">
                  <c:v>40224</c:v>
                </c:pt>
                <c:pt idx="799">
                  <c:v>40225</c:v>
                </c:pt>
                <c:pt idx="800">
                  <c:v>40226</c:v>
                </c:pt>
                <c:pt idx="801">
                  <c:v>40227</c:v>
                </c:pt>
                <c:pt idx="802">
                  <c:v>40228</c:v>
                </c:pt>
                <c:pt idx="803">
                  <c:v>40231</c:v>
                </c:pt>
                <c:pt idx="804">
                  <c:v>40232</c:v>
                </c:pt>
                <c:pt idx="805">
                  <c:v>40233</c:v>
                </c:pt>
                <c:pt idx="806">
                  <c:v>40234</c:v>
                </c:pt>
                <c:pt idx="807">
                  <c:v>40235</c:v>
                </c:pt>
                <c:pt idx="808">
                  <c:v>40238</c:v>
                </c:pt>
                <c:pt idx="809">
                  <c:v>40239</c:v>
                </c:pt>
                <c:pt idx="810">
                  <c:v>40240</c:v>
                </c:pt>
                <c:pt idx="811">
                  <c:v>40241</c:v>
                </c:pt>
                <c:pt idx="812">
                  <c:v>40242</c:v>
                </c:pt>
                <c:pt idx="813">
                  <c:v>40245</c:v>
                </c:pt>
                <c:pt idx="814">
                  <c:v>40247</c:v>
                </c:pt>
                <c:pt idx="815">
                  <c:v>40248</c:v>
                </c:pt>
                <c:pt idx="816">
                  <c:v>40249</c:v>
                </c:pt>
                <c:pt idx="817">
                  <c:v>40252</c:v>
                </c:pt>
                <c:pt idx="818">
                  <c:v>40253</c:v>
                </c:pt>
                <c:pt idx="819">
                  <c:v>40254</c:v>
                </c:pt>
                <c:pt idx="820">
                  <c:v>40255</c:v>
                </c:pt>
                <c:pt idx="821">
                  <c:v>40256</c:v>
                </c:pt>
                <c:pt idx="822">
                  <c:v>40259</c:v>
                </c:pt>
                <c:pt idx="823">
                  <c:v>40260</c:v>
                </c:pt>
                <c:pt idx="824">
                  <c:v>40261</c:v>
                </c:pt>
                <c:pt idx="825">
                  <c:v>40262</c:v>
                </c:pt>
                <c:pt idx="826">
                  <c:v>40263</c:v>
                </c:pt>
                <c:pt idx="827">
                  <c:v>40266</c:v>
                </c:pt>
                <c:pt idx="828">
                  <c:v>40267</c:v>
                </c:pt>
                <c:pt idx="829">
                  <c:v>40268</c:v>
                </c:pt>
                <c:pt idx="830">
                  <c:v>40269</c:v>
                </c:pt>
                <c:pt idx="831">
                  <c:v>40270</c:v>
                </c:pt>
                <c:pt idx="832">
                  <c:v>40273</c:v>
                </c:pt>
                <c:pt idx="833">
                  <c:v>40274</c:v>
                </c:pt>
                <c:pt idx="834">
                  <c:v>40275</c:v>
                </c:pt>
                <c:pt idx="835">
                  <c:v>40276</c:v>
                </c:pt>
                <c:pt idx="836">
                  <c:v>40277</c:v>
                </c:pt>
                <c:pt idx="837">
                  <c:v>40280</c:v>
                </c:pt>
                <c:pt idx="838">
                  <c:v>40281</c:v>
                </c:pt>
                <c:pt idx="839">
                  <c:v>40282</c:v>
                </c:pt>
                <c:pt idx="840">
                  <c:v>40283</c:v>
                </c:pt>
                <c:pt idx="841">
                  <c:v>40284</c:v>
                </c:pt>
                <c:pt idx="842">
                  <c:v>40287</c:v>
                </c:pt>
                <c:pt idx="843">
                  <c:v>40288</c:v>
                </c:pt>
                <c:pt idx="844">
                  <c:v>40289</c:v>
                </c:pt>
                <c:pt idx="845">
                  <c:v>40290</c:v>
                </c:pt>
                <c:pt idx="846">
                  <c:v>40291</c:v>
                </c:pt>
                <c:pt idx="847">
                  <c:v>40294</c:v>
                </c:pt>
                <c:pt idx="848">
                  <c:v>40295</c:v>
                </c:pt>
                <c:pt idx="849">
                  <c:v>40296</c:v>
                </c:pt>
                <c:pt idx="850">
                  <c:v>40297</c:v>
                </c:pt>
                <c:pt idx="851">
                  <c:v>40298</c:v>
                </c:pt>
                <c:pt idx="852">
                  <c:v>40301</c:v>
                </c:pt>
                <c:pt idx="853">
                  <c:v>40302</c:v>
                </c:pt>
                <c:pt idx="854">
                  <c:v>40303</c:v>
                </c:pt>
                <c:pt idx="855">
                  <c:v>40304</c:v>
                </c:pt>
                <c:pt idx="856">
                  <c:v>40305</c:v>
                </c:pt>
                <c:pt idx="857">
                  <c:v>40308</c:v>
                </c:pt>
                <c:pt idx="858">
                  <c:v>40309</c:v>
                </c:pt>
                <c:pt idx="859">
                  <c:v>40310</c:v>
                </c:pt>
                <c:pt idx="860">
                  <c:v>40311</c:v>
                </c:pt>
                <c:pt idx="861">
                  <c:v>40312</c:v>
                </c:pt>
                <c:pt idx="862">
                  <c:v>40315</c:v>
                </c:pt>
                <c:pt idx="863">
                  <c:v>40316</c:v>
                </c:pt>
                <c:pt idx="864">
                  <c:v>40317</c:v>
                </c:pt>
                <c:pt idx="865">
                  <c:v>40318</c:v>
                </c:pt>
                <c:pt idx="866">
                  <c:v>40319</c:v>
                </c:pt>
                <c:pt idx="867">
                  <c:v>40322</c:v>
                </c:pt>
                <c:pt idx="868">
                  <c:v>40323</c:v>
                </c:pt>
                <c:pt idx="869">
                  <c:v>40324</c:v>
                </c:pt>
                <c:pt idx="870">
                  <c:v>40325</c:v>
                </c:pt>
                <c:pt idx="871">
                  <c:v>40326</c:v>
                </c:pt>
                <c:pt idx="872">
                  <c:v>40329</c:v>
                </c:pt>
                <c:pt idx="873">
                  <c:v>40330</c:v>
                </c:pt>
                <c:pt idx="874">
                  <c:v>40331</c:v>
                </c:pt>
                <c:pt idx="875">
                  <c:v>40332</c:v>
                </c:pt>
                <c:pt idx="876">
                  <c:v>40333</c:v>
                </c:pt>
                <c:pt idx="877">
                  <c:v>40336</c:v>
                </c:pt>
                <c:pt idx="878">
                  <c:v>40337</c:v>
                </c:pt>
                <c:pt idx="879">
                  <c:v>40338</c:v>
                </c:pt>
                <c:pt idx="880">
                  <c:v>40339</c:v>
                </c:pt>
                <c:pt idx="881">
                  <c:v>40340</c:v>
                </c:pt>
                <c:pt idx="882">
                  <c:v>40343</c:v>
                </c:pt>
                <c:pt idx="883">
                  <c:v>40344</c:v>
                </c:pt>
                <c:pt idx="884">
                  <c:v>40345</c:v>
                </c:pt>
                <c:pt idx="885">
                  <c:v>40346</c:v>
                </c:pt>
                <c:pt idx="886">
                  <c:v>40347</c:v>
                </c:pt>
                <c:pt idx="887">
                  <c:v>40350</c:v>
                </c:pt>
                <c:pt idx="888">
                  <c:v>40351</c:v>
                </c:pt>
                <c:pt idx="889">
                  <c:v>40352</c:v>
                </c:pt>
                <c:pt idx="890">
                  <c:v>40353</c:v>
                </c:pt>
                <c:pt idx="891">
                  <c:v>40354</c:v>
                </c:pt>
                <c:pt idx="892">
                  <c:v>40357</c:v>
                </c:pt>
                <c:pt idx="893">
                  <c:v>40358</c:v>
                </c:pt>
                <c:pt idx="894">
                  <c:v>40359</c:v>
                </c:pt>
                <c:pt idx="895">
                  <c:v>40360</c:v>
                </c:pt>
                <c:pt idx="896">
                  <c:v>40361</c:v>
                </c:pt>
                <c:pt idx="897">
                  <c:v>40364</c:v>
                </c:pt>
                <c:pt idx="898">
                  <c:v>40365</c:v>
                </c:pt>
                <c:pt idx="899">
                  <c:v>40366</c:v>
                </c:pt>
                <c:pt idx="900">
                  <c:v>40367</c:v>
                </c:pt>
                <c:pt idx="901">
                  <c:v>40368</c:v>
                </c:pt>
                <c:pt idx="902">
                  <c:v>40371</c:v>
                </c:pt>
                <c:pt idx="903">
                  <c:v>40372</c:v>
                </c:pt>
                <c:pt idx="904">
                  <c:v>40373</c:v>
                </c:pt>
                <c:pt idx="905">
                  <c:v>40374</c:v>
                </c:pt>
                <c:pt idx="906">
                  <c:v>40375</c:v>
                </c:pt>
                <c:pt idx="907">
                  <c:v>40378</c:v>
                </c:pt>
                <c:pt idx="908">
                  <c:v>40379</c:v>
                </c:pt>
                <c:pt idx="909">
                  <c:v>40380</c:v>
                </c:pt>
                <c:pt idx="910">
                  <c:v>40381</c:v>
                </c:pt>
                <c:pt idx="911">
                  <c:v>40382</c:v>
                </c:pt>
                <c:pt idx="912">
                  <c:v>40385</c:v>
                </c:pt>
                <c:pt idx="913">
                  <c:v>40386</c:v>
                </c:pt>
                <c:pt idx="914">
                  <c:v>40388</c:v>
                </c:pt>
                <c:pt idx="915">
                  <c:v>40389</c:v>
                </c:pt>
                <c:pt idx="916">
                  <c:v>40392</c:v>
                </c:pt>
                <c:pt idx="917">
                  <c:v>40393</c:v>
                </c:pt>
                <c:pt idx="918">
                  <c:v>40394</c:v>
                </c:pt>
                <c:pt idx="919">
                  <c:v>40395</c:v>
                </c:pt>
                <c:pt idx="920">
                  <c:v>40396</c:v>
                </c:pt>
                <c:pt idx="921">
                  <c:v>40399</c:v>
                </c:pt>
                <c:pt idx="922">
                  <c:v>40400</c:v>
                </c:pt>
                <c:pt idx="923">
                  <c:v>40401</c:v>
                </c:pt>
                <c:pt idx="924">
                  <c:v>40402</c:v>
                </c:pt>
                <c:pt idx="925">
                  <c:v>40403</c:v>
                </c:pt>
                <c:pt idx="926">
                  <c:v>40406</c:v>
                </c:pt>
                <c:pt idx="927">
                  <c:v>40407</c:v>
                </c:pt>
                <c:pt idx="928">
                  <c:v>40408</c:v>
                </c:pt>
                <c:pt idx="929">
                  <c:v>40409</c:v>
                </c:pt>
                <c:pt idx="930">
                  <c:v>40410</c:v>
                </c:pt>
                <c:pt idx="931">
                  <c:v>40413</c:v>
                </c:pt>
                <c:pt idx="932">
                  <c:v>40414</c:v>
                </c:pt>
                <c:pt idx="933">
                  <c:v>40415</c:v>
                </c:pt>
                <c:pt idx="934">
                  <c:v>40416</c:v>
                </c:pt>
                <c:pt idx="935">
                  <c:v>40417</c:v>
                </c:pt>
                <c:pt idx="936">
                  <c:v>40420</c:v>
                </c:pt>
                <c:pt idx="937">
                  <c:v>40421</c:v>
                </c:pt>
                <c:pt idx="938">
                  <c:v>40422</c:v>
                </c:pt>
                <c:pt idx="939">
                  <c:v>40423</c:v>
                </c:pt>
                <c:pt idx="940">
                  <c:v>40424</c:v>
                </c:pt>
                <c:pt idx="941">
                  <c:v>40427</c:v>
                </c:pt>
                <c:pt idx="942">
                  <c:v>40428</c:v>
                </c:pt>
                <c:pt idx="943">
                  <c:v>40429</c:v>
                </c:pt>
                <c:pt idx="944">
                  <c:v>40430</c:v>
                </c:pt>
                <c:pt idx="945">
                  <c:v>40431</c:v>
                </c:pt>
                <c:pt idx="946">
                  <c:v>40434</c:v>
                </c:pt>
                <c:pt idx="947">
                  <c:v>40435</c:v>
                </c:pt>
                <c:pt idx="948">
                  <c:v>40436</c:v>
                </c:pt>
                <c:pt idx="949">
                  <c:v>40437</c:v>
                </c:pt>
                <c:pt idx="950">
                  <c:v>40438</c:v>
                </c:pt>
                <c:pt idx="951">
                  <c:v>40441</c:v>
                </c:pt>
                <c:pt idx="952">
                  <c:v>40442</c:v>
                </c:pt>
                <c:pt idx="953">
                  <c:v>40443</c:v>
                </c:pt>
                <c:pt idx="954">
                  <c:v>40444</c:v>
                </c:pt>
                <c:pt idx="955">
                  <c:v>40445</c:v>
                </c:pt>
                <c:pt idx="956">
                  <c:v>40448</c:v>
                </c:pt>
                <c:pt idx="957">
                  <c:v>40449</c:v>
                </c:pt>
                <c:pt idx="958">
                  <c:v>40450</c:v>
                </c:pt>
                <c:pt idx="959">
                  <c:v>40451</c:v>
                </c:pt>
                <c:pt idx="960">
                  <c:v>40452</c:v>
                </c:pt>
                <c:pt idx="961">
                  <c:v>40455</c:v>
                </c:pt>
                <c:pt idx="962">
                  <c:v>40456</c:v>
                </c:pt>
                <c:pt idx="963">
                  <c:v>40457</c:v>
                </c:pt>
                <c:pt idx="964">
                  <c:v>40458</c:v>
                </c:pt>
                <c:pt idx="965">
                  <c:v>40459</c:v>
                </c:pt>
                <c:pt idx="966">
                  <c:v>40462</c:v>
                </c:pt>
                <c:pt idx="967">
                  <c:v>40463</c:v>
                </c:pt>
                <c:pt idx="968">
                  <c:v>40464</c:v>
                </c:pt>
                <c:pt idx="969">
                  <c:v>40465</c:v>
                </c:pt>
                <c:pt idx="970">
                  <c:v>40466</c:v>
                </c:pt>
                <c:pt idx="971">
                  <c:v>40469</c:v>
                </c:pt>
                <c:pt idx="972">
                  <c:v>40470</c:v>
                </c:pt>
                <c:pt idx="973">
                  <c:v>40471</c:v>
                </c:pt>
                <c:pt idx="974">
                  <c:v>40472</c:v>
                </c:pt>
                <c:pt idx="975">
                  <c:v>40473</c:v>
                </c:pt>
                <c:pt idx="976">
                  <c:v>40476</c:v>
                </c:pt>
                <c:pt idx="977">
                  <c:v>40477</c:v>
                </c:pt>
                <c:pt idx="978">
                  <c:v>40478</c:v>
                </c:pt>
                <c:pt idx="979">
                  <c:v>40479</c:v>
                </c:pt>
                <c:pt idx="980">
                  <c:v>40480</c:v>
                </c:pt>
                <c:pt idx="981">
                  <c:v>40483</c:v>
                </c:pt>
                <c:pt idx="982">
                  <c:v>40484</c:v>
                </c:pt>
                <c:pt idx="983">
                  <c:v>40485</c:v>
                </c:pt>
                <c:pt idx="984">
                  <c:v>40486</c:v>
                </c:pt>
                <c:pt idx="985">
                  <c:v>40487</c:v>
                </c:pt>
                <c:pt idx="986">
                  <c:v>40490</c:v>
                </c:pt>
                <c:pt idx="987">
                  <c:v>40491</c:v>
                </c:pt>
                <c:pt idx="988">
                  <c:v>40492</c:v>
                </c:pt>
                <c:pt idx="989">
                  <c:v>40493</c:v>
                </c:pt>
                <c:pt idx="990">
                  <c:v>40494</c:v>
                </c:pt>
                <c:pt idx="991">
                  <c:v>40497</c:v>
                </c:pt>
                <c:pt idx="992">
                  <c:v>40498</c:v>
                </c:pt>
                <c:pt idx="993">
                  <c:v>40499</c:v>
                </c:pt>
                <c:pt idx="994">
                  <c:v>40500</c:v>
                </c:pt>
                <c:pt idx="995">
                  <c:v>40501</c:v>
                </c:pt>
                <c:pt idx="996">
                  <c:v>40504</c:v>
                </c:pt>
                <c:pt idx="997">
                  <c:v>40505</c:v>
                </c:pt>
                <c:pt idx="998">
                  <c:v>40506</c:v>
                </c:pt>
                <c:pt idx="999">
                  <c:v>40507</c:v>
                </c:pt>
                <c:pt idx="1000">
                  <c:v>40508</c:v>
                </c:pt>
                <c:pt idx="1001">
                  <c:v>40511</c:v>
                </c:pt>
                <c:pt idx="1002">
                  <c:v>40512</c:v>
                </c:pt>
                <c:pt idx="1003">
                  <c:v>40513</c:v>
                </c:pt>
                <c:pt idx="1004">
                  <c:v>40514</c:v>
                </c:pt>
                <c:pt idx="1005">
                  <c:v>40515</c:v>
                </c:pt>
                <c:pt idx="1006">
                  <c:v>40518</c:v>
                </c:pt>
                <c:pt idx="1007">
                  <c:v>40519</c:v>
                </c:pt>
                <c:pt idx="1008">
                  <c:v>40520</c:v>
                </c:pt>
                <c:pt idx="1009">
                  <c:v>40525</c:v>
                </c:pt>
                <c:pt idx="1010">
                  <c:v>40526</c:v>
                </c:pt>
                <c:pt idx="1011">
                  <c:v>40527</c:v>
                </c:pt>
                <c:pt idx="1012">
                  <c:v>40528</c:v>
                </c:pt>
                <c:pt idx="1013">
                  <c:v>40529</c:v>
                </c:pt>
                <c:pt idx="1014">
                  <c:v>40532</c:v>
                </c:pt>
                <c:pt idx="1015">
                  <c:v>40533</c:v>
                </c:pt>
                <c:pt idx="1016">
                  <c:v>40534</c:v>
                </c:pt>
                <c:pt idx="1017">
                  <c:v>40535</c:v>
                </c:pt>
                <c:pt idx="1018">
                  <c:v>40536</c:v>
                </c:pt>
                <c:pt idx="1019">
                  <c:v>40539</c:v>
                </c:pt>
                <c:pt idx="1020">
                  <c:v>40540</c:v>
                </c:pt>
                <c:pt idx="1021">
                  <c:v>40541</c:v>
                </c:pt>
                <c:pt idx="1022">
                  <c:v>40542</c:v>
                </c:pt>
                <c:pt idx="1023">
                  <c:v>40543</c:v>
                </c:pt>
                <c:pt idx="1024">
                  <c:v>40546</c:v>
                </c:pt>
                <c:pt idx="1025">
                  <c:v>40547</c:v>
                </c:pt>
                <c:pt idx="1026">
                  <c:v>40548</c:v>
                </c:pt>
                <c:pt idx="1027">
                  <c:v>40549</c:v>
                </c:pt>
                <c:pt idx="1028">
                  <c:v>40550</c:v>
                </c:pt>
                <c:pt idx="1029">
                  <c:v>40553</c:v>
                </c:pt>
                <c:pt idx="1030">
                  <c:v>40554</c:v>
                </c:pt>
                <c:pt idx="1031">
                  <c:v>40555</c:v>
                </c:pt>
                <c:pt idx="1032">
                  <c:v>40556</c:v>
                </c:pt>
                <c:pt idx="1033">
                  <c:v>40557</c:v>
                </c:pt>
                <c:pt idx="1034">
                  <c:v>40560</c:v>
                </c:pt>
                <c:pt idx="1035">
                  <c:v>40561</c:v>
                </c:pt>
                <c:pt idx="1036">
                  <c:v>40562</c:v>
                </c:pt>
                <c:pt idx="1037">
                  <c:v>40563</c:v>
                </c:pt>
                <c:pt idx="1038">
                  <c:v>40564</c:v>
                </c:pt>
                <c:pt idx="1039">
                  <c:v>40567</c:v>
                </c:pt>
                <c:pt idx="1040">
                  <c:v>40568</c:v>
                </c:pt>
                <c:pt idx="1041">
                  <c:v>40569</c:v>
                </c:pt>
                <c:pt idx="1042">
                  <c:v>40570</c:v>
                </c:pt>
                <c:pt idx="1043">
                  <c:v>40571</c:v>
                </c:pt>
                <c:pt idx="1044">
                  <c:v>40574</c:v>
                </c:pt>
                <c:pt idx="1045">
                  <c:v>40575</c:v>
                </c:pt>
                <c:pt idx="1046">
                  <c:v>40576</c:v>
                </c:pt>
                <c:pt idx="1047">
                  <c:v>40577</c:v>
                </c:pt>
                <c:pt idx="1048">
                  <c:v>40578</c:v>
                </c:pt>
                <c:pt idx="1049">
                  <c:v>40581</c:v>
                </c:pt>
                <c:pt idx="1050">
                  <c:v>40582</c:v>
                </c:pt>
                <c:pt idx="1051">
                  <c:v>40583</c:v>
                </c:pt>
                <c:pt idx="1052">
                  <c:v>40584</c:v>
                </c:pt>
                <c:pt idx="1053">
                  <c:v>40585</c:v>
                </c:pt>
                <c:pt idx="1054">
                  <c:v>40588</c:v>
                </c:pt>
                <c:pt idx="1055">
                  <c:v>40589</c:v>
                </c:pt>
                <c:pt idx="1056">
                  <c:v>40590</c:v>
                </c:pt>
                <c:pt idx="1057">
                  <c:v>40591</c:v>
                </c:pt>
                <c:pt idx="1058">
                  <c:v>40592</c:v>
                </c:pt>
                <c:pt idx="1059">
                  <c:v>40595</c:v>
                </c:pt>
                <c:pt idx="1060">
                  <c:v>40596</c:v>
                </c:pt>
                <c:pt idx="1061">
                  <c:v>40597</c:v>
                </c:pt>
                <c:pt idx="1062">
                  <c:v>40598</c:v>
                </c:pt>
                <c:pt idx="1063">
                  <c:v>40599</c:v>
                </c:pt>
                <c:pt idx="1064">
                  <c:v>40602</c:v>
                </c:pt>
                <c:pt idx="1065">
                  <c:v>40603</c:v>
                </c:pt>
                <c:pt idx="1066">
                  <c:v>40604</c:v>
                </c:pt>
                <c:pt idx="1067">
                  <c:v>40605</c:v>
                </c:pt>
                <c:pt idx="1068">
                  <c:v>40606</c:v>
                </c:pt>
                <c:pt idx="1069">
                  <c:v>40609</c:v>
                </c:pt>
                <c:pt idx="1070">
                  <c:v>40610</c:v>
                </c:pt>
                <c:pt idx="1071">
                  <c:v>40611</c:v>
                </c:pt>
                <c:pt idx="1072">
                  <c:v>40612</c:v>
                </c:pt>
                <c:pt idx="1073">
                  <c:v>40613</c:v>
                </c:pt>
                <c:pt idx="1074">
                  <c:v>40616</c:v>
                </c:pt>
                <c:pt idx="1075">
                  <c:v>40617</c:v>
                </c:pt>
                <c:pt idx="1076">
                  <c:v>40618</c:v>
                </c:pt>
                <c:pt idx="1077">
                  <c:v>40619</c:v>
                </c:pt>
                <c:pt idx="1078">
                  <c:v>40620</c:v>
                </c:pt>
                <c:pt idx="1079">
                  <c:v>40623</c:v>
                </c:pt>
                <c:pt idx="1080">
                  <c:v>40624</c:v>
                </c:pt>
                <c:pt idx="1081">
                  <c:v>40625</c:v>
                </c:pt>
                <c:pt idx="1082">
                  <c:v>40626</c:v>
                </c:pt>
                <c:pt idx="1083">
                  <c:v>40627</c:v>
                </c:pt>
                <c:pt idx="1084">
                  <c:v>40630</c:v>
                </c:pt>
                <c:pt idx="1085">
                  <c:v>40631</c:v>
                </c:pt>
                <c:pt idx="1086">
                  <c:v>40632</c:v>
                </c:pt>
                <c:pt idx="1087">
                  <c:v>40633</c:v>
                </c:pt>
                <c:pt idx="1088">
                  <c:v>40634</c:v>
                </c:pt>
                <c:pt idx="1089">
                  <c:v>40637</c:v>
                </c:pt>
                <c:pt idx="1090">
                  <c:v>40638</c:v>
                </c:pt>
                <c:pt idx="1091">
                  <c:v>40639</c:v>
                </c:pt>
                <c:pt idx="1092">
                  <c:v>40640</c:v>
                </c:pt>
                <c:pt idx="1093">
                  <c:v>40641</c:v>
                </c:pt>
                <c:pt idx="1094">
                  <c:v>40644</c:v>
                </c:pt>
                <c:pt idx="1095">
                  <c:v>40645</c:v>
                </c:pt>
                <c:pt idx="1096">
                  <c:v>40646</c:v>
                </c:pt>
                <c:pt idx="1097">
                  <c:v>40647</c:v>
                </c:pt>
                <c:pt idx="1098">
                  <c:v>40648</c:v>
                </c:pt>
                <c:pt idx="1099">
                  <c:v>40651</c:v>
                </c:pt>
                <c:pt idx="1100">
                  <c:v>40652</c:v>
                </c:pt>
                <c:pt idx="1101">
                  <c:v>40653</c:v>
                </c:pt>
                <c:pt idx="1102">
                  <c:v>40654</c:v>
                </c:pt>
                <c:pt idx="1103">
                  <c:v>40655</c:v>
                </c:pt>
                <c:pt idx="1104">
                  <c:v>40658</c:v>
                </c:pt>
                <c:pt idx="1105">
                  <c:v>40659</c:v>
                </c:pt>
                <c:pt idx="1106">
                  <c:v>40660</c:v>
                </c:pt>
                <c:pt idx="1107">
                  <c:v>40661</c:v>
                </c:pt>
                <c:pt idx="1108">
                  <c:v>40662</c:v>
                </c:pt>
                <c:pt idx="1109">
                  <c:v>40665</c:v>
                </c:pt>
                <c:pt idx="1110">
                  <c:v>40666</c:v>
                </c:pt>
                <c:pt idx="1111">
                  <c:v>40667</c:v>
                </c:pt>
                <c:pt idx="1112">
                  <c:v>40668</c:v>
                </c:pt>
                <c:pt idx="1113">
                  <c:v>40669</c:v>
                </c:pt>
                <c:pt idx="1114">
                  <c:v>40672</c:v>
                </c:pt>
                <c:pt idx="1115">
                  <c:v>40673</c:v>
                </c:pt>
                <c:pt idx="1116">
                  <c:v>40674</c:v>
                </c:pt>
                <c:pt idx="1117">
                  <c:v>40675</c:v>
                </c:pt>
                <c:pt idx="1118">
                  <c:v>40676</c:v>
                </c:pt>
                <c:pt idx="1119">
                  <c:v>40679</c:v>
                </c:pt>
                <c:pt idx="1120">
                  <c:v>40680</c:v>
                </c:pt>
                <c:pt idx="1121">
                  <c:v>40681</c:v>
                </c:pt>
                <c:pt idx="1122">
                  <c:v>40682</c:v>
                </c:pt>
                <c:pt idx="1123">
                  <c:v>40683</c:v>
                </c:pt>
                <c:pt idx="1124">
                  <c:v>40686</c:v>
                </c:pt>
                <c:pt idx="1125">
                  <c:v>40687</c:v>
                </c:pt>
                <c:pt idx="1126">
                  <c:v>40688</c:v>
                </c:pt>
                <c:pt idx="1127">
                  <c:v>40689</c:v>
                </c:pt>
                <c:pt idx="1128">
                  <c:v>40690</c:v>
                </c:pt>
                <c:pt idx="1129">
                  <c:v>40693</c:v>
                </c:pt>
                <c:pt idx="1130">
                  <c:v>40694</c:v>
                </c:pt>
                <c:pt idx="1131">
                  <c:v>40695</c:v>
                </c:pt>
                <c:pt idx="1132">
                  <c:v>40696</c:v>
                </c:pt>
                <c:pt idx="1133">
                  <c:v>40697</c:v>
                </c:pt>
                <c:pt idx="1134">
                  <c:v>40700</c:v>
                </c:pt>
                <c:pt idx="1135">
                  <c:v>40701</c:v>
                </c:pt>
                <c:pt idx="1136">
                  <c:v>40702</c:v>
                </c:pt>
                <c:pt idx="1137">
                  <c:v>40703</c:v>
                </c:pt>
                <c:pt idx="1138">
                  <c:v>40704</c:v>
                </c:pt>
                <c:pt idx="1139">
                  <c:v>40707</c:v>
                </c:pt>
                <c:pt idx="1140">
                  <c:v>40708</c:v>
                </c:pt>
                <c:pt idx="1141">
                  <c:v>40709</c:v>
                </c:pt>
                <c:pt idx="1142">
                  <c:v>40710</c:v>
                </c:pt>
                <c:pt idx="1143">
                  <c:v>40711</c:v>
                </c:pt>
                <c:pt idx="1144">
                  <c:v>40714</c:v>
                </c:pt>
                <c:pt idx="1145">
                  <c:v>40715</c:v>
                </c:pt>
                <c:pt idx="1146">
                  <c:v>40716</c:v>
                </c:pt>
                <c:pt idx="1147">
                  <c:v>40717</c:v>
                </c:pt>
                <c:pt idx="1148">
                  <c:v>40718</c:v>
                </c:pt>
                <c:pt idx="1149">
                  <c:v>40721</c:v>
                </c:pt>
                <c:pt idx="1150">
                  <c:v>40722</c:v>
                </c:pt>
                <c:pt idx="1151">
                  <c:v>40723</c:v>
                </c:pt>
                <c:pt idx="1152">
                  <c:v>40724</c:v>
                </c:pt>
                <c:pt idx="1153">
                  <c:v>40725</c:v>
                </c:pt>
                <c:pt idx="1154">
                  <c:v>40728</c:v>
                </c:pt>
                <c:pt idx="1155">
                  <c:v>40729</c:v>
                </c:pt>
                <c:pt idx="1156">
                  <c:v>40730</c:v>
                </c:pt>
                <c:pt idx="1157">
                  <c:v>40731</c:v>
                </c:pt>
                <c:pt idx="1158">
                  <c:v>40732</c:v>
                </c:pt>
                <c:pt idx="1159">
                  <c:v>40735</c:v>
                </c:pt>
                <c:pt idx="1160">
                  <c:v>40736</c:v>
                </c:pt>
                <c:pt idx="1161">
                  <c:v>40737</c:v>
                </c:pt>
                <c:pt idx="1162">
                  <c:v>40738</c:v>
                </c:pt>
                <c:pt idx="1163">
                  <c:v>40739</c:v>
                </c:pt>
                <c:pt idx="1164">
                  <c:v>40742</c:v>
                </c:pt>
                <c:pt idx="1165">
                  <c:v>40743</c:v>
                </c:pt>
                <c:pt idx="1166">
                  <c:v>40744</c:v>
                </c:pt>
                <c:pt idx="1167">
                  <c:v>40745</c:v>
                </c:pt>
                <c:pt idx="1168">
                  <c:v>40746</c:v>
                </c:pt>
                <c:pt idx="1169">
                  <c:v>40749</c:v>
                </c:pt>
                <c:pt idx="1170">
                  <c:v>40750</c:v>
                </c:pt>
                <c:pt idx="1171">
                  <c:v>40751</c:v>
                </c:pt>
                <c:pt idx="1172">
                  <c:v>40752</c:v>
                </c:pt>
                <c:pt idx="1173">
                  <c:v>40753</c:v>
                </c:pt>
                <c:pt idx="1174">
                  <c:v>40756</c:v>
                </c:pt>
                <c:pt idx="1175">
                  <c:v>40757</c:v>
                </c:pt>
                <c:pt idx="1176">
                  <c:v>40758</c:v>
                </c:pt>
                <c:pt idx="1177">
                  <c:v>40759</c:v>
                </c:pt>
                <c:pt idx="1178">
                  <c:v>40760</c:v>
                </c:pt>
                <c:pt idx="1179">
                  <c:v>40763</c:v>
                </c:pt>
                <c:pt idx="1180">
                  <c:v>40764</c:v>
                </c:pt>
                <c:pt idx="1181">
                  <c:v>40765</c:v>
                </c:pt>
                <c:pt idx="1182">
                  <c:v>40766</c:v>
                </c:pt>
                <c:pt idx="1183">
                  <c:v>40767</c:v>
                </c:pt>
                <c:pt idx="1184">
                  <c:v>40770</c:v>
                </c:pt>
                <c:pt idx="1185">
                  <c:v>40771</c:v>
                </c:pt>
                <c:pt idx="1186">
                  <c:v>40772</c:v>
                </c:pt>
                <c:pt idx="1187">
                  <c:v>40773</c:v>
                </c:pt>
                <c:pt idx="1188">
                  <c:v>40774</c:v>
                </c:pt>
                <c:pt idx="1189">
                  <c:v>40777</c:v>
                </c:pt>
                <c:pt idx="1190">
                  <c:v>40779</c:v>
                </c:pt>
                <c:pt idx="1191">
                  <c:v>40780</c:v>
                </c:pt>
                <c:pt idx="1192">
                  <c:v>40781</c:v>
                </c:pt>
                <c:pt idx="1193">
                  <c:v>40784</c:v>
                </c:pt>
                <c:pt idx="1194">
                  <c:v>40785</c:v>
                </c:pt>
                <c:pt idx="1195">
                  <c:v>40786</c:v>
                </c:pt>
                <c:pt idx="1196">
                  <c:v>40787</c:v>
                </c:pt>
                <c:pt idx="1197">
                  <c:v>40788</c:v>
                </c:pt>
                <c:pt idx="1198">
                  <c:v>40791</c:v>
                </c:pt>
                <c:pt idx="1199">
                  <c:v>40792</c:v>
                </c:pt>
                <c:pt idx="1200">
                  <c:v>40793</c:v>
                </c:pt>
                <c:pt idx="1201">
                  <c:v>40794</c:v>
                </c:pt>
                <c:pt idx="1202">
                  <c:v>40795</c:v>
                </c:pt>
                <c:pt idx="1203">
                  <c:v>40798</c:v>
                </c:pt>
                <c:pt idx="1204">
                  <c:v>40799</c:v>
                </c:pt>
                <c:pt idx="1205">
                  <c:v>40800</c:v>
                </c:pt>
                <c:pt idx="1206">
                  <c:v>40801</c:v>
                </c:pt>
                <c:pt idx="1207">
                  <c:v>40802</c:v>
                </c:pt>
                <c:pt idx="1208">
                  <c:v>40805</c:v>
                </c:pt>
                <c:pt idx="1209">
                  <c:v>40806</c:v>
                </c:pt>
                <c:pt idx="1210">
                  <c:v>40807</c:v>
                </c:pt>
                <c:pt idx="1211">
                  <c:v>40808</c:v>
                </c:pt>
                <c:pt idx="1212">
                  <c:v>40809</c:v>
                </c:pt>
                <c:pt idx="1213">
                  <c:v>40812</c:v>
                </c:pt>
                <c:pt idx="1214">
                  <c:v>40813</c:v>
                </c:pt>
                <c:pt idx="1215">
                  <c:v>40814</c:v>
                </c:pt>
                <c:pt idx="1216">
                  <c:v>40815</c:v>
                </c:pt>
                <c:pt idx="1217">
                  <c:v>40816</c:v>
                </c:pt>
                <c:pt idx="1218">
                  <c:v>40819</c:v>
                </c:pt>
                <c:pt idx="1219">
                  <c:v>40820</c:v>
                </c:pt>
                <c:pt idx="1220">
                  <c:v>40821</c:v>
                </c:pt>
                <c:pt idx="1221">
                  <c:v>40822</c:v>
                </c:pt>
                <c:pt idx="1222">
                  <c:v>40823</c:v>
                </c:pt>
                <c:pt idx="1223">
                  <c:v>40826</c:v>
                </c:pt>
                <c:pt idx="1224">
                  <c:v>40827</c:v>
                </c:pt>
                <c:pt idx="1225">
                  <c:v>40828</c:v>
                </c:pt>
                <c:pt idx="1226">
                  <c:v>40829</c:v>
                </c:pt>
                <c:pt idx="1227">
                  <c:v>40830</c:v>
                </c:pt>
                <c:pt idx="1228">
                  <c:v>40833</c:v>
                </c:pt>
                <c:pt idx="1229">
                  <c:v>40834</c:v>
                </c:pt>
                <c:pt idx="1230">
                  <c:v>40835</c:v>
                </c:pt>
                <c:pt idx="1231">
                  <c:v>40836</c:v>
                </c:pt>
                <c:pt idx="1232">
                  <c:v>40837</c:v>
                </c:pt>
                <c:pt idx="1233">
                  <c:v>40840</c:v>
                </c:pt>
                <c:pt idx="1234">
                  <c:v>40841</c:v>
                </c:pt>
                <c:pt idx="1235">
                  <c:v>40842</c:v>
                </c:pt>
                <c:pt idx="1236">
                  <c:v>40843</c:v>
                </c:pt>
                <c:pt idx="1237">
                  <c:v>40844</c:v>
                </c:pt>
                <c:pt idx="1238">
                  <c:v>40847</c:v>
                </c:pt>
                <c:pt idx="1239">
                  <c:v>40848</c:v>
                </c:pt>
                <c:pt idx="1240">
                  <c:v>40849</c:v>
                </c:pt>
                <c:pt idx="1241">
                  <c:v>40850</c:v>
                </c:pt>
                <c:pt idx="1242">
                  <c:v>40851</c:v>
                </c:pt>
                <c:pt idx="1243">
                  <c:v>40854</c:v>
                </c:pt>
                <c:pt idx="1244">
                  <c:v>40855</c:v>
                </c:pt>
                <c:pt idx="1245">
                  <c:v>40856</c:v>
                </c:pt>
                <c:pt idx="1246">
                  <c:v>40857</c:v>
                </c:pt>
                <c:pt idx="1247">
                  <c:v>40858</c:v>
                </c:pt>
                <c:pt idx="1248">
                  <c:v>40861</c:v>
                </c:pt>
                <c:pt idx="1249">
                  <c:v>40862</c:v>
                </c:pt>
                <c:pt idx="1250">
                  <c:v>40863</c:v>
                </c:pt>
                <c:pt idx="1251">
                  <c:v>40864</c:v>
                </c:pt>
                <c:pt idx="1252">
                  <c:v>40865</c:v>
                </c:pt>
                <c:pt idx="1253">
                  <c:v>40868</c:v>
                </c:pt>
                <c:pt idx="1254">
                  <c:v>40869</c:v>
                </c:pt>
                <c:pt idx="1255">
                  <c:v>40870</c:v>
                </c:pt>
                <c:pt idx="1256">
                  <c:v>40871</c:v>
                </c:pt>
                <c:pt idx="1257">
                  <c:v>40872</c:v>
                </c:pt>
                <c:pt idx="1258">
                  <c:v>40875</c:v>
                </c:pt>
                <c:pt idx="1259">
                  <c:v>40876</c:v>
                </c:pt>
                <c:pt idx="1260">
                  <c:v>40877</c:v>
                </c:pt>
                <c:pt idx="1261">
                  <c:v>40878</c:v>
                </c:pt>
                <c:pt idx="1262">
                  <c:v>40879</c:v>
                </c:pt>
                <c:pt idx="1263">
                  <c:v>40882</c:v>
                </c:pt>
                <c:pt idx="1264">
                  <c:v>40883</c:v>
                </c:pt>
                <c:pt idx="1265">
                  <c:v>40884</c:v>
                </c:pt>
                <c:pt idx="1266">
                  <c:v>40885</c:v>
                </c:pt>
                <c:pt idx="1267">
                  <c:v>40886</c:v>
                </c:pt>
                <c:pt idx="1268">
                  <c:v>40889</c:v>
                </c:pt>
                <c:pt idx="1269">
                  <c:v>40890</c:v>
                </c:pt>
                <c:pt idx="1270">
                  <c:v>40891</c:v>
                </c:pt>
                <c:pt idx="1271">
                  <c:v>40892</c:v>
                </c:pt>
                <c:pt idx="1272">
                  <c:v>40893</c:v>
                </c:pt>
                <c:pt idx="1273">
                  <c:v>40896</c:v>
                </c:pt>
                <c:pt idx="1274">
                  <c:v>40897</c:v>
                </c:pt>
                <c:pt idx="1275">
                  <c:v>40898</c:v>
                </c:pt>
                <c:pt idx="1276">
                  <c:v>40899</c:v>
                </c:pt>
                <c:pt idx="1277">
                  <c:v>40900</c:v>
                </c:pt>
                <c:pt idx="1278">
                  <c:v>40903</c:v>
                </c:pt>
                <c:pt idx="1279">
                  <c:v>40904</c:v>
                </c:pt>
                <c:pt idx="1280">
                  <c:v>40905</c:v>
                </c:pt>
                <c:pt idx="1281">
                  <c:v>40906</c:v>
                </c:pt>
                <c:pt idx="1282">
                  <c:v>40907</c:v>
                </c:pt>
                <c:pt idx="1283">
                  <c:v>40910</c:v>
                </c:pt>
                <c:pt idx="1284">
                  <c:v>40911</c:v>
                </c:pt>
                <c:pt idx="1285">
                  <c:v>40912</c:v>
                </c:pt>
                <c:pt idx="1286">
                  <c:v>40913</c:v>
                </c:pt>
                <c:pt idx="1287">
                  <c:v>40914</c:v>
                </c:pt>
                <c:pt idx="1288">
                  <c:v>40917</c:v>
                </c:pt>
                <c:pt idx="1289">
                  <c:v>40918</c:v>
                </c:pt>
                <c:pt idx="1290">
                  <c:v>40919</c:v>
                </c:pt>
                <c:pt idx="1291">
                  <c:v>40920</c:v>
                </c:pt>
                <c:pt idx="1292">
                  <c:v>40921</c:v>
                </c:pt>
                <c:pt idx="1293">
                  <c:v>40924</c:v>
                </c:pt>
                <c:pt idx="1294">
                  <c:v>40925</c:v>
                </c:pt>
                <c:pt idx="1295">
                  <c:v>40926</c:v>
                </c:pt>
                <c:pt idx="1296">
                  <c:v>40927</c:v>
                </c:pt>
                <c:pt idx="1297">
                  <c:v>40928</c:v>
                </c:pt>
                <c:pt idx="1298">
                  <c:v>40931</c:v>
                </c:pt>
                <c:pt idx="1299">
                  <c:v>40932</c:v>
                </c:pt>
                <c:pt idx="1300">
                  <c:v>40933</c:v>
                </c:pt>
                <c:pt idx="1301">
                  <c:v>40934</c:v>
                </c:pt>
                <c:pt idx="1302">
                  <c:v>40935</c:v>
                </c:pt>
                <c:pt idx="1303">
                  <c:v>40938</c:v>
                </c:pt>
                <c:pt idx="1304">
                  <c:v>40939</c:v>
                </c:pt>
                <c:pt idx="1305">
                  <c:v>40940</c:v>
                </c:pt>
                <c:pt idx="1306">
                  <c:v>40941</c:v>
                </c:pt>
                <c:pt idx="1307">
                  <c:v>40942</c:v>
                </c:pt>
                <c:pt idx="1308">
                  <c:v>40945</c:v>
                </c:pt>
                <c:pt idx="1309">
                  <c:v>40946</c:v>
                </c:pt>
                <c:pt idx="1310">
                  <c:v>40947</c:v>
                </c:pt>
                <c:pt idx="1311">
                  <c:v>40948</c:v>
                </c:pt>
                <c:pt idx="1312">
                  <c:v>40949</c:v>
                </c:pt>
                <c:pt idx="1313">
                  <c:v>40952</c:v>
                </c:pt>
                <c:pt idx="1314">
                  <c:v>40953</c:v>
                </c:pt>
                <c:pt idx="1315">
                  <c:v>40954</c:v>
                </c:pt>
                <c:pt idx="1316">
                  <c:v>40955</c:v>
                </c:pt>
                <c:pt idx="1317">
                  <c:v>40956</c:v>
                </c:pt>
                <c:pt idx="1318">
                  <c:v>40959</c:v>
                </c:pt>
                <c:pt idx="1319">
                  <c:v>40960</c:v>
                </c:pt>
                <c:pt idx="1320">
                  <c:v>40961</c:v>
                </c:pt>
                <c:pt idx="1321">
                  <c:v>40962</c:v>
                </c:pt>
                <c:pt idx="1322">
                  <c:v>40963</c:v>
                </c:pt>
                <c:pt idx="1323">
                  <c:v>40966</c:v>
                </c:pt>
                <c:pt idx="1324">
                  <c:v>40967</c:v>
                </c:pt>
                <c:pt idx="1325">
                  <c:v>40968</c:v>
                </c:pt>
                <c:pt idx="1326">
                  <c:v>40969</c:v>
                </c:pt>
                <c:pt idx="1327">
                  <c:v>40970</c:v>
                </c:pt>
                <c:pt idx="1328">
                  <c:v>40973</c:v>
                </c:pt>
                <c:pt idx="1329">
                  <c:v>40974</c:v>
                </c:pt>
                <c:pt idx="1330">
                  <c:v>40975</c:v>
                </c:pt>
                <c:pt idx="1331">
                  <c:v>40976</c:v>
                </c:pt>
                <c:pt idx="1332">
                  <c:v>40977</c:v>
                </c:pt>
                <c:pt idx="1333">
                  <c:v>40980</c:v>
                </c:pt>
                <c:pt idx="1334">
                  <c:v>40981</c:v>
                </c:pt>
                <c:pt idx="1335">
                  <c:v>40982</c:v>
                </c:pt>
                <c:pt idx="1336">
                  <c:v>40983</c:v>
                </c:pt>
                <c:pt idx="1337">
                  <c:v>40984</c:v>
                </c:pt>
                <c:pt idx="1338">
                  <c:v>40987</c:v>
                </c:pt>
                <c:pt idx="1339">
                  <c:v>40988</c:v>
                </c:pt>
                <c:pt idx="1340">
                  <c:v>40989</c:v>
                </c:pt>
                <c:pt idx="1341">
                  <c:v>40990</c:v>
                </c:pt>
                <c:pt idx="1342">
                  <c:v>40991</c:v>
                </c:pt>
                <c:pt idx="1343">
                  <c:v>40994</c:v>
                </c:pt>
                <c:pt idx="1344">
                  <c:v>40995</c:v>
                </c:pt>
                <c:pt idx="1345">
                  <c:v>40996</c:v>
                </c:pt>
                <c:pt idx="1346">
                  <c:v>40997</c:v>
                </c:pt>
                <c:pt idx="1347">
                  <c:v>40998</c:v>
                </c:pt>
                <c:pt idx="1348">
                  <c:v>41001</c:v>
                </c:pt>
                <c:pt idx="1349">
                  <c:v>41002</c:v>
                </c:pt>
                <c:pt idx="1350">
                  <c:v>41003</c:v>
                </c:pt>
                <c:pt idx="1351">
                  <c:v>41004</c:v>
                </c:pt>
                <c:pt idx="1352">
                  <c:v>41005</c:v>
                </c:pt>
                <c:pt idx="1353">
                  <c:v>41008</c:v>
                </c:pt>
                <c:pt idx="1354">
                  <c:v>41009</c:v>
                </c:pt>
                <c:pt idx="1355">
                  <c:v>41010</c:v>
                </c:pt>
                <c:pt idx="1356">
                  <c:v>41011</c:v>
                </c:pt>
                <c:pt idx="1357">
                  <c:v>41012</c:v>
                </c:pt>
                <c:pt idx="1358">
                  <c:v>41015</c:v>
                </c:pt>
                <c:pt idx="1359">
                  <c:v>41016</c:v>
                </c:pt>
                <c:pt idx="1360">
                  <c:v>41017</c:v>
                </c:pt>
                <c:pt idx="1361">
                  <c:v>41018</c:v>
                </c:pt>
                <c:pt idx="1362">
                  <c:v>41019</c:v>
                </c:pt>
                <c:pt idx="1363">
                  <c:v>41022</c:v>
                </c:pt>
                <c:pt idx="1364">
                  <c:v>41023</c:v>
                </c:pt>
                <c:pt idx="1365">
                  <c:v>41024</c:v>
                </c:pt>
                <c:pt idx="1366">
                  <c:v>41025</c:v>
                </c:pt>
                <c:pt idx="1367">
                  <c:v>41026</c:v>
                </c:pt>
                <c:pt idx="1368">
                  <c:v>41029</c:v>
                </c:pt>
                <c:pt idx="1369">
                  <c:v>41030</c:v>
                </c:pt>
                <c:pt idx="1370">
                  <c:v>41031</c:v>
                </c:pt>
                <c:pt idx="1371">
                  <c:v>41032</c:v>
                </c:pt>
                <c:pt idx="1372">
                  <c:v>41033</c:v>
                </c:pt>
                <c:pt idx="1373">
                  <c:v>41036</c:v>
                </c:pt>
                <c:pt idx="1374">
                  <c:v>41037</c:v>
                </c:pt>
                <c:pt idx="1375">
                  <c:v>41038</c:v>
                </c:pt>
                <c:pt idx="1376">
                  <c:v>41039</c:v>
                </c:pt>
                <c:pt idx="1377">
                  <c:v>41040</c:v>
                </c:pt>
                <c:pt idx="1378">
                  <c:v>41043</c:v>
                </c:pt>
                <c:pt idx="1379">
                  <c:v>41044</c:v>
                </c:pt>
                <c:pt idx="1380">
                  <c:v>41045</c:v>
                </c:pt>
                <c:pt idx="1381">
                  <c:v>41046</c:v>
                </c:pt>
                <c:pt idx="1382">
                  <c:v>41047</c:v>
                </c:pt>
                <c:pt idx="1383">
                  <c:v>41050</c:v>
                </c:pt>
                <c:pt idx="1384">
                  <c:v>41051</c:v>
                </c:pt>
                <c:pt idx="1385">
                  <c:v>41052</c:v>
                </c:pt>
                <c:pt idx="1386">
                  <c:v>41053</c:v>
                </c:pt>
                <c:pt idx="1387">
                  <c:v>41054</c:v>
                </c:pt>
                <c:pt idx="1388">
                  <c:v>41057</c:v>
                </c:pt>
                <c:pt idx="1389">
                  <c:v>41058</c:v>
                </c:pt>
                <c:pt idx="1390">
                  <c:v>41059</c:v>
                </c:pt>
                <c:pt idx="1391">
                  <c:v>41060</c:v>
                </c:pt>
                <c:pt idx="1392">
                  <c:v>41061</c:v>
                </c:pt>
                <c:pt idx="1393">
                  <c:v>41064</c:v>
                </c:pt>
                <c:pt idx="1394">
                  <c:v>41065</c:v>
                </c:pt>
                <c:pt idx="1395">
                  <c:v>41066</c:v>
                </c:pt>
                <c:pt idx="1396">
                  <c:v>41067</c:v>
                </c:pt>
                <c:pt idx="1397">
                  <c:v>41068</c:v>
                </c:pt>
                <c:pt idx="1398">
                  <c:v>41072</c:v>
                </c:pt>
                <c:pt idx="1399">
                  <c:v>41073</c:v>
                </c:pt>
                <c:pt idx="1400">
                  <c:v>41074</c:v>
                </c:pt>
                <c:pt idx="1401">
                  <c:v>41075</c:v>
                </c:pt>
                <c:pt idx="1402">
                  <c:v>41078</c:v>
                </c:pt>
                <c:pt idx="1403">
                  <c:v>41079</c:v>
                </c:pt>
                <c:pt idx="1404">
                  <c:v>41080</c:v>
                </c:pt>
                <c:pt idx="1405">
                  <c:v>41081</c:v>
                </c:pt>
                <c:pt idx="1406">
                  <c:v>41082</c:v>
                </c:pt>
                <c:pt idx="1407">
                  <c:v>41085</c:v>
                </c:pt>
                <c:pt idx="1408">
                  <c:v>41086</c:v>
                </c:pt>
                <c:pt idx="1409">
                  <c:v>41087</c:v>
                </c:pt>
                <c:pt idx="1410">
                  <c:v>41088</c:v>
                </c:pt>
                <c:pt idx="1411">
                  <c:v>41089</c:v>
                </c:pt>
                <c:pt idx="1412">
                  <c:v>41092</c:v>
                </c:pt>
                <c:pt idx="1413">
                  <c:v>41093</c:v>
                </c:pt>
                <c:pt idx="1414">
                  <c:v>41094</c:v>
                </c:pt>
                <c:pt idx="1415">
                  <c:v>41095</c:v>
                </c:pt>
                <c:pt idx="1416">
                  <c:v>41096</c:v>
                </c:pt>
                <c:pt idx="1417">
                  <c:v>41099</c:v>
                </c:pt>
                <c:pt idx="1418">
                  <c:v>41100</c:v>
                </c:pt>
                <c:pt idx="1419">
                  <c:v>41101</c:v>
                </c:pt>
                <c:pt idx="1420">
                  <c:v>41102</c:v>
                </c:pt>
                <c:pt idx="1421">
                  <c:v>41103</c:v>
                </c:pt>
                <c:pt idx="1422">
                  <c:v>41106</c:v>
                </c:pt>
                <c:pt idx="1423">
                  <c:v>41107</c:v>
                </c:pt>
                <c:pt idx="1424">
                  <c:v>41108</c:v>
                </c:pt>
                <c:pt idx="1425">
                  <c:v>41109</c:v>
                </c:pt>
                <c:pt idx="1426">
                  <c:v>41110</c:v>
                </c:pt>
                <c:pt idx="1427">
                  <c:v>41113</c:v>
                </c:pt>
                <c:pt idx="1428">
                  <c:v>41114</c:v>
                </c:pt>
                <c:pt idx="1429">
                  <c:v>41115</c:v>
                </c:pt>
                <c:pt idx="1430">
                  <c:v>41116</c:v>
                </c:pt>
                <c:pt idx="1431">
                  <c:v>41117</c:v>
                </c:pt>
                <c:pt idx="1432">
                  <c:v>41120</c:v>
                </c:pt>
                <c:pt idx="1433">
                  <c:v>41121</c:v>
                </c:pt>
                <c:pt idx="1434">
                  <c:v>41122</c:v>
                </c:pt>
                <c:pt idx="1435">
                  <c:v>41123</c:v>
                </c:pt>
                <c:pt idx="1436">
                  <c:v>41124</c:v>
                </c:pt>
                <c:pt idx="1437">
                  <c:v>41127</c:v>
                </c:pt>
                <c:pt idx="1438">
                  <c:v>41128</c:v>
                </c:pt>
                <c:pt idx="1439">
                  <c:v>41129</c:v>
                </c:pt>
                <c:pt idx="1440">
                  <c:v>41130</c:v>
                </c:pt>
                <c:pt idx="1441">
                  <c:v>41131</c:v>
                </c:pt>
                <c:pt idx="1442">
                  <c:v>41134</c:v>
                </c:pt>
                <c:pt idx="1443">
                  <c:v>41135</c:v>
                </c:pt>
                <c:pt idx="1444">
                  <c:v>41136</c:v>
                </c:pt>
                <c:pt idx="1445">
                  <c:v>41137</c:v>
                </c:pt>
                <c:pt idx="1446">
                  <c:v>41138</c:v>
                </c:pt>
                <c:pt idx="1447">
                  <c:v>41141</c:v>
                </c:pt>
                <c:pt idx="1448">
                  <c:v>41142</c:v>
                </c:pt>
                <c:pt idx="1449">
                  <c:v>41143</c:v>
                </c:pt>
                <c:pt idx="1450">
                  <c:v>41144</c:v>
                </c:pt>
                <c:pt idx="1451">
                  <c:v>41145</c:v>
                </c:pt>
                <c:pt idx="1452">
                  <c:v>41148</c:v>
                </c:pt>
                <c:pt idx="1453">
                  <c:v>41149</c:v>
                </c:pt>
                <c:pt idx="1454">
                  <c:v>41150</c:v>
                </c:pt>
                <c:pt idx="1455">
                  <c:v>41151</c:v>
                </c:pt>
                <c:pt idx="1456">
                  <c:v>41152</c:v>
                </c:pt>
                <c:pt idx="1457">
                  <c:v>41155</c:v>
                </c:pt>
                <c:pt idx="1458">
                  <c:v>41156</c:v>
                </c:pt>
                <c:pt idx="1459">
                  <c:v>41157</c:v>
                </c:pt>
                <c:pt idx="1460">
                  <c:v>41158</c:v>
                </c:pt>
                <c:pt idx="1461">
                  <c:v>41159</c:v>
                </c:pt>
                <c:pt idx="1462">
                  <c:v>41162</c:v>
                </c:pt>
                <c:pt idx="1463">
                  <c:v>41163</c:v>
                </c:pt>
                <c:pt idx="1464">
                  <c:v>41164</c:v>
                </c:pt>
                <c:pt idx="1465">
                  <c:v>41165</c:v>
                </c:pt>
                <c:pt idx="1466">
                  <c:v>41166</c:v>
                </c:pt>
                <c:pt idx="1467">
                  <c:v>41169</c:v>
                </c:pt>
                <c:pt idx="1468">
                  <c:v>41170</c:v>
                </c:pt>
                <c:pt idx="1469">
                  <c:v>41171</c:v>
                </c:pt>
                <c:pt idx="1470">
                  <c:v>41173</c:v>
                </c:pt>
                <c:pt idx="1471">
                  <c:v>41176</c:v>
                </c:pt>
                <c:pt idx="1472">
                  <c:v>41177</c:v>
                </c:pt>
                <c:pt idx="1473">
                  <c:v>41178</c:v>
                </c:pt>
                <c:pt idx="1474">
                  <c:v>41179</c:v>
                </c:pt>
                <c:pt idx="1475">
                  <c:v>41180</c:v>
                </c:pt>
                <c:pt idx="1476">
                  <c:v>41183</c:v>
                </c:pt>
                <c:pt idx="1477">
                  <c:v>41184</c:v>
                </c:pt>
                <c:pt idx="1478">
                  <c:v>41185</c:v>
                </c:pt>
                <c:pt idx="1479">
                  <c:v>41186</c:v>
                </c:pt>
                <c:pt idx="1480">
                  <c:v>41187</c:v>
                </c:pt>
                <c:pt idx="1481">
                  <c:v>41190</c:v>
                </c:pt>
                <c:pt idx="1482">
                  <c:v>41191</c:v>
                </c:pt>
                <c:pt idx="1483">
                  <c:v>41192</c:v>
                </c:pt>
                <c:pt idx="1484">
                  <c:v>41193</c:v>
                </c:pt>
                <c:pt idx="1485">
                  <c:v>41194</c:v>
                </c:pt>
                <c:pt idx="1486">
                  <c:v>41197</c:v>
                </c:pt>
                <c:pt idx="1487">
                  <c:v>41198</c:v>
                </c:pt>
                <c:pt idx="1488">
                  <c:v>41199</c:v>
                </c:pt>
                <c:pt idx="1489">
                  <c:v>41200</c:v>
                </c:pt>
                <c:pt idx="1490">
                  <c:v>41201</c:v>
                </c:pt>
                <c:pt idx="1491">
                  <c:v>41204</c:v>
                </c:pt>
                <c:pt idx="1492">
                  <c:v>41205</c:v>
                </c:pt>
                <c:pt idx="1493">
                  <c:v>41206</c:v>
                </c:pt>
                <c:pt idx="1494">
                  <c:v>41207</c:v>
                </c:pt>
                <c:pt idx="1495">
                  <c:v>41208</c:v>
                </c:pt>
                <c:pt idx="1496">
                  <c:v>41211</c:v>
                </c:pt>
                <c:pt idx="1497">
                  <c:v>41212</c:v>
                </c:pt>
                <c:pt idx="1498">
                  <c:v>41213</c:v>
                </c:pt>
                <c:pt idx="1499">
                  <c:v>41214</c:v>
                </c:pt>
                <c:pt idx="1500">
                  <c:v>41215</c:v>
                </c:pt>
                <c:pt idx="1501">
                  <c:v>41218</c:v>
                </c:pt>
                <c:pt idx="1502">
                  <c:v>41219</c:v>
                </c:pt>
                <c:pt idx="1503">
                  <c:v>41220</c:v>
                </c:pt>
                <c:pt idx="1504">
                  <c:v>41221</c:v>
                </c:pt>
                <c:pt idx="1505">
                  <c:v>41222</c:v>
                </c:pt>
                <c:pt idx="1506">
                  <c:v>41225</c:v>
                </c:pt>
                <c:pt idx="1507">
                  <c:v>41226</c:v>
                </c:pt>
                <c:pt idx="1508">
                  <c:v>41227</c:v>
                </c:pt>
                <c:pt idx="1509">
                  <c:v>41228</c:v>
                </c:pt>
                <c:pt idx="1510">
                  <c:v>41229</c:v>
                </c:pt>
                <c:pt idx="1511">
                  <c:v>41232</c:v>
                </c:pt>
                <c:pt idx="1512">
                  <c:v>41233</c:v>
                </c:pt>
                <c:pt idx="1513">
                  <c:v>41234</c:v>
                </c:pt>
                <c:pt idx="1514">
                  <c:v>41235</c:v>
                </c:pt>
                <c:pt idx="1515">
                  <c:v>41236</c:v>
                </c:pt>
                <c:pt idx="1516">
                  <c:v>41239</c:v>
                </c:pt>
                <c:pt idx="1517">
                  <c:v>41240</c:v>
                </c:pt>
                <c:pt idx="1518">
                  <c:v>41241</c:v>
                </c:pt>
                <c:pt idx="1519">
                  <c:v>41242</c:v>
                </c:pt>
                <c:pt idx="1520">
                  <c:v>41243</c:v>
                </c:pt>
                <c:pt idx="1521">
                  <c:v>41246</c:v>
                </c:pt>
                <c:pt idx="1522">
                  <c:v>41247</c:v>
                </c:pt>
                <c:pt idx="1523">
                  <c:v>41248</c:v>
                </c:pt>
                <c:pt idx="1524">
                  <c:v>41249</c:v>
                </c:pt>
                <c:pt idx="1525">
                  <c:v>41250</c:v>
                </c:pt>
                <c:pt idx="1526">
                  <c:v>41253</c:v>
                </c:pt>
                <c:pt idx="1527">
                  <c:v>41254</c:v>
                </c:pt>
                <c:pt idx="1528">
                  <c:v>41255</c:v>
                </c:pt>
                <c:pt idx="1529">
                  <c:v>41256</c:v>
                </c:pt>
                <c:pt idx="1530">
                  <c:v>41257</c:v>
                </c:pt>
                <c:pt idx="1531">
                  <c:v>41260</c:v>
                </c:pt>
                <c:pt idx="1532">
                  <c:v>41261</c:v>
                </c:pt>
                <c:pt idx="1533">
                  <c:v>41262</c:v>
                </c:pt>
                <c:pt idx="1534">
                  <c:v>41263</c:v>
                </c:pt>
                <c:pt idx="1535">
                  <c:v>41264</c:v>
                </c:pt>
                <c:pt idx="1536">
                  <c:v>41267</c:v>
                </c:pt>
                <c:pt idx="1537">
                  <c:v>41268</c:v>
                </c:pt>
                <c:pt idx="1538">
                  <c:v>41269</c:v>
                </c:pt>
                <c:pt idx="1539">
                  <c:v>41270</c:v>
                </c:pt>
                <c:pt idx="1540">
                  <c:v>41271</c:v>
                </c:pt>
                <c:pt idx="1541">
                  <c:v>41274</c:v>
                </c:pt>
                <c:pt idx="1542">
                  <c:v>41275</c:v>
                </c:pt>
                <c:pt idx="1543">
                  <c:v>41276</c:v>
                </c:pt>
                <c:pt idx="1544">
                  <c:v>41277</c:v>
                </c:pt>
                <c:pt idx="1545">
                  <c:v>41278</c:v>
                </c:pt>
                <c:pt idx="1546">
                  <c:v>41281</c:v>
                </c:pt>
                <c:pt idx="1547">
                  <c:v>41282</c:v>
                </c:pt>
                <c:pt idx="1548">
                  <c:v>41283</c:v>
                </c:pt>
                <c:pt idx="1549">
                  <c:v>41284</c:v>
                </c:pt>
                <c:pt idx="1550">
                  <c:v>41285</c:v>
                </c:pt>
                <c:pt idx="1551">
                  <c:v>41288</c:v>
                </c:pt>
                <c:pt idx="1552">
                  <c:v>41289</c:v>
                </c:pt>
                <c:pt idx="1553">
                  <c:v>41290</c:v>
                </c:pt>
                <c:pt idx="1554">
                  <c:v>41291</c:v>
                </c:pt>
                <c:pt idx="1555">
                  <c:v>41292</c:v>
                </c:pt>
                <c:pt idx="1556">
                  <c:v>41295</c:v>
                </c:pt>
                <c:pt idx="1557">
                  <c:v>41296</c:v>
                </c:pt>
                <c:pt idx="1558">
                  <c:v>41297</c:v>
                </c:pt>
                <c:pt idx="1559">
                  <c:v>41298</c:v>
                </c:pt>
                <c:pt idx="1560">
                  <c:v>41299</c:v>
                </c:pt>
                <c:pt idx="1561">
                  <c:v>41302</c:v>
                </c:pt>
                <c:pt idx="1562">
                  <c:v>41303</c:v>
                </c:pt>
                <c:pt idx="1563">
                  <c:v>41304</c:v>
                </c:pt>
                <c:pt idx="1564">
                  <c:v>41305</c:v>
                </c:pt>
                <c:pt idx="1565">
                  <c:v>41306</c:v>
                </c:pt>
                <c:pt idx="1566">
                  <c:v>41309</c:v>
                </c:pt>
                <c:pt idx="1567">
                  <c:v>41310</c:v>
                </c:pt>
                <c:pt idx="1568">
                  <c:v>41311</c:v>
                </c:pt>
                <c:pt idx="1569">
                  <c:v>41312</c:v>
                </c:pt>
                <c:pt idx="1570">
                  <c:v>41313</c:v>
                </c:pt>
                <c:pt idx="1571">
                  <c:v>41316</c:v>
                </c:pt>
                <c:pt idx="1572">
                  <c:v>41317</c:v>
                </c:pt>
                <c:pt idx="1573">
                  <c:v>41318</c:v>
                </c:pt>
                <c:pt idx="1574">
                  <c:v>41319</c:v>
                </c:pt>
                <c:pt idx="1575">
                  <c:v>41320</c:v>
                </c:pt>
                <c:pt idx="1576">
                  <c:v>41323</c:v>
                </c:pt>
                <c:pt idx="1577">
                  <c:v>41324</c:v>
                </c:pt>
                <c:pt idx="1578">
                  <c:v>41325</c:v>
                </c:pt>
                <c:pt idx="1579">
                  <c:v>41326</c:v>
                </c:pt>
                <c:pt idx="1580">
                  <c:v>41327</c:v>
                </c:pt>
                <c:pt idx="1581">
                  <c:v>41330</c:v>
                </c:pt>
                <c:pt idx="1582">
                  <c:v>41331</c:v>
                </c:pt>
                <c:pt idx="1583">
                  <c:v>41332</c:v>
                </c:pt>
                <c:pt idx="1584">
                  <c:v>41333</c:v>
                </c:pt>
                <c:pt idx="1585">
                  <c:v>41334</c:v>
                </c:pt>
                <c:pt idx="1586">
                  <c:v>41337</c:v>
                </c:pt>
                <c:pt idx="1587">
                  <c:v>41338</c:v>
                </c:pt>
                <c:pt idx="1588">
                  <c:v>41339</c:v>
                </c:pt>
                <c:pt idx="1589">
                  <c:v>41340</c:v>
                </c:pt>
                <c:pt idx="1590">
                  <c:v>41341</c:v>
                </c:pt>
                <c:pt idx="1591">
                  <c:v>41344</c:v>
                </c:pt>
                <c:pt idx="1592">
                  <c:v>41345</c:v>
                </c:pt>
                <c:pt idx="1593">
                  <c:v>41346</c:v>
                </c:pt>
                <c:pt idx="1594">
                  <c:v>41347</c:v>
                </c:pt>
                <c:pt idx="1595">
                  <c:v>41348</c:v>
                </c:pt>
                <c:pt idx="1596">
                  <c:v>41351</c:v>
                </c:pt>
                <c:pt idx="1597">
                  <c:v>41352</c:v>
                </c:pt>
                <c:pt idx="1598">
                  <c:v>41353</c:v>
                </c:pt>
                <c:pt idx="1599">
                  <c:v>41354</c:v>
                </c:pt>
                <c:pt idx="1600">
                  <c:v>41355</c:v>
                </c:pt>
                <c:pt idx="1601">
                  <c:v>41358</c:v>
                </c:pt>
                <c:pt idx="1602">
                  <c:v>41359</c:v>
                </c:pt>
                <c:pt idx="1603">
                  <c:v>41360</c:v>
                </c:pt>
                <c:pt idx="1604">
                  <c:v>41361</c:v>
                </c:pt>
                <c:pt idx="1605">
                  <c:v>41362</c:v>
                </c:pt>
                <c:pt idx="1606">
                  <c:v>41365</c:v>
                </c:pt>
                <c:pt idx="1607">
                  <c:v>41366</c:v>
                </c:pt>
                <c:pt idx="1608">
                  <c:v>41367</c:v>
                </c:pt>
                <c:pt idx="1609">
                  <c:v>41368</c:v>
                </c:pt>
                <c:pt idx="1610">
                  <c:v>41369</c:v>
                </c:pt>
                <c:pt idx="1611">
                  <c:v>41372</c:v>
                </c:pt>
                <c:pt idx="1612">
                  <c:v>41373</c:v>
                </c:pt>
                <c:pt idx="1613">
                  <c:v>41374</c:v>
                </c:pt>
                <c:pt idx="1614">
                  <c:v>41375</c:v>
                </c:pt>
                <c:pt idx="1615">
                  <c:v>41376</c:v>
                </c:pt>
                <c:pt idx="1616">
                  <c:v>41379</c:v>
                </c:pt>
                <c:pt idx="1617">
                  <c:v>41380</c:v>
                </c:pt>
                <c:pt idx="1618">
                  <c:v>41381</c:v>
                </c:pt>
                <c:pt idx="1619">
                  <c:v>41382</c:v>
                </c:pt>
                <c:pt idx="1620">
                  <c:v>41383</c:v>
                </c:pt>
                <c:pt idx="1621">
                  <c:v>41386</c:v>
                </c:pt>
                <c:pt idx="1622">
                  <c:v>41387</c:v>
                </c:pt>
                <c:pt idx="1623">
                  <c:v>41388</c:v>
                </c:pt>
                <c:pt idx="1624">
                  <c:v>41389</c:v>
                </c:pt>
                <c:pt idx="1625">
                  <c:v>41390</c:v>
                </c:pt>
                <c:pt idx="1626">
                  <c:v>41393</c:v>
                </c:pt>
                <c:pt idx="1627">
                  <c:v>41394</c:v>
                </c:pt>
                <c:pt idx="1628">
                  <c:v>41395</c:v>
                </c:pt>
                <c:pt idx="1629">
                  <c:v>41396</c:v>
                </c:pt>
                <c:pt idx="1630">
                  <c:v>41397</c:v>
                </c:pt>
                <c:pt idx="1631">
                  <c:v>41400</c:v>
                </c:pt>
                <c:pt idx="1632">
                  <c:v>41401</c:v>
                </c:pt>
                <c:pt idx="1633">
                  <c:v>41402</c:v>
                </c:pt>
                <c:pt idx="1634">
                  <c:v>41403</c:v>
                </c:pt>
                <c:pt idx="1635">
                  <c:v>41404</c:v>
                </c:pt>
                <c:pt idx="1636">
                  <c:v>41407</c:v>
                </c:pt>
                <c:pt idx="1637">
                  <c:v>41408</c:v>
                </c:pt>
                <c:pt idx="1638">
                  <c:v>41409</c:v>
                </c:pt>
                <c:pt idx="1639">
                  <c:v>41410</c:v>
                </c:pt>
                <c:pt idx="1640">
                  <c:v>41411</c:v>
                </c:pt>
                <c:pt idx="1641">
                  <c:v>41414</c:v>
                </c:pt>
                <c:pt idx="1642">
                  <c:v>41415</c:v>
                </c:pt>
                <c:pt idx="1643">
                  <c:v>41416</c:v>
                </c:pt>
                <c:pt idx="1644">
                  <c:v>41417</c:v>
                </c:pt>
                <c:pt idx="1645">
                  <c:v>41418</c:v>
                </c:pt>
                <c:pt idx="1646">
                  <c:v>41421</c:v>
                </c:pt>
                <c:pt idx="1647">
                  <c:v>41422</c:v>
                </c:pt>
                <c:pt idx="1648">
                  <c:v>41423</c:v>
                </c:pt>
                <c:pt idx="1649">
                  <c:v>41424</c:v>
                </c:pt>
                <c:pt idx="1650">
                  <c:v>41425</c:v>
                </c:pt>
              </c:numCache>
            </c:numRef>
          </c:xVal>
          <c:yVal>
            <c:numRef>
              <c:f>RR!$D$3:$D$1653</c:f>
              <c:numCache>
                <c:formatCode>General</c:formatCode>
                <c:ptCount val="1651"/>
                <c:pt idx="0">
                  <c:v>-0.3</c:v>
                </c:pt>
                <c:pt idx="1">
                  <c:v>-0.3</c:v>
                </c:pt>
                <c:pt idx="2">
                  <c:v>-0.3</c:v>
                </c:pt>
                <c:pt idx="3">
                  <c:v>-0.34649999999999997</c:v>
                </c:pt>
                <c:pt idx="4">
                  <c:v>-0.3</c:v>
                </c:pt>
                <c:pt idx="5">
                  <c:v>-0.3</c:v>
                </c:pt>
                <c:pt idx="6">
                  <c:v>-0.38750000000000001</c:v>
                </c:pt>
                <c:pt idx="7">
                  <c:v>-0.38750000000000001</c:v>
                </c:pt>
                <c:pt idx="8">
                  <c:v>-0.38750000000000001</c:v>
                </c:pt>
                <c:pt idx="9">
                  <c:v>-0.39600000000000002</c:v>
                </c:pt>
                <c:pt idx="10">
                  <c:v>-0.38750000000000001</c:v>
                </c:pt>
                <c:pt idx="11">
                  <c:v>-0.38750000000000001</c:v>
                </c:pt>
                <c:pt idx="12">
                  <c:v>-0.38750000000000001</c:v>
                </c:pt>
                <c:pt idx="13">
                  <c:v>-0.38750000000000001</c:v>
                </c:pt>
                <c:pt idx="14">
                  <c:v>-0.38750000000000001</c:v>
                </c:pt>
                <c:pt idx="15">
                  <c:v>-0.32500000000000001</c:v>
                </c:pt>
                <c:pt idx="16">
                  <c:v>-0.38750000000000001</c:v>
                </c:pt>
                <c:pt idx="17">
                  <c:v>-0.42570000000000002</c:v>
                </c:pt>
                <c:pt idx="18">
                  <c:v>-0.47499999999999998</c:v>
                </c:pt>
                <c:pt idx="19">
                  <c:v>-0.5</c:v>
                </c:pt>
                <c:pt idx="20">
                  <c:v>-0.5</c:v>
                </c:pt>
                <c:pt idx="21">
                  <c:v>-0.495</c:v>
                </c:pt>
                <c:pt idx="22">
                  <c:v>-0.4</c:v>
                </c:pt>
                <c:pt idx="23">
                  <c:v>-0.4</c:v>
                </c:pt>
                <c:pt idx="24">
                  <c:v>-0.54449999999999998</c:v>
                </c:pt>
                <c:pt idx="25">
                  <c:v>-0.4</c:v>
                </c:pt>
                <c:pt idx="26">
                  <c:v>-0.4</c:v>
                </c:pt>
                <c:pt idx="27">
                  <c:v>-0.52470000000000006</c:v>
                </c:pt>
                <c:pt idx="28">
                  <c:v>-0.4</c:v>
                </c:pt>
                <c:pt idx="29">
                  <c:v>-0.4</c:v>
                </c:pt>
                <c:pt idx="30">
                  <c:v>-0.55000000000000004</c:v>
                </c:pt>
                <c:pt idx="31">
                  <c:v>-0.55000000000000004</c:v>
                </c:pt>
                <c:pt idx="32">
                  <c:v>-0.47499999999999998</c:v>
                </c:pt>
                <c:pt idx="33">
                  <c:v>-0.47499999999999998</c:v>
                </c:pt>
                <c:pt idx="34">
                  <c:v>-0.42570000000000002</c:v>
                </c:pt>
                <c:pt idx="35">
                  <c:v>-0.42570000000000002</c:v>
                </c:pt>
                <c:pt idx="36">
                  <c:v>-0.42570000000000002</c:v>
                </c:pt>
                <c:pt idx="37">
                  <c:v>-0.375</c:v>
                </c:pt>
                <c:pt idx="38">
                  <c:v>-0.42570000000000002</c:v>
                </c:pt>
                <c:pt idx="39">
                  <c:v>-0.375</c:v>
                </c:pt>
                <c:pt idx="40">
                  <c:v>-0.375</c:v>
                </c:pt>
                <c:pt idx="41">
                  <c:v>-0.495</c:v>
                </c:pt>
                <c:pt idx="42">
                  <c:v>-0.57499999999999996</c:v>
                </c:pt>
                <c:pt idx="43">
                  <c:v>-0.57499999999999996</c:v>
                </c:pt>
                <c:pt idx="44">
                  <c:v>-0.57499999999999996</c:v>
                </c:pt>
                <c:pt idx="45">
                  <c:v>-0.57499999999999996</c:v>
                </c:pt>
                <c:pt idx="46">
                  <c:v>-0.75</c:v>
                </c:pt>
                <c:pt idx="47">
                  <c:v>-0.59399999999999997</c:v>
                </c:pt>
                <c:pt idx="48">
                  <c:v>-0.75</c:v>
                </c:pt>
                <c:pt idx="49">
                  <c:v>-0.75</c:v>
                </c:pt>
                <c:pt idx="50">
                  <c:v>-0.69299999999999995</c:v>
                </c:pt>
                <c:pt idx="51">
                  <c:v>-0.69299999999999995</c:v>
                </c:pt>
                <c:pt idx="52">
                  <c:v>-0.6</c:v>
                </c:pt>
                <c:pt idx="53">
                  <c:v>-0.4</c:v>
                </c:pt>
                <c:pt idx="54">
                  <c:v>-0.3</c:v>
                </c:pt>
                <c:pt idx="55">
                  <c:v>-0.2475</c:v>
                </c:pt>
                <c:pt idx="56">
                  <c:v>-0.15</c:v>
                </c:pt>
                <c:pt idx="57">
                  <c:v>-0.15</c:v>
                </c:pt>
                <c:pt idx="58">
                  <c:v>-0.15</c:v>
                </c:pt>
                <c:pt idx="59">
                  <c:v>-0.125</c:v>
                </c:pt>
                <c:pt idx="60">
                  <c:v>-0.125</c:v>
                </c:pt>
                <c:pt idx="61">
                  <c:v>-0.2</c:v>
                </c:pt>
                <c:pt idx="62">
                  <c:v>-0.2</c:v>
                </c:pt>
                <c:pt idx="63">
                  <c:v>-0.2</c:v>
                </c:pt>
                <c:pt idx="64">
                  <c:v>-0.2475</c:v>
                </c:pt>
                <c:pt idx="65">
                  <c:v>-0.2475</c:v>
                </c:pt>
                <c:pt idx="66">
                  <c:v>-0.22500000000000001</c:v>
                </c:pt>
                <c:pt idx="67">
                  <c:v>-0.22500000000000001</c:v>
                </c:pt>
                <c:pt idx="68">
                  <c:v>-0.14849999999999999</c:v>
                </c:pt>
                <c:pt idx="69">
                  <c:v>-0.22770000000000001</c:v>
                </c:pt>
                <c:pt idx="70">
                  <c:v>-0.2</c:v>
                </c:pt>
                <c:pt idx="71">
                  <c:v>-0.22500000000000001</c:v>
                </c:pt>
                <c:pt idx="72">
                  <c:v>-0.32500000000000001</c:v>
                </c:pt>
                <c:pt idx="73">
                  <c:v>-0.36249999999999999</c:v>
                </c:pt>
                <c:pt idx="74">
                  <c:v>-0.35</c:v>
                </c:pt>
                <c:pt idx="75">
                  <c:v>-0.3125</c:v>
                </c:pt>
                <c:pt idx="76">
                  <c:v>-7.4999999999999997E-2</c:v>
                </c:pt>
                <c:pt idx="77">
                  <c:v>-7.4999999999999997E-2</c:v>
                </c:pt>
                <c:pt idx="78">
                  <c:v>-7.4999999999999997E-2</c:v>
                </c:pt>
                <c:pt idx="79">
                  <c:v>-0.42499999999999999</c:v>
                </c:pt>
                <c:pt idx="80">
                  <c:v>-0.42499999999999999</c:v>
                </c:pt>
                <c:pt idx="81">
                  <c:v>-0.42499999999999999</c:v>
                </c:pt>
                <c:pt idx="82">
                  <c:v>-0.42499999999999999</c:v>
                </c:pt>
                <c:pt idx="83">
                  <c:v>-0.42499999999999999</c:v>
                </c:pt>
                <c:pt idx="84">
                  <c:v>-0.42499999999999999</c:v>
                </c:pt>
                <c:pt idx="85">
                  <c:v>-0.37619999999999998</c:v>
                </c:pt>
                <c:pt idx="86">
                  <c:v>-0.42499999999999999</c:v>
                </c:pt>
                <c:pt idx="87">
                  <c:v>-0.31680000000000003</c:v>
                </c:pt>
                <c:pt idx="88">
                  <c:v>-0.32500000000000001</c:v>
                </c:pt>
                <c:pt idx="89">
                  <c:v>-0.32500000000000001</c:v>
                </c:pt>
                <c:pt idx="90">
                  <c:v>-0.32500000000000001</c:v>
                </c:pt>
                <c:pt idx="91">
                  <c:v>-0.27500000000000002</c:v>
                </c:pt>
                <c:pt idx="92">
                  <c:v>-0.27500000000000002</c:v>
                </c:pt>
                <c:pt idx="93">
                  <c:v>-0.34649999999999997</c:v>
                </c:pt>
                <c:pt idx="94">
                  <c:v>-0.375</c:v>
                </c:pt>
                <c:pt idx="95">
                  <c:v>-0.4</c:v>
                </c:pt>
                <c:pt idx="96">
                  <c:v>-0.4</c:v>
                </c:pt>
                <c:pt idx="97">
                  <c:v>-0.4</c:v>
                </c:pt>
                <c:pt idx="98">
                  <c:v>-0.4</c:v>
                </c:pt>
                <c:pt idx="99">
                  <c:v>-0.4</c:v>
                </c:pt>
                <c:pt idx="100">
                  <c:v>-0.4</c:v>
                </c:pt>
                <c:pt idx="101">
                  <c:v>-0.375</c:v>
                </c:pt>
                <c:pt idx="102">
                  <c:v>-0.375</c:v>
                </c:pt>
                <c:pt idx="103">
                  <c:v>-0.375</c:v>
                </c:pt>
                <c:pt idx="104">
                  <c:v>-0.375</c:v>
                </c:pt>
                <c:pt idx="105">
                  <c:v>-0.2475</c:v>
                </c:pt>
                <c:pt idx="106">
                  <c:v>0.2</c:v>
                </c:pt>
                <c:pt idx="107">
                  <c:v>-0.3</c:v>
                </c:pt>
                <c:pt idx="108">
                  <c:v>-0.32500000000000001</c:v>
                </c:pt>
                <c:pt idx="109">
                  <c:v>-0.32500000000000001</c:v>
                </c:pt>
                <c:pt idx="110">
                  <c:v>-0.35</c:v>
                </c:pt>
                <c:pt idx="111">
                  <c:v>-0.32500000000000001</c:v>
                </c:pt>
                <c:pt idx="112">
                  <c:v>-0.42499999999999999</c:v>
                </c:pt>
                <c:pt idx="113">
                  <c:v>-0.34649999999999997</c:v>
                </c:pt>
                <c:pt idx="114">
                  <c:v>-0.35</c:v>
                </c:pt>
                <c:pt idx="115">
                  <c:v>-0.35</c:v>
                </c:pt>
                <c:pt idx="116">
                  <c:v>-0.35</c:v>
                </c:pt>
                <c:pt idx="117">
                  <c:v>-0.35</c:v>
                </c:pt>
                <c:pt idx="118">
                  <c:v>-0.34649999999999997</c:v>
                </c:pt>
                <c:pt idx="119">
                  <c:v>-0.28749999999999998</c:v>
                </c:pt>
                <c:pt idx="120">
                  <c:v>-0.42499999999999999</c:v>
                </c:pt>
                <c:pt idx="121">
                  <c:v>-0.4</c:v>
                </c:pt>
                <c:pt idx="122">
                  <c:v>-0.4</c:v>
                </c:pt>
                <c:pt idx="123">
                  <c:v>-0.4</c:v>
                </c:pt>
                <c:pt idx="124">
                  <c:v>-0.4</c:v>
                </c:pt>
                <c:pt idx="125">
                  <c:v>-0.4</c:v>
                </c:pt>
                <c:pt idx="126">
                  <c:v>-0.33750000000000002</c:v>
                </c:pt>
                <c:pt idx="127">
                  <c:v>-0.35</c:v>
                </c:pt>
                <c:pt idx="128">
                  <c:v>-0.375</c:v>
                </c:pt>
                <c:pt idx="129">
                  <c:v>-0.375</c:v>
                </c:pt>
                <c:pt idx="130">
                  <c:v>-0.4</c:v>
                </c:pt>
                <c:pt idx="131">
                  <c:v>-0.4</c:v>
                </c:pt>
                <c:pt idx="132">
                  <c:v>-0.4</c:v>
                </c:pt>
                <c:pt idx="133">
                  <c:v>-0.4</c:v>
                </c:pt>
                <c:pt idx="134">
                  <c:v>-0.29699999999999999</c:v>
                </c:pt>
                <c:pt idx="135">
                  <c:v>-0.22500000000000001</c:v>
                </c:pt>
                <c:pt idx="136">
                  <c:v>-0.19800000000000001</c:v>
                </c:pt>
                <c:pt idx="137">
                  <c:v>-0.22500000000000001</c:v>
                </c:pt>
                <c:pt idx="138">
                  <c:v>-0.19800000000000001</c:v>
                </c:pt>
                <c:pt idx="139">
                  <c:v>-0.22500000000000001</c:v>
                </c:pt>
                <c:pt idx="140">
                  <c:v>-0.22500000000000001</c:v>
                </c:pt>
                <c:pt idx="141">
                  <c:v>-0.22500000000000001</c:v>
                </c:pt>
                <c:pt idx="142">
                  <c:v>-0.57499999999999996</c:v>
                </c:pt>
                <c:pt idx="143">
                  <c:v>-1</c:v>
                </c:pt>
                <c:pt idx="144">
                  <c:v>-0.77500000000000002</c:v>
                </c:pt>
                <c:pt idx="145">
                  <c:v>-0.97499999999999998</c:v>
                </c:pt>
                <c:pt idx="146">
                  <c:v>-0.1</c:v>
                </c:pt>
                <c:pt idx="147">
                  <c:v>-0.1</c:v>
                </c:pt>
                <c:pt idx="148">
                  <c:v>-0.1</c:v>
                </c:pt>
                <c:pt idx="149">
                  <c:v>-0.1</c:v>
                </c:pt>
                <c:pt idx="150">
                  <c:v>-0.1</c:v>
                </c:pt>
                <c:pt idx="151">
                  <c:v>-0.73750000000000004</c:v>
                </c:pt>
                <c:pt idx="152">
                  <c:v>-1.325</c:v>
                </c:pt>
                <c:pt idx="153">
                  <c:v>-1.0395000000000001</c:v>
                </c:pt>
                <c:pt idx="154">
                  <c:v>-1.325</c:v>
                </c:pt>
                <c:pt idx="155">
                  <c:v>-1.5840000000000001</c:v>
                </c:pt>
                <c:pt idx="156">
                  <c:v>-3.25</c:v>
                </c:pt>
                <c:pt idx="157">
                  <c:v>-3.5</c:v>
                </c:pt>
                <c:pt idx="158">
                  <c:v>-3.25</c:v>
                </c:pt>
                <c:pt idx="159">
                  <c:v>-3</c:v>
                </c:pt>
                <c:pt idx="160">
                  <c:v>-3</c:v>
                </c:pt>
                <c:pt idx="161">
                  <c:v>-2.75</c:v>
                </c:pt>
                <c:pt idx="162">
                  <c:v>-1.85</c:v>
                </c:pt>
                <c:pt idx="163">
                  <c:v>-1.85</c:v>
                </c:pt>
                <c:pt idx="164">
                  <c:v>-1.9750000000000001</c:v>
                </c:pt>
                <c:pt idx="165">
                  <c:v>-2.5</c:v>
                </c:pt>
                <c:pt idx="166">
                  <c:v>-2.5</c:v>
                </c:pt>
                <c:pt idx="167">
                  <c:v>-2.4500000000000002</c:v>
                </c:pt>
                <c:pt idx="168">
                  <c:v>-2.75</c:v>
                </c:pt>
                <c:pt idx="169">
                  <c:v>-2.375</c:v>
                </c:pt>
                <c:pt idx="170">
                  <c:v>-2.5</c:v>
                </c:pt>
                <c:pt idx="171">
                  <c:v>-2.7</c:v>
                </c:pt>
                <c:pt idx="172">
                  <c:v>-2.5</c:v>
                </c:pt>
                <c:pt idx="173">
                  <c:v>-2.5</c:v>
                </c:pt>
                <c:pt idx="174">
                  <c:v>-2.1</c:v>
                </c:pt>
                <c:pt idx="175">
                  <c:v>-1.625</c:v>
                </c:pt>
                <c:pt idx="176">
                  <c:v>-1.5</c:v>
                </c:pt>
                <c:pt idx="177">
                  <c:v>-1.5</c:v>
                </c:pt>
                <c:pt idx="178">
                  <c:v>-1.5</c:v>
                </c:pt>
                <c:pt idx="179">
                  <c:v>-1.5</c:v>
                </c:pt>
                <c:pt idx="180">
                  <c:v>-1.5</c:v>
                </c:pt>
                <c:pt idx="181">
                  <c:v>-1.5</c:v>
                </c:pt>
                <c:pt idx="182">
                  <c:v>-1.5</c:v>
                </c:pt>
                <c:pt idx="183">
                  <c:v>-1.5</c:v>
                </c:pt>
                <c:pt idx="184">
                  <c:v>-0.9</c:v>
                </c:pt>
                <c:pt idx="185">
                  <c:v>-0.9</c:v>
                </c:pt>
                <c:pt idx="186">
                  <c:v>-0.9</c:v>
                </c:pt>
                <c:pt idx="187">
                  <c:v>-0.88729999999999998</c:v>
                </c:pt>
                <c:pt idx="188">
                  <c:v>-0.9</c:v>
                </c:pt>
                <c:pt idx="189">
                  <c:v>-0.9</c:v>
                </c:pt>
                <c:pt idx="190">
                  <c:v>-0.97499999999999998</c:v>
                </c:pt>
                <c:pt idx="191">
                  <c:v>-1.0249999999999999</c:v>
                </c:pt>
                <c:pt idx="192">
                  <c:v>-1.0249999999999999</c:v>
                </c:pt>
                <c:pt idx="193">
                  <c:v>-0.9</c:v>
                </c:pt>
                <c:pt idx="194">
                  <c:v>-0.9</c:v>
                </c:pt>
                <c:pt idx="195">
                  <c:v>-0.92500000000000004</c:v>
                </c:pt>
                <c:pt idx="196">
                  <c:v>-0.85</c:v>
                </c:pt>
                <c:pt idx="197">
                  <c:v>-0.875</c:v>
                </c:pt>
                <c:pt idx="198">
                  <c:v>-0.875</c:v>
                </c:pt>
                <c:pt idx="199">
                  <c:v>-0.875</c:v>
                </c:pt>
                <c:pt idx="200">
                  <c:v>-0.875</c:v>
                </c:pt>
                <c:pt idx="201">
                  <c:v>-1.65</c:v>
                </c:pt>
                <c:pt idx="202">
                  <c:v>-1.65</c:v>
                </c:pt>
                <c:pt idx="203">
                  <c:v>-1.55</c:v>
                </c:pt>
                <c:pt idx="204">
                  <c:v>-1.55</c:v>
                </c:pt>
                <c:pt idx="205">
                  <c:v>-1.55</c:v>
                </c:pt>
                <c:pt idx="206">
                  <c:v>-1.55</c:v>
                </c:pt>
                <c:pt idx="207">
                  <c:v>-1.25</c:v>
                </c:pt>
                <c:pt idx="208">
                  <c:v>-1.1499999999999999</c:v>
                </c:pt>
                <c:pt idx="209">
                  <c:v>-1.2</c:v>
                </c:pt>
                <c:pt idx="210">
                  <c:v>-1.0249999999999999</c:v>
                </c:pt>
                <c:pt idx="211">
                  <c:v>-1.4</c:v>
                </c:pt>
                <c:pt idx="212">
                  <c:v>-1.25</c:v>
                </c:pt>
                <c:pt idx="213">
                  <c:v>-1.1499999999999999</c:v>
                </c:pt>
                <c:pt idx="214">
                  <c:v>-1.1499999999999999</c:v>
                </c:pt>
                <c:pt idx="215">
                  <c:v>-1.1499999999999999</c:v>
                </c:pt>
                <c:pt idx="216">
                  <c:v>-1.1499999999999999</c:v>
                </c:pt>
                <c:pt idx="217">
                  <c:v>-1.9</c:v>
                </c:pt>
                <c:pt idx="218">
                  <c:v>-1.95</c:v>
                </c:pt>
                <c:pt idx="219">
                  <c:v>-1.75</c:v>
                </c:pt>
                <c:pt idx="220">
                  <c:v>-1.75</c:v>
                </c:pt>
                <c:pt idx="221">
                  <c:v>-1.75</c:v>
                </c:pt>
                <c:pt idx="222">
                  <c:v>-1.75</c:v>
                </c:pt>
                <c:pt idx="223">
                  <c:v>-2.0790000000000002</c:v>
                </c:pt>
                <c:pt idx="224">
                  <c:v>-2</c:v>
                </c:pt>
                <c:pt idx="225">
                  <c:v>-2.1749999999999998</c:v>
                </c:pt>
                <c:pt idx="226">
                  <c:v>-2.1749999999999998</c:v>
                </c:pt>
                <c:pt idx="227">
                  <c:v>-2</c:v>
                </c:pt>
                <c:pt idx="228">
                  <c:v>-2.2814999999999999</c:v>
                </c:pt>
                <c:pt idx="229">
                  <c:v>-1.98</c:v>
                </c:pt>
                <c:pt idx="230">
                  <c:v>-1.7324999999999999</c:v>
                </c:pt>
                <c:pt idx="231">
                  <c:v>-1.65</c:v>
                </c:pt>
                <c:pt idx="232">
                  <c:v>-1.65</c:v>
                </c:pt>
                <c:pt idx="233">
                  <c:v>-1.75</c:v>
                </c:pt>
                <c:pt idx="234">
                  <c:v>-1.9</c:v>
                </c:pt>
                <c:pt idx="235">
                  <c:v>-1.9</c:v>
                </c:pt>
                <c:pt idx="236">
                  <c:v>-1.55</c:v>
                </c:pt>
                <c:pt idx="237">
                  <c:v>-1.4</c:v>
                </c:pt>
                <c:pt idx="238">
                  <c:v>-1.2855000000000001</c:v>
                </c:pt>
                <c:pt idx="239">
                  <c:v>-1.1000000000000001</c:v>
                </c:pt>
                <c:pt idx="240">
                  <c:v>-1.2</c:v>
                </c:pt>
                <c:pt idx="241">
                  <c:v>-1.0395000000000001</c:v>
                </c:pt>
                <c:pt idx="242">
                  <c:v>-1.2869999999999999</c:v>
                </c:pt>
                <c:pt idx="243">
                  <c:v>-1.375</c:v>
                </c:pt>
                <c:pt idx="244">
                  <c:v>-1.375</c:v>
                </c:pt>
                <c:pt idx="245">
                  <c:v>-1.375</c:v>
                </c:pt>
                <c:pt idx="246">
                  <c:v>-1.089</c:v>
                </c:pt>
                <c:pt idx="247">
                  <c:v>-1.0395000000000001</c:v>
                </c:pt>
                <c:pt idx="248">
                  <c:v>-1.375</c:v>
                </c:pt>
                <c:pt idx="249">
                  <c:v>-1.0098</c:v>
                </c:pt>
                <c:pt idx="250">
                  <c:v>-1.375</c:v>
                </c:pt>
                <c:pt idx="251">
                  <c:v>-1.375</c:v>
                </c:pt>
                <c:pt idx="252">
                  <c:v>-1.2749999999999999</c:v>
                </c:pt>
                <c:pt idx="253">
                  <c:v>-0.99</c:v>
                </c:pt>
                <c:pt idx="254">
                  <c:v>-1.1499999999999999</c:v>
                </c:pt>
                <c:pt idx="255">
                  <c:v>-1.1499999999999999</c:v>
                </c:pt>
                <c:pt idx="256">
                  <c:v>-1.1000000000000001</c:v>
                </c:pt>
                <c:pt idx="257">
                  <c:v>-0.875</c:v>
                </c:pt>
                <c:pt idx="258">
                  <c:v>-0.875</c:v>
                </c:pt>
                <c:pt idx="259">
                  <c:v>-0.95</c:v>
                </c:pt>
                <c:pt idx="260">
                  <c:v>-0.875</c:v>
                </c:pt>
                <c:pt idx="261">
                  <c:v>-0.875</c:v>
                </c:pt>
                <c:pt idx="262">
                  <c:v>-1.1000000000000001</c:v>
                </c:pt>
                <c:pt idx="263">
                  <c:v>-1.2</c:v>
                </c:pt>
                <c:pt idx="264">
                  <c:v>-1.2</c:v>
                </c:pt>
                <c:pt idx="265">
                  <c:v>-1.45</c:v>
                </c:pt>
                <c:pt idx="266">
                  <c:v>-1.95</c:v>
                </c:pt>
                <c:pt idx="267">
                  <c:v>-1.782</c:v>
                </c:pt>
                <c:pt idx="268">
                  <c:v>-1.4850000000000001</c:v>
                </c:pt>
                <c:pt idx="269">
                  <c:v>-1.2</c:v>
                </c:pt>
                <c:pt idx="270">
                  <c:v>-1.625</c:v>
                </c:pt>
                <c:pt idx="271">
                  <c:v>-1.625</c:v>
                </c:pt>
                <c:pt idx="272">
                  <c:v>-1.625</c:v>
                </c:pt>
                <c:pt idx="273">
                  <c:v>-1.3</c:v>
                </c:pt>
                <c:pt idx="274">
                  <c:v>-1.3</c:v>
                </c:pt>
                <c:pt idx="275">
                  <c:v>-1.3</c:v>
                </c:pt>
                <c:pt idx="276">
                  <c:v>-1</c:v>
                </c:pt>
                <c:pt idx="277">
                  <c:v>-1</c:v>
                </c:pt>
                <c:pt idx="278">
                  <c:v>-1</c:v>
                </c:pt>
                <c:pt idx="279">
                  <c:v>-1.4</c:v>
                </c:pt>
                <c:pt idx="280">
                  <c:v>-1.175</c:v>
                </c:pt>
                <c:pt idx="281">
                  <c:v>-1.125</c:v>
                </c:pt>
                <c:pt idx="282">
                  <c:v>-0.92500000000000004</c:v>
                </c:pt>
                <c:pt idx="283">
                  <c:v>-0.92500000000000004</c:v>
                </c:pt>
                <c:pt idx="284">
                  <c:v>-1.1000000000000001</c:v>
                </c:pt>
                <c:pt idx="285">
                  <c:v>-1</c:v>
                </c:pt>
                <c:pt idx="286">
                  <c:v>-0.9405</c:v>
                </c:pt>
                <c:pt idx="287">
                  <c:v>-1</c:v>
                </c:pt>
                <c:pt idx="288">
                  <c:v>-1</c:v>
                </c:pt>
                <c:pt idx="289">
                  <c:v>-1</c:v>
                </c:pt>
                <c:pt idx="290">
                  <c:v>-1</c:v>
                </c:pt>
                <c:pt idx="291">
                  <c:v>-1</c:v>
                </c:pt>
                <c:pt idx="292">
                  <c:v>-0.9</c:v>
                </c:pt>
                <c:pt idx="293">
                  <c:v>-0.84150000000000003</c:v>
                </c:pt>
                <c:pt idx="294">
                  <c:v>-0.9</c:v>
                </c:pt>
                <c:pt idx="295">
                  <c:v>-0.9</c:v>
                </c:pt>
                <c:pt idx="296">
                  <c:v>-0.9</c:v>
                </c:pt>
                <c:pt idx="297">
                  <c:v>-1.25</c:v>
                </c:pt>
                <c:pt idx="298">
                  <c:v>-1.25</c:v>
                </c:pt>
                <c:pt idx="299">
                  <c:v>-1.35</c:v>
                </c:pt>
                <c:pt idx="300">
                  <c:v>-1.4850000000000001</c:v>
                </c:pt>
                <c:pt idx="301">
                  <c:v>-1.6</c:v>
                </c:pt>
                <c:pt idx="302">
                  <c:v>-1.25</c:v>
                </c:pt>
                <c:pt idx="303">
                  <c:v>-1.5</c:v>
                </c:pt>
                <c:pt idx="304">
                  <c:v>-1.45</c:v>
                </c:pt>
                <c:pt idx="305">
                  <c:v>-1.45</c:v>
                </c:pt>
                <c:pt idx="306">
                  <c:v>-1.45</c:v>
                </c:pt>
                <c:pt idx="307">
                  <c:v>-1.2749999999999999</c:v>
                </c:pt>
                <c:pt idx="308">
                  <c:v>-1.6</c:v>
                </c:pt>
                <c:pt idx="309">
                  <c:v>-1.6</c:v>
                </c:pt>
                <c:pt idx="310">
                  <c:v>-1.6</c:v>
                </c:pt>
                <c:pt idx="311">
                  <c:v>-1.35</c:v>
                </c:pt>
                <c:pt idx="312">
                  <c:v>-1.35</c:v>
                </c:pt>
                <c:pt idx="313">
                  <c:v>-1.4</c:v>
                </c:pt>
                <c:pt idx="314">
                  <c:v>-1.1499999999999999</c:v>
                </c:pt>
                <c:pt idx="315">
                  <c:v>-1.1499999999999999</c:v>
                </c:pt>
                <c:pt idx="316">
                  <c:v>-1.25</c:v>
                </c:pt>
                <c:pt idx="317">
                  <c:v>-1.25</c:v>
                </c:pt>
                <c:pt idx="318">
                  <c:v>-1.25</c:v>
                </c:pt>
                <c:pt idx="319">
                  <c:v>-1.1879999999999999</c:v>
                </c:pt>
                <c:pt idx="320">
                  <c:v>-1.25</c:v>
                </c:pt>
                <c:pt idx="321">
                  <c:v>-1.25</c:v>
                </c:pt>
                <c:pt idx="322">
                  <c:v>-1.25</c:v>
                </c:pt>
                <c:pt idx="323">
                  <c:v>-1.25</c:v>
                </c:pt>
                <c:pt idx="324">
                  <c:v>-1.2</c:v>
                </c:pt>
                <c:pt idx="325">
                  <c:v>-1.089</c:v>
                </c:pt>
                <c:pt idx="326">
                  <c:v>-1</c:v>
                </c:pt>
                <c:pt idx="327">
                  <c:v>-1</c:v>
                </c:pt>
                <c:pt idx="328">
                  <c:v>-1.05</c:v>
                </c:pt>
                <c:pt idx="329">
                  <c:v>-1.05</c:v>
                </c:pt>
                <c:pt idx="330">
                  <c:v>-0.97499999999999998</c:v>
                </c:pt>
                <c:pt idx="331">
                  <c:v>-0.95</c:v>
                </c:pt>
                <c:pt idx="332">
                  <c:v>-0.9</c:v>
                </c:pt>
                <c:pt idx="333">
                  <c:v>-0.9</c:v>
                </c:pt>
                <c:pt idx="334">
                  <c:v>-0.9</c:v>
                </c:pt>
                <c:pt idx="335">
                  <c:v>-0.92500000000000004</c:v>
                </c:pt>
                <c:pt idx="336">
                  <c:v>-0.92500000000000004</c:v>
                </c:pt>
                <c:pt idx="337">
                  <c:v>-0.79200000000000004</c:v>
                </c:pt>
                <c:pt idx="338">
                  <c:v>-0.92500000000000004</c:v>
                </c:pt>
                <c:pt idx="339">
                  <c:v>-0.92500000000000004</c:v>
                </c:pt>
                <c:pt idx="340">
                  <c:v>-0.92500000000000004</c:v>
                </c:pt>
                <c:pt idx="341">
                  <c:v>-0.92500000000000004</c:v>
                </c:pt>
                <c:pt idx="342">
                  <c:v>-0.92500000000000004</c:v>
                </c:pt>
                <c:pt idx="343">
                  <c:v>-0.92500000000000004</c:v>
                </c:pt>
                <c:pt idx="344">
                  <c:v>-0.92500000000000004</c:v>
                </c:pt>
                <c:pt idx="345">
                  <c:v>-1.1000000000000001</c:v>
                </c:pt>
                <c:pt idx="346">
                  <c:v>-0.9405</c:v>
                </c:pt>
                <c:pt idx="347">
                  <c:v>-0.9405</c:v>
                </c:pt>
                <c:pt idx="348">
                  <c:v>-1.1385000000000001</c:v>
                </c:pt>
                <c:pt idx="349">
                  <c:v>-0.89100000000000001</c:v>
                </c:pt>
                <c:pt idx="350">
                  <c:v>-1.05</c:v>
                </c:pt>
                <c:pt idx="351">
                  <c:v>-0.99</c:v>
                </c:pt>
                <c:pt idx="352">
                  <c:v>-1.05</c:v>
                </c:pt>
                <c:pt idx="353">
                  <c:v>-1.05</c:v>
                </c:pt>
                <c:pt idx="354">
                  <c:v>-1.05</c:v>
                </c:pt>
                <c:pt idx="355">
                  <c:v>-0.89100000000000001</c:v>
                </c:pt>
                <c:pt idx="356">
                  <c:v>-0.89100000000000001</c:v>
                </c:pt>
                <c:pt idx="357">
                  <c:v>-1.05</c:v>
                </c:pt>
                <c:pt idx="358">
                  <c:v>-0.89100000000000001</c:v>
                </c:pt>
                <c:pt idx="359">
                  <c:v>-1.05</c:v>
                </c:pt>
                <c:pt idx="360">
                  <c:v>-1.05</c:v>
                </c:pt>
                <c:pt idx="361">
                  <c:v>-0.89100000000000001</c:v>
                </c:pt>
                <c:pt idx="362">
                  <c:v>-1.05</c:v>
                </c:pt>
                <c:pt idx="363">
                  <c:v>-0.89100000000000001</c:v>
                </c:pt>
                <c:pt idx="364">
                  <c:v>-1.05</c:v>
                </c:pt>
                <c:pt idx="365">
                  <c:v>-1.05</c:v>
                </c:pt>
                <c:pt idx="366">
                  <c:v>-1.05</c:v>
                </c:pt>
                <c:pt idx="367">
                  <c:v>-1.089</c:v>
                </c:pt>
                <c:pt idx="368">
                  <c:v>-1.2375</c:v>
                </c:pt>
                <c:pt idx="369">
                  <c:v>-1.2375</c:v>
                </c:pt>
                <c:pt idx="370">
                  <c:v>-1.25</c:v>
                </c:pt>
                <c:pt idx="371">
                  <c:v>-1.0395000000000001</c:v>
                </c:pt>
                <c:pt idx="372">
                  <c:v>-0.97499999999999998</c:v>
                </c:pt>
                <c:pt idx="373">
                  <c:v>-0.97499999999999998</c:v>
                </c:pt>
                <c:pt idx="374">
                  <c:v>-0.99</c:v>
                </c:pt>
                <c:pt idx="375">
                  <c:v>-0.97499999999999998</c:v>
                </c:pt>
                <c:pt idx="376">
                  <c:v>-0.97499999999999998</c:v>
                </c:pt>
                <c:pt idx="377">
                  <c:v>-0.97499999999999998</c:v>
                </c:pt>
                <c:pt idx="378">
                  <c:v>-0.97499999999999998</c:v>
                </c:pt>
                <c:pt idx="379">
                  <c:v>-0.97499999999999998</c:v>
                </c:pt>
                <c:pt idx="380">
                  <c:v>-0.97499999999999998</c:v>
                </c:pt>
                <c:pt idx="381">
                  <c:v>-0.89100000000000001</c:v>
                </c:pt>
                <c:pt idx="382">
                  <c:v>-0.97499999999999998</c:v>
                </c:pt>
                <c:pt idx="383">
                  <c:v>-0.97499999999999998</c:v>
                </c:pt>
                <c:pt idx="384">
                  <c:v>-0.89100000000000001</c:v>
                </c:pt>
                <c:pt idx="385">
                  <c:v>-0.9405</c:v>
                </c:pt>
                <c:pt idx="386">
                  <c:v>-0.97499999999999998</c:v>
                </c:pt>
                <c:pt idx="387">
                  <c:v>-0.89100000000000001</c:v>
                </c:pt>
                <c:pt idx="388">
                  <c:v>-0.97499999999999998</c:v>
                </c:pt>
                <c:pt idx="389">
                  <c:v>-0.79200000000000004</c:v>
                </c:pt>
                <c:pt idx="390">
                  <c:v>-0.64349999999999996</c:v>
                </c:pt>
                <c:pt idx="391">
                  <c:v>-0.75</c:v>
                </c:pt>
                <c:pt idx="392">
                  <c:v>-0.7</c:v>
                </c:pt>
                <c:pt idx="393">
                  <c:v>-0.72499999999999998</c:v>
                </c:pt>
                <c:pt idx="394">
                  <c:v>-0.72499999999999998</c:v>
                </c:pt>
                <c:pt idx="395">
                  <c:v>-0.7</c:v>
                </c:pt>
                <c:pt idx="396">
                  <c:v>-0.8</c:v>
                </c:pt>
                <c:pt idx="397">
                  <c:v>-1</c:v>
                </c:pt>
                <c:pt idx="398">
                  <c:v>-1.1000000000000001</c:v>
                </c:pt>
                <c:pt idx="399">
                  <c:v>-1.1000000000000001</c:v>
                </c:pt>
                <c:pt idx="400">
                  <c:v>-1.1499999999999999</c:v>
                </c:pt>
                <c:pt idx="401">
                  <c:v>-1.1499999999999999</c:v>
                </c:pt>
                <c:pt idx="402">
                  <c:v>-1.2</c:v>
                </c:pt>
                <c:pt idx="403">
                  <c:v>-1.3</c:v>
                </c:pt>
                <c:pt idx="404">
                  <c:v>-1.3</c:v>
                </c:pt>
                <c:pt idx="405">
                  <c:v>-1.6</c:v>
                </c:pt>
                <c:pt idx="406">
                  <c:v>-1.8</c:v>
                </c:pt>
                <c:pt idx="407">
                  <c:v>-1.9</c:v>
                </c:pt>
                <c:pt idx="408">
                  <c:v>-2</c:v>
                </c:pt>
                <c:pt idx="409">
                  <c:v>-1.95</c:v>
                </c:pt>
                <c:pt idx="410">
                  <c:v>-2.1</c:v>
                </c:pt>
                <c:pt idx="411">
                  <c:v>-2.15</c:v>
                </c:pt>
                <c:pt idx="412">
                  <c:v>-2</c:v>
                </c:pt>
                <c:pt idx="413">
                  <c:v>-2.0499999999999998</c:v>
                </c:pt>
                <c:pt idx="414">
                  <c:v>-1.8</c:v>
                </c:pt>
                <c:pt idx="415">
                  <c:v>-1.85</c:v>
                </c:pt>
                <c:pt idx="416">
                  <c:v>-1.675</c:v>
                </c:pt>
                <c:pt idx="417">
                  <c:v>-1.45</c:v>
                </c:pt>
                <c:pt idx="418">
                  <c:v>-1.45</c:v>
                </c:pt>
                <c:pt idx="419">
                  <c:v>-1.5</c:v>
                </c:pt>
                <c:pt idx="420">
                  <c:v>-1.6</c:v>
                </c:pt>
                <c:pt idx="421">
                  <c:v>-1.5</c:v>
                </c:pt>
                <c:pt idx="422">
                  <c:v>-1.5</c:v>
                </c:pt>
                <c:pt idx="423">
                  <c:v>-1.4</c:v>
                </c:pt>
                <c:pt idx="424">
                  <c:v>-1.5</c:v>
                </c:pt>
                <c:pt idx="425">
                  <c:v>-1.9</c:v>
                </c:pt>
                <c:pt idx="426">
                  <c:v>-1.85</c:v>
                </c:pt>
                <c:pt idx="427">
                  <c:v>-1.8</c:v>
                </c:pt>
                <c:pt idx="428">
                  <c:v>-1.98</c:v>
                </c:pt>
                <c:pt idx="429">
                  <c:v>-1.95</c:v>
                </c:pt>
                <c:pt idx="430">
                  <c:v>-2.1</c:v>
                </c:pt>
                <c:pt idx="431">
                  <c:v>-2.2999999999999998</c:v>
                </c:pt>
                <c:pt idx="432">
                  <c:v>-2.5</c:v>
                </c:pt>
                <c:pt idx="433">
                  <c:v>-2.25</c:v>
                </c:pt>
                <c:pt idx="434">
                  <c:v>-2.25</c:v>
                </c:pt>
                <c:pt idx="435">
                  <c:v>-2.9</c:v>
                </c:pt>
                <c:pt idx="436">
                  <c:v>-2.6</c:v>
                </c:pt>
                <c:pt idx="437">
                  <c:v>-2.4255</c:v>
                </c:pt>
                <c:pt idx="438">
                  <c:v>-2.2999999999999998</c:v>
                </c:pt>
                <c:pt idx="439">
                  <c:v>-1.95</c:v>
                </c:pt>
                <c:pt idx="440">
                  <c:v>-1.95</c:v>
                </c:pt>
                <c:pt idx="441">
                  <c:v>-1.85</c:v>
                </c:pt>
                <c:pt idx="442">
                  <c:v>-1.8</c:v>
                </c:pt>
                <c:pt idx="443">
                  <c:v>-2</c:v>
                </c:pt>
                <c:pt idx="444">
                  <c:v>-2</c:v>
                </c:pt>
                <c:pt idx="445">
                  <c:v>-2.4</c:v>
                </c:pt>
                <c:pt idx="446">
                  <c:v>-2.4</c:v>
                </c:pt>
                <c:pt idx="447">
                  <c:v>-2.5</c:v>
                </c:pt>
                <c:pt idx="448">
                  <c:v>-2.4500000000000002</c:v>
                </c:pt>
                <c:pt idx="449">
                  <c:v>-2.6</c:v>
                </c:pt>
                <c:pt idx="450">
                  <c:v>-3.3</c:v>
                </c:pt>
                <c:pt idx="451">
                  <c:v>-4.5999999999999996</c:v>
                </c:pt>
                <c:pt idx="452">
                  <c:v>-4</c:v>
                </c:pt>
                <c:pt idx="453">
                  <c:v>-5.2</c:v>
                </c:pt>
                <c:pt idx="454">
                  <c:v>-4.95</c:v>
                </c:pt>
                <c:pt idx="455">
                  <c:v>-4.3</c:v>
                </c:pt>
                <c:pt idx="456">
                  <c:v>-4.7</c:v>
                </c:pt>
                <c:pt idx="457">
                  <c:v>-5.6</c:v>
                </c:pt>
                <c:pt idx="458">
                  <c:v>-5.3</c:v>
                </c:pt>
                <c:pt idx="459">
                  <c:v>-5.2</c:v>
                </c:pt>
                <c:pt idx="460">
                  <c:v>-6</c:v>
                </c:pt>
                <c:pt idx="461">
                  <c:v>-6.5</c:v>
                </c:pt>
                <c:pt idx="462">
                  <c:v>-7</c:v>
                </c:pt>
                <c:pt idx="463">
                  <c:v>-8.1</c:v>
                </c:pt>
                <c:pt idx="464">
                  <c:v>-8.1</c:v>
                </c:pt>
                <c:pt idx="465">
                  <c:v>-7.8</c:v>
                </c:pt>
                <c:pt idx="466">
                  <c:v>-7.2</c:v>
                </c:pt>
                <c:pt idx="467">
                  <c:v>-7.2</c:v>
                </c:pt>
                <c:pt idx="468">
                  <c:v>-7.2</c:v>
                </c:pt>
                <c:pt idx="469">
                  <c:v>-7</c:v>
                </c:pt>
                <c:pt idx="470">
                  <c:v>-6.3</c:v>
                </c:pt>
                <c:pt idx="471">
                  <c:v>-3.0219999999999998</c:v>
                </c:pt>
                <c:pt idx="472">
                  <c:v>-7.2</c:v>
                </c:pt>
                <c:pt idx="473">
                  <c:v>-6.9</c:v>
                </c:pt>
                <c:pt idx="474">
                  <c:v>-6.93</c:v>
                </c:pt>
                <c:pt idx="475">
                  <c:v>-7.3</c:v>
                </c:pt>
                <c:pt idx="476">
                  <c:v>-7.5</c:v>
                </c:pt>
                <c:pt idx="477">
                  <c:v>-4.3360000000000003</c:v>
                </c:pt>
                <c:pt idx="478">
                  <c:v>-7.8</c:v>
                </c:pt>
                <c:pt idx="479">
                  <c:v>-7.1</c:v>
                </c:pt>
                <c:pt idx="480">
                  <c:v>-7.3</c:v>
                </c:pt>
                <c:pt idx="481">
                  <c:v>-7.6</c:v>
                </c:pt>
                <c:pt idx="482">
                  <c:v>-8.1</c:v>
                </c:pt>
                <c:pt idx="483">
                  <c:v>-7.8</c:v>
                </c:pt>
                <c:pt idx="484">
                  <c:v>-7.4</c:v>
                </c:pt>
                <c:pt idx="485">
                  <c:v>-7.5</c:v>
                </c:pt>
                <c:pt idx="486">
                  <c:v>-7.5</c:v>
                </c:pt>
                <c:pt idx="487">
                  <c:v>-3.4780000000000002</c:v>
                </c:pt>
                <c:pt idx="488">
                  <c:v>-7.1</c:v>
                </c:pt>
                <c:pt idx="489">
                  <c:v>-7.6</c:v>
                </c:pt>
                <c:pt idx="490">
                  <c:v>-7.2</c:v>
                </c:pt>
                <c:pt idx="491">
                  <c:v>-7.2</c:v>
                </c:pt>
                <c:pt idx="492">
                  <c:v>-7.2</c:v>
                </c:pt>
                <c:pt idx="493">
                  <c:v>-7.2</c:v>
                </c:pt>
                <c:pt idx="494">
                  <c:v>-7</c:v>
                </c:pt>
                <c:pt idx="495">
                  <c:v>-7</c:v>
                </c:pt>
                <c:pt idx="496">
                  <c:v>-7</c:v>
                </c:pt>
                <c:pt idx="497">
                  <c:v>-6.6</c:v>
                </c:pt>
                <c:pt idx="498">
                  <c:v>-6.93</c:v>
                </c:pt>
                <c:pt idx="499">
                  <c:v>-5.5</c:v>
                </c:pt>
                <c:pt idx="500">
                  <c:v>-3.75</c:v>
                </c:pt>
                <c:pt idx="501">
                  <c:v>-3.7</c:v>
                </c:pt>
                <c:pt idx="502">
                  <c:v>-4.2</c:v>
                </c:pt>
                <c:pt idx="503">
                  <c:v>-4.2</c:v>
                </c:pt>
                <c:pt idx="504">
                  <c:v>-4</c:v>
                </c:pt>
                <c:pt idx="505">
                  <c:v>-4</c:v>
                </c:pt>
                <c:pt idx="506">
                  <c:v>-4</c:v>
                </c:pt>
                <c:pt idx="507">
                  <c:v>-4</c:v>
                </c:pt>
                <c:pt idx="508">
                  <c:v>-4</c:v>
                </c:pt>
                <c:pt idx="509">
                  <c:v>-3.96</c:v>
                </c:pt>
                <c:pt idx="510">
                  <c:v>-3.96</c:v>
                </c:pt>
                <c:pt idx="511">
                  <c:v>-3.7</c:v>
                </c:pt>
                <c:pt idx="512">
                  <c:v>-3.6</c:v>
                </c:pt>
                <c:pt idx="513">
                  <c:v>-3.6</c:v>
                </c:pt>
                <c:pt idx="514">
                  <c:v>-3.712499999999999</c:v>
                </c:pt>
                <c:pt idx="515">
                  <c:v>-3.8</c:v>
                </c:pt>
                <c:pt idx="516">
                  <c:v>-3.8</c:v>
                </c:pt>
                <c:pt idx="517">
                  <c:v>-4.2</c:v>
                </c:pt>
                <c:pt idx="518">
                  <c:v>-4.5</c:v>
                </c:pt>
                <c:pt idx="519">
                  <c:v>-4.5999999999999996</c:v>
                </c:pt>
                <c:pt idx="520">
                  <c:v>-4.4000000000000004</c:v>
                </c:pt>
                <c:pt idx="521">
                  <c:v>-4.2</c:v>
                </c:pt>
                <c:pt idx="522">
                  <c:v>-4.2</c:v>
                </c:pt>
                <c:pt idx="523">
                  <c:v>-4.4000000000000004</c:v>
                </c:pt>
                <c:pt idx="524">
                  <c:v>-4.2</c:v>
                </c:pt>
                <c:pt idx="525">
                  <c:v>-4.2</c:v>
                </c:pt>
                <c:pt idx="526">
                  <c:v>-4.2</c:v>
                </c:pt>
                <c:pt idx="527">
                  <c:v>-3.96</c:v>
                </c:pt>
                <c:pt idx="528">
                  <c:v>-4.0999999999999996</c:v>
                </c:pt>
                <c:pt idx="529">
                  <c:v>-4</c:v>
                </c:pt>
                <c:pt idx="530">
                  <c:v>-4</c:v>
                </c:pt>
                <c:pt idx="531">
                  <c:v>-4.25</c:v>
                </c:pt>
                <c:pt idx="532">
                  <c:v>-4</c:v>
                </c:pt>
                <c:pt idx="533">
                  <c:v>-3.5</c:v>
                </c:pt>
                <c:pt idx="534">
                  <c:v>-3.7</c:v>
                </c:pt>
                <c:pt idx="535">
                  <c:v>-3.6</c:v>
                </c:pt>
                <c:pt idx="536">
                  <c:v>-2.4940000000000002</c:v>
                </c:pt>
                <c:pt idx="537">
                  <c:v>-3.6</c:v>
                </c:pt>
                <c:pt idx="538">
                  <c:v>-3.7</c:v>
                </c:pt>
                <c:pt idx="539">
                  <c:v>-3.5</c:v>
                </c:pt>
                <c:pt idx="540">
                  <c:v>-3.5</c:v>
                </c:pt>
                <c:pt idx="541">
                  <c:v>-3.5</c:v>
                </c:pt>
                <c:pt idx="542">
                  <c:v>-3.5</c:v>
                </c:pt>
                <c:pt idx="543">
                  <c:v>-3.3</c:v>
                </c:pt>
                <c:pt idx="544">
                  <c:v>-3.05</c:v>
                </c:pt>
                <c:pt idx="545">
                  <c:v>-3</c:v>
                </c:pt>
                <c:pt idx="546">
                  <c:v>-2.9</c:v>
                </c:pt>
                <c:pt idx="547">
                  <c:v>-2.9</c:v>
                </c:pt>
                <c:pt idx="548">
                  <c:v>-2.8</c:v>
                </c:pt>
                <c:pt idx="549">
                  <c:v>-2.7</c:v>
                </c:pt>
                <c:pt idx="550">
                  <c:v>-2.5</c:v>
                </c:pt>
                <c:pt idx="551">
                  <c:v>-2.8</c:v>
                </c:pt>
                <c:pt idx="552">
                  <c:v>-2.7</c:v>
                </c:pt>
                <c:pt idx="553">
                  <c:v>-2.65</c:v>
                </c:pt>
                <c:pt idx="554">
                  <c:v>-2.6</c:v>
                </c:pt>
                <c:pt idx="555">
                  <c:v>-2.6</c:v>
                </c:pt>
                <c:pt idx="556">
                  <c:v>-2.5</c:v>
                </c:pt>
                <c:pt idx="557">
                  <c:v>-2.5</c:v>
                </c:pt>
                <c:pt idx="558">
                  <c:v>-2.2999999999999998</c:v>
                </c:pt>
                <c:pt idx="559">
                  <c:v>-2</c:v>
                </c:pt>
                <c:pt idx="560">
                  <c:v>-1.7</c:v>
                </c:pt>
                <c:pt idx="561">
                  <c:v>-1.7</c:v>
                </c:pt>
                <c:pt idx="562">
                  <c:v>-1.5</c:v>
                </c:pt>
                <c:pt idx="563">
                  <c:v>-1.5</c:v>
                </c:pt>
                <c:pt idx="564">
                  <c:v>-0.75</c:v>
                </c:pt>
                <c:pt idx="565">
                  <c:v>-0.9</c:v>
                </c:pt>
                <c:pt idx="566">
                  <c:v>-0.6</c:v>
                </c:pt>
                <c:pt idx="567">
                  <c:v>-0.6</c:v>
                </c:pt>
                <c:pt idx="568">
                  <c:v>-0.8</c:v>
                </c:pt>
                <c:pt idx="569">
                  <c:v>-0.8</c:v>
                </c:pt>
                <c:pt idx="570">
                  <c:v>-0.9</c:v>
                </c:pt>
                <c:pt idx="571">
                  <c:v>-1.2</c:v>
                </c:pt>
                <c:pt idx="572">
                  <c:v>-1.2</c:v>
                </c:pt>
                <c:pt idx="573">
                  <c:v>-1.1000000000000001</c:v>
                </c:pt>
                <c:pt idx="574">
                  <c:v>-0.8</c:v>
                </c:pt>
                <c:pt idx="575">
                  <c:v>-0.6</c:v>
                </c:pt>
                <c:pt idx="576">
                  <c:v>-0.6</c:v>
                </c:pt>
                <c:pt idx="577">
                  <c:v>-1.014</c:v>
                </c:pt>
                <c:pt idx="578">
                  <c:v>-0.8</c:v>
                </c:pt>
                <c:pt idx="579">
                  <c:v>-0.8</c:v>
                </c:pt>
                <c:pt idx="580">
                  <c:v>-0.8</c:v>
                </c:pt>
                <c:pt idx="581">
                  <c:v>-0.8</c:v>
                </c:pt>
                <c:pt idx="582">
                  <c:v>-0.7</c:v>
                </c:pt>
                <c:pt idx="583">
                  <c:v>-0.9</c:v>
                </c:pt>
                <c:pt idx="584">
                  <c:v>-1</c:v>
                </c:pt>
                <c:pt idx="585">
                  <c:v>-1.1000000000000001</c:v>
                </c:pt>
                <c:pt idx="586">
                  <c:v>-1.2</c:v>
                </c:pt>
                <c:pt idx="587">
                  <c:v>-1.3</c:v>
                </c:pt>
                <c:pt idx="588">
                  <c:v>-1.2</c:v>
                </c:pt>
                <c:pt idx="589">
                  <c:v>-1.2</c:v>
                </c:pt>
                <c:pt idx="590">
                  <c:v>-1.1000000000000001</c:v>
                </c:pt>
                <c:pt idx="591">
                  <c:v>-1.2</c:v>
                </c:pt>
                <c:pt idx="592">
                  <c:v>-1.2869999999999999</c:v>
                </c:pt>
                <c:pt idx="593">
                  <c:v>-1.2</c:v>
                </c:pt>
                <c:pt idx="594">
                  <c:v>-1</c:v>
                </c:pt>
                <c:pt idx="595">
                  <c:v>-1</c:v>
                </c:pt>
                <c:pt idx="596">
                  <c:v>-1</c:v>
                </c:pt>
                <c:pt idx="597">
                  <c:v>-0.95</c:v>
                </c:pt>
                <c:pt idx="598">
                  <c:v>-1.1000000000000001</c:v>
                </c:pt>
                <c:pt idx="599">
                  <c:v>-0.95</c:v>
                </c:pt>
                <c:pt idx="600">
                  <c:v>-0.95</c:v>
                </c:pt>
                <c:pt idx="601">
                  <c:v>-0.99</c:v>
                </c:pt>
                <c:pt idx="602">
                  <c:v>-1.2</c:v>
                </c:pt>
                <c:pt idx="603">
                  <c:v>-1.1140000000000001</c:v>
                </c:pt>
                <c:pt idx="604">
                  <c:v>-1.5</c:v>
                </c:pt>
                <c:pt idx="605">
                  <c:v>-1.4</c:v>
                </c:pt>
                <c:pt idx="606">
                  <c:v>-1.5</c:v>
                </c:pt>
                <c:pt idx="607">
                  <c:v>-1.3</c:v>
                </c:pt>
                <c:pt idx="608">
                  <c:v>-1.35</c:v>
                </c:pt>
                <c:pt idx="609">
                  <c:v>-1.35</c:v>
                </c:pt>
                <c:pt idx="610">
                  <c:v>-1.25</c:v>
                </c:pt>
                <c:pt idx="611">
                  <c:v>-1.25</c:v>
                </c:pt>
                <c:pt idx="612">
                  <c:v>-1.1000000000000001</c:v>
                </c:pt>
                <c:pt idx="613">
                  <c:v>-1.3</c:v>
                </c:pt>
                <c:pt idx="614">
                  <c:v>-1.3</c:v>
                </c:pt>
                <c:pt idx="615">
                  <c:v>-1.3</c:v>
                </c:pt>
                <c:pt idx="616">
                  <c:v>-1.2</c:v>
                </c:pt>
                <c:pt idx="617">
                  <c:v>-1.25</c:v>
                </c:pt>
                <c:pt idx="618">
                  <c:v>-1.2</c:v>
                </c:pt>
                <c:pt idx="619">
                  <c:v>-1.35</c:v>
                </c:pt>
                <c:pt idx="620">
                  <c:v>-1.25</c:v>
                </c:pt>
                <c:pt idx="621">
                  <c:v>-1.25</c:v>
                </c:pt>
                <c:pt idx="622">
                  <c:v>-1.35</c:v>
                </c:pt>
                <c:pt idx="623">
                  <c:v>-1.3</c:v>
                </c:pt>
                <c:pt idx="624">
                  <c:v>-1.3</c:v>
                </c:pt>
                <c:pt idx="625">
                  <c:v>-1.1000000000000001</c:v>
                </c:pt>
                <c:pt idx="626">
                  <c:v>-1.2</c:v>
                </c:pt>
                <c:pt idx="627">
                  <c:v>-1.4</c:v>
                </c:pt>
                <c:pt idx="628">
                  <c:v>-1.4</c:v>
                </c:pt>
                <c:pt idx="629">
                  <c:v>-1.3</c:v>
                </c:pt>
                <c:pt idx="630">
                  <c:v>-1.35</c:v>
                </c:pt>
                <c:pt idx="631">
                  <c:v>-1.4</c:v>
                </c:pt>
                <c:pt idx="632">
                  <c:v>-1.6</c:v>
                </c:pt>
                <c:pt idx="633">
                  <c:v>-1.55</c:v>
                </c:pt>
                <c:pt idx="634">
                  <c:v>-1.5</c:v>
                </c:pt>
                <c:pt idx="635">
                  <c:v>-1.5</c:v>
                </c:pt>
                <c:pt idx="636">
                  <c:v>-1.5</c:v>
                </c:pt>
                <c:pt idx="637">
                  <c:v>-0.14499999999999999</c:v>
                </c:pt>
                <c:pt idx="638">
                  <c:v>-1.45</c:v>
                </c:pt>
                <c:pt idx="639">
                  <c:v>-1.4</c:v>
                </c:pt>
                <c:pt idx="640">
                  <c:v>-1.5</c:v>
                </c:pt>
                <c:pt idx="641">
                  <c:v>-1.6830000000000001</c:v>
                </c:pt>
                <c:pt idx="642">
                  <c:v>-1.6</c:v>
                </c:pt>
                <c:pt idx="643">
                  <c:v>-1.75</c:v>
                </c:pt>
                <c:pt idx="644">
                  <c:v>-2.2000000000000002</c:v>
                </c:pt>
                <c:pt idx="645">
                  <c:v>-2</c:v>
                </c:pt>
                <c:pt idx="646">
                  <c:v>-2.2999999999999998</c:v>
                </c:pt>
                <c:pt idx="647">
                  <c:v>-2.2999999999999998</c:v>
                </c:pt>
                <c:pt idx="648">
                  <c:v>-2.649</c:v>
                </c:pt>
                <c:pt idx="649">
                  <c:v>-2.25</c:v>
                </c:pt>
                <c:pt idx="650">
                  <c:v>-2.25</c:v>
                </c:pt>
                <c:pt idx="651">
                  <c:v>-2.25</c:v>
                </c:pt>
                <c:pt idx="652">
                  <c:v>-2.1</c:v>
                </c:pt>
                <c:pt idx="653">
                  <c:v>-2.4249999999999998</c:v>
                </c:pt>
                <c:pt idx="654">
                  <c:v>-2.2000000000000002</c:v>
                </c:pt>
                <c:pt idx="655">
                  <c:v>-2.15</c:v>
                </c:pt>
                <c:pt idx="656">
                  <c:v>-1.7324999999999999</c:v>
                </c:pt>
                <c:pt idx="657">
                  <c:v>-1.98</c:v>
                </c:pt>
                <c:pt idx="658">
                  <c:v>-2.0295000000000001</c:v>
                </c:pt>
                <c:pt idx="659">
                  <c:v>-2.0295000000000001</c:v>
                </c:pt>
                <c:pt idx="660">
                  <c:v>-1.98</c:v>
                </c:pt>
                <c:pt idx="661">
                  <c:v>-1.925999999999999</c:v>
                </c:pt>
                <c:pt idx="662">
                  <c:v>-1.8314999999999999</c:v>
                </c:pt>
                <c:pt idx="663">
                  <c:v>-1.8314999999999999</c:v>
                </c:pt>
                <c:pt idx="664">
                  <c:v>-2.0310000000000001</c:v>
                </c:pt>
                <c:pt idx="665">
                  <c:v>-1.9305000000000001</c:v>
                </c:pt>
                <c:pt idx="666">
                  <c:v>-2.3264999999999989</c:v>
                </c:pt>
                <c:pt idx="667">
                  <c:v>-2.7</c:v>
                </c:pt>
                <c:pt idx="668">
                  <c:v>-2.6</c:v>
                </c:pt>
                <c:pt idx="669">
                  <c:v>-2.5</c:v>
                </c:pt>
                <c:pt idx="670">
                  <c:v>-2.7</c:v>
                </c:pt>
                <c:pt idx="671">
                  <c:v>-2.75</c:v>
                </c:pt>
                <c:pt idx="672">
                  <c:v>-2.8929999999999989</c:v>
                </c:pt>
                <c:pt idx="673">
                  <c:v>-2.6</c:v>
                </c:pt>
                <c:pt idx="674">
                  <c:v>-2.65</c:v>
                </c:pt>
                <c:pt idx="675">
                  <c:v>-2.5</c:v>
                </c:pt>
                <c:pt idx="676">
                  <c:v>-2.4255</c:v>
                </c:pt>
                <c:pt idx="677">
                  <c:v>-2.5</c:v>
                </c:pt>
                <c:pt idx="678">
                  <c:v>-2.6</c:v>
                </c:pt>
                <c:pt idx="679">
                  <c:v>-2.585</c:v>
                </c:pt>
                <c:pt idx="680">
                  <c:v>-2.5</c:v>
                </c:pt>
                <c:pt idx="681">
                  <c:v>-2.5</c:v>
                </c:pt>
                <c:pt idx="682">
                  <c:v>-2.6</c:v>
                </c:pt>
                <c:pt idx="683">
                  <c:v>-2.6</c:v>
                </c:pt>
                <c:pt idx="684">
                  <c:v>-2.5</c:v>
                </c:pt>
                <c:pt idx="685">
                  <c:v>-2.4500000000000002</c:v>
                </c:pt>
                <c:pt idx="686">
                  <c:v>-2.4</c:v>
                </c:pt>
                <c:pt idx="687">
                  <c:v>-2.2999999999999998</c:v>
                </c:pt>
                <c:pt idx="688">
                  <c:v>-2.25</c:v>
                </c:pt>
                <c:pt idx="689">
                  <c:v>-2.4329999999999989</c:v>
                </c:pt>
                <c:pt idx="690">
                  <c:v>-2.2999999999999998</c:v>
                </c:pt>
                <c:pt idx="691">
                  <c:v>-2.2999999999999998</c:v>
                </c:pt>
                <c:pt idx="692">
                  <c:v>-2.2000000000000002</c:v>
                </c:pt>
                <c:pt idx="693">
                  <c:v>-2.25</c:v>
                </c:pt>
                <c:pt idx="694">
                  <c:v>-2.25</c:v>
                </c:pt>
                <c:pt idx="695">
                  <c:v>-2.25</c:v>
                </c:pt>
                <c:pt idx="696">
                  <c:v>-2.1</c:v>
                </c:pt>
                <c:pt idx="697">
                  <c:v>-2.1</c:v>
                </c:pt>
                <c:pt idx="698">
                  <c:v>-2.1</c:v>
                </c:pt>
                <c:pt idx="699">
                  <c:v>-2.2000000000000002</c:v>
                </c:pt>
                <c:pt idx="700">
                  <c:v>-2.35</c:v>
                </c:pt>
                <c:pt idx="701">
                  <c:v>-2.2999999999999998</c:v>
                </c:pt>
                <c:pt idx="702">
                  <c:v>-2.15</c:v>
                </c:pt>
                <c:pt idx="703">
                  <c:v>-1.95</c:v>
                </c:pt>
                <c:pt idx="704">
                  <c:v>-2.2269999999999999</c:v>
                </c:pt>
                <c:pt idx="705">
                  <c:v>-2.1</c:v>
                </c:pt>
                <c:pt idx="706">
                  <c:v>-2</c:v>
                </c:pt>
                <c:pt idx="707">
                  <c:v>-1.881</c:v>
                </c:pt>
                <c:pt idx="708">
                  <c:v>-1.75</c:v>
                </c:pt>
                <c:pt idx="709">
                  <c:v>-1.75</c:v>
                </c:pt>
                <c:pt idx="710">
                  <c:v>-1.669</c:v>
                </c:pt>
                <c:pt idx="711">
                  <c:v>-1.45</c:v>
                </c:pt>
                <c:pt idx="712">
                  <c:v>-1.35</c:v>
                </c:pt>
                <c:pt idx="713">
                  <c:v>-1.3180000000000001</c:v>
                </c:pt>
                <c:pt idx="714">
                  <c:v>-1.1000000000000001</c:v>
                </c:pt>
                <c:pt idx="715">
                  <c:v>-1.1499999999999999</c:v>
                </c:pt>
                <c:pt idx="716">
                  <c:v>-1.1000000000000001</c:v>
                </c:pt>
                <c:pt idx="717">
                  <c:v>-1.1499999999999999</c:v>
                </c:pt>
                <c:pt idx="718">
                  <c:v>-1.2</c:v>
                </c:pt>
                <c:pt idx="719">
                  <c:v>-1.2</c:v>
                </c:pt>
                <c:pt idx="720">
                  <c:v>-1.2</c:v>
                </c:pt>
                <c:pt idx="721">
                  <c:v>-1.35</c:v>
                </c:pt>
                <c:pt idx="722">
                  <c:v>-1.85</c:v>
                </c:pt>
                <c:pt idx="723">
                  <c:v>-2.15</c:v>
                </c:pt>
                <c:pt idx="724">
                  <c:v>-2.0499999999999998</c:v>
                </c:pt>
                <c:pt idx="725">
                  <c:v>-2.2999999999999998</c:v>
                </c:pt>
                <c:pt idx="726">
                  <c:v>-2.821499999999999</c:v>
                </c:pt>
                <c:pt idx="727">
                  <c:v>-2.5960000000000001</c:v>
                </c:pt>
                <c:pt idx="728">
                  <c:v>-2.2999999999999998</c:v>
                </c:pt>
                <c:pt idx="729">
                  <c:v>-2.25</c:v>
                </c:pt>
                <c:pt idx="730">
                  <c:v>-2.1</c:v>
                </c:pt>
                <c:pt idx="731">
                  <c:v>-2.1</c:v>
                </c:pt>
                <c:pt idx="732">
                  <c:v>-2.0499999999999998</c:v>
                </c:pt>
                <c:pt idx="733">
                  <c:v>-1.9</c:v>
                </c:pt>
                <c:pt idx="734">
                  <c:v>-2</c:v>
                </c:pt>
                <c:pt idx="735">
                  <c:v>-1.95</c:v>
                </c:pt>
                <c:pt idx="736">
                  <c:v>-2.1219999999999999</c:v>
                </c:pt>
                <c:pt idx="737">
                  <c:v>-2.1</c:v>
                </c:pt>
                <c:pt idx="738">
                  <c:v>-2.2000000000000002</c:v>
                </c:pt>
                <c:pt idx="739">
                  <c:v>-2.75</c:v>
                </c:pt>
                <c:pt idx="740">
                  <c:v>-2.5499999999999998</c:v>
                </c:pt>
                <c:pt idx="741">
                  <c:v>-2.5</c:v>
                </c:pt>
                <c:pt idx="742">
                  <c:v>-2.65</c:v>
                </c:pt>
                <c:pt idx="743">
                  <c:v>-2.95</c:v>
                </c:pt>
                <c:pt idx="744">
                  <c:v>-3.6</c:v>
                </c:pt>
                <c:pt idx="745">
                  <c:v>-3.4</c:v>
                </c:pt>
                <c:pt idx="746">
                  <c:v>-3.1</c:v>
                </c:pt>
                <c:pt idx="747">
                  <c:v>-2.65</c:v>
                </c:pt>
                <c:pt idx="748">
                  <c:v>-2.65</c:v>
                </c:pt>
                <c:pt idx="749">
                  <c:v>-2.65</c:v>
                </c:pt>
                <c:pt idx="750">
                  <c:v>-2.7423000000000002</c:v>
                </c:pt>
                <c:pt idx="751">
                  <c:v>-2.75</c:v>
                </c:pt>
                <c:pt idx="752">
                  <c:v>-3.05</c:v>
                </c:pt>
                <c:pt idx="753">
                  <c:v>-3.05</c:v>
                </c:pt>
                <c:pt idx="754">
                  <c:v>-2.778</c:v>
                </c:pt>
                <c:pt idx="755">
                  <c:v>-2.8</c:v>
                </c:pt>
                <c:pt idx="756">
                  <c:v>-2.7</c:v>
                </c:pt>
                <c:pt idx="757">
                  <c:v>-2.75</c:v>
                </c:pt>
                <c:pt idx="758">
                  <c:v>-2.75</c:v>
                </c:pt>
                <c:pt idx="759">
                  <c:v>-2.85</c:v>
                </c:pt>
                <c:pt idx="760">
                  <c:v>-2.85</c:v>
                </c:pt>
                <c:pt idx="761">
                  <c:v>-2.85</c:v>
                </c:pt>
                <c:pt idx="762">
                  <c:v>-2.95</c:v>
                </c:pt>
                <c:pt idx="763">
                  <c:v>-3.012</c:v>
                </c:pt>
                <c:pt idx="764">
                  <c:v>-2.95</c:v>
                </c:pt>
                <c:pt idx="765">
                  <c:v>-2.7</c:v>
                </c:pt>
                <c:pt idx="766">
                  <c:v>-2.7</c:v>
                </c:pt>
                <c:pt idx="767">
                  <c:v>-2.7</c:v>
                </c:pt>
                <c:pt idx="768">
                  <c:v>-2.7</c:v>
                </c:pt>
                <c:pt idx="769">
                  <c:v>-2.35</c:v>
                </c:pt>
                <c:pt idx="770">
                  <c:v>-2.1</c:v>
                </c:pt>
                <c:pt idx="771">
                  <c:v>-1.9</c:v>
                </c:pt>
                <c:pt idx="772">
                  <c:v>-2</c:v>
                </c:pt>
                <c:pt idx="773">
                  <c:v>-1.6</c:v>
                </c:pt>
                <c:pt idx="774">
                  <c:v>-1.7</c:v>
                </c:pt>
                <c:pt idx="775">
                  <c:v>-1.7919</c:v>
                </c:pt>
                <c:pt idx="776">
                  <c:v>-1.8</c:v>
                </c:pt>
                <c:pt idx="777">
                  <c:v>-1.85</c:v>
                </c:pt>
                <c:pt idx="778">
                  <c:v>-1.8</c:v>
                </c:pt>
                <c:pt idx="779">
                  <c:v>-1.95</c:v>
                </c:pt>
                <c:pt idx="780">
                  <c:v>-2.25</c:v>
                </c:pt>
                <c:pt idx="781">
                  <c:v>-2.3650000000000002</c:v>
                </c:pt>
                <c:pt idx="782">
                  <c:v>-2.5680000000000001</c:v>
                </c:pt>
                <c:pt idx="783">
                  <c:v>-2.2999999999999998</c:v>
                </c:pt>
                <c:pt idx="784">
                  <c:v>-2.4</c:v>
                </c:pt>
                <c:pt idx="785">
                  <c:v>-2.4</c:v>
                </c:pt>
                <c:pt idx="786">
                  <c:v>-2.5</c:v>
                </c:pt>
                <c:pt idx="787">
                  <c:v>-2.5499999999999998</c:v>
                </c:pt>
                <c:pt idx="788">
                  <c:v>-2.722</c:v>
                </c:pt>
                <c:pt idx="789">
                  <c:v>-2.8220000000000001</c:v>
                </c:pt>
                <c:pt idx="790">
                  <c:v>-2.5</c:v>
                </c:pt>
                <c:pt idx="791">
                  <c:v>-2.5750000000000002</c:v>
                </c:pt>
                <c:pt idx="792">
                  <c:v>-2.95</c:v>
                </c:pt>
                <c:pt idx="793">
                  <c:v>-2.95</c:v>
                </c:pt>
                <c:pt idx="794">
                  <c:v>-2.95</c:v>
                </c:pt>
                <c:pt idx="795">
                  <c:v>-2.75</c:v>
                </c:pt>
                <c:pt idx="796">
                  <c:v>-2.5</c:v>
                </c:pt>
                <c:pt idx="797">
                  <c:v>-2.5</c:v>
                </c:pt>
                <c:pt idx="798">
                  <c:v>-2.6</c:v>
                </c:pt>
                <c:pt idx="799">
                  <c:v>-2.5</c:v>
                </c:pt>
                <c:pt idx="800">
                  <c:v>-2.35</c:v>
                </c:pt>
                <c:pt idx="801">
                  <c:v>-2.4500000000000002</c:v>
                </c:pt>
                <c:pt idx="802">
                  <c:v>-2.7</c:v>
                </c:pt>
                <c:pt idx="803">
                  <c:v>-2.4</c:v>
                </c:pt>
                <c:pt idx="804">
                  <c:v>-2.4</c:v>
                </c:pt>
                <c:pt idx="805">
                  <c:v>-2.6</c:v>
                </c:pt>
                <c:pt idx="806">
                  <c:v>-2.7</c:v>
                </c:pt>
                <c:pt idx="807">
                  <c:v>-2.65</c:v>
                </c:pt>
                <c:pt idx="808">
                  <c:v>-2.6625000000000001</c:v>
                </c:pt>
                <c:pt idx="809">
                  <c:v>-2.5249999999999999</c:v>
                </c:pt>
                <c:pt idx="810">
                  <c:v>-2.5</c:v>
                </c:pt>
                <c:pt idx="811">
                  <c:v>-2.5</c:v>
                </c:pt>
                <c:pt idx="812">
                  <c:v>-2.5</c:v>
                </c:pt>
                <c:pt idx="813">
                  <c:v>-2.2999999999999998</c:v>
                </c:pt>
                <c:pt idx="814">
                  <c:v>-2.2999999999999998</c:v>
                </c:pt>
                <c:pt idx="815">
                  <c:v>-2.25</c:v>
                </c:pt>
                <c:pt idx="816">
                  <c:v>-2.0499999999999998</c:v>
                </c:pt>
                <c:pt idx="817">
                  <c:v>-1.9305000000000001</c:v>
                </c:pt>
                <c:pt idx="818">
                  <c:v>-2</c:v>
                </c:pt>
                <c:pt idx="819">
                  <c:v>-2</c:v>
                </c:pt>
                <c:pt idx="820">
                  <c:v>-1.95</c:v>
                </c:pt>
                <c:pt idx="821">
                  <c:v>-1.95</c:v>
                </c:pt>
                <c:pt idx="822">
                  <c:v>-2.0499999999999998</c:v>
                </c:pt>
                <c:pt idx="823">
                  <c:v>-2</c:v>
                </c:pt>
                <c:pt idx="824">
                  <c:v>-2.1</c:v>
                </c:pt>
                <c:pt idx="825">
                  <c:v>-2.4500000000000002</c:v>
                </c:pt>
                <c:pt idx="826">
                  <c:v>-2.35</c:v>
                </c:pt>
                <c:pt idx="827">
                  <c:v>-2.2999999999999998</c:v>
                </c:pt>
                <c:pt idx="828">
                  <c:v>-2.2000000000000002</c:v>
                </c:pt>
                <c:pt idx="829">
                  <c:v>-2.2000000000000002</c:v>
                </c:pt>
                <c:pt idx="830">
                  <c:v>-2.2999999999999998</c:v>
                </c:pt>
                <c:pt idx="831">
                  <c:v>-2.2999999999999998</c:v>
                </c:pt>
                <c:pt idx="832">
                  <c:v>-2.3290000000000002</c:v>
                </c:pt>
                <c:pt idx="833">
                  <c:v>-2.2000000000000002</c:v>
                </c:pt>
                <c:pt idx="834">
                  <c:v>-2.1</c:v>
                </c:pt>
                <c:pt idx="835">
                  <c:v>-2.2000000000000002</c:v>
                </c:pt>
                <c:pt idx="836">
                  <c:v>-2.0499999999999998</c:v>
                </c:pt>
                <c:pt idx="837">
                  <c:v>-1.911999999999999</c:v>
                </c:pt>
                <c:pt idx="838">
                  <c:v>-2</c:v>
                </c:pt>
                <c:pt idx="839">
                  <c:v>-2.1</c:v>
                </c:pt>
                <c:pt idx="840">
                  <c:v>-2.15</c:v>
                </c:pt>
                <c:pt idx="841">
                  <c:v>-2.2000000000000002</c:v>
                </c:pt>
                <c:pt idx="842">
                  <c:v>-2.5270000000000001</c:v>
                </c:pt>
                <c:pt idx="843">
                  <c:v>-2.4</c:v>
                </c:pt>
                <c:pt idx="844">
                  <c:v>-2.35</c:v>
                </c:pt>
                <c:pt idx="845">
                  <c:v>-2.4239999999999999</c:v>
                </c:pt>
                <c:pt idx="846">
                  <c:v>-2.4500000000000002</c:v>
                </c:pt>
                <c:pt idx="847">
                  <c:v>-2.2999999999999998</c:v>
                </c:pt>
                <c:pt idx="848">
                  <c:v>-2.2999999999999998</c:v>
                </c:pt>
                <c:pt idx="849">
                  <c:v>-2.6</c:v>
                </c:pt>
                <c:pt idx="850">
                  <c:v>-2.532</c:v>
                </c:pt>
                <c:pt idx="851">
                  <c:v>-2.4125000000000001</c:v>
                </c:pt>
                <c:pt idx="852">
                  <c:v>-2.35</c:v>
                </c:pt>
                <c:pt idx="853">
                  <c:v>-2.6875</c:v>
                </c:pt>
                <c:pt idx="854">
                  <c:v>-3.05</c:v>
                </c:pt>
                <c:pt idx="855">
                  <c:v>-3.962499999999999</c:v>
                </c:pt>
                <c:pt idx="856">
                  <c:v>-4.5999999999999996</c:v>
                </c:pt>
                <c:pt idx="857">
                  <c:v>-4.3374999999999986</c:v>
                </c:pt>
                <c:pt idx="858">
                  <c:v>-3.9</c:v>
                </c:pt>
                <c:pt idx="859">
                  <c:v>-3.962499999999999</c:v>
                </c:pt>
                <c:pt idx="860">
                  <c:v>-3.7</c:v>
                </c:pt>
                <c:pt idx="861">
                  <c:v>-3.7</c:v>
                </c:pt>
                <c:pt idx="862">
                  <c:v>-4.45</c:v>
                </c:pt>
                <c:pt idx="863">
                  <c:v>-4.2272999999999996</c:v>
                </c:pt>
                <c:pt idx="864">
                  <c:v>-5.5</c:v>
                </c:pt>
                <c:pt idx="865">
                  <c:v>-6.2</c:v>
                </c:pt>
                <c:pt idx="866">
                  <c:v>-6.25</c:v>
                </c:pt>
                <c:pt idx="867">
                  <c:v>-5.3249999999999913</c:v>
                </c:pt>
                <c:pt idx="868">
                  <c:v>-5.8</c:v>
                </c:pt>
                <c:pt idx="869">
                  <c:v>-4.75</c:v>
                </c:pt>
                <c:pt idx="870">
                  <c:v>-5.0030000000000001</c:v>
                </c:pt>
                <c:pt idx="871">
                  <c:v>-4.875</c:v>
                </c:pt>
                <c:pt idx="872">
                  <c:v>-5.0374999999999996</c:v>
                </c:pt>
                <c:pt idx="873">
                  <c:v>-5</c:v>
                </c:pt>
                <c:pt idx="874">
                  <c:v>-5.2</c:v>
                </c:pt>
                <c:pt idx="875">
                  <c:v>-4.2</c:v>
                </c:pt>
                <c:pt idx="876">
                  <c:v>-4.4000000000000004</c:v>
                </c:pt>
                <c:pt idx="877">
                  <c:v>-5.4</c:v>
                </c:pt>
                <c:pt idx="878">
                  <c:v>-5.3</c:v>
                </c:pt>
                <c:pt idx="879">
                  <c:v>-5.2</c:v>
                </c:pt>
                <c:pt idx="880">
                  <c:v>-4.6749999999999989</c:v>
                </c:pt>
                <c:pt idx="881">
                  <c:v>-4.3</c:v>
                </c:pt>
                <c:pt idx="882">
                  <c:v>-3.910499999999999</c:v>
                </c:pt>
                <c:pt idx="883">
                  <c:v>-4.2</c:v>
                </c:pt>
                <c:pt idx="884">
                  <c:v>-4.0999999999999996</c:v>
                </c:pt>
                <c:pt idx="885">
                  <c:v>-4.2</c:v>
                </c:pt>
                <c:pt idx="886">
                  <c:v>-4.0986000000000002</c:v>
                </c:pt>
                <c:pt idx="887">
                  <c:v>-3.95</c:v>
                </c:pt>
                <c:pt idx="888">
                  <c:v>-4.0999999999999996</c:v>
                </c:pt>
                <c:pt idx="889">
                  <c:v>-4.4000000000000004</c:v>
                </c:pt>
                <c:pt idx="890">
                  <c:v>-4.3</c:v>
                </c:pt>
                <c:pt idx="891">
                  <c:v>-4.5999999999999996</c:v>
                </c:pt>
                <c:pt idx="892">
                  <c:v>-4.4000000000000004</c:v>
                </c:pt>
                <c:pt idx="893">
                  <c:v>-4.8</c:v>
                </c:pt>
                <c:pt idx="894">
                  <c:v>-4.9210000000000003</c:v>
                </c:pt>
                <c:pt idx="895">
                  <c:v>-5.4489999999999998</c:v>
                </c:pt>
                <c:pt idx="896">
                  <c:v>-4.75</c:v>
                </c:pt>
                <c:pt idx="897">
                  <c:v>-4.8</c:v>
                </c:pt>
                <c:pt idx="898">
                  <c:v>-4.7</c:v>
                </c:pt>
                <c:pt idx="899">
                  <c:v>-4.7</c:v>
                </c:pt>
                <c:pt idx="900">
                  <c:v>-4.2</c:v>
                </c:pt>
                <c:pt idx="901">
                  <c:v>-4.0999999999999996</c:v>
                </c:pt>
                <c:pt idx="902">
                  <c:v>-4</c:v>
                </c:pt>
                <c:pt idx="903">
                  <c:v>-4</c:v>
                </c:pt>
                <c:pt idx="904">
                  <c:v>-3.8</c:v>
                </c:pt>
                <c:pt idx="905">
                  <c:v>-4</c:v>
                </c:pt>
                <c:pt idx="906">
                  <c:v>-4.3109999999999991</c:v>
                </c:pt>
                <c:pt idx="907">
                  <c:v>-4.0887000000000002</c:v>
                </c:pt>
                <c:pt idx="908">
                  <c:v>-3.9203999999999999</c:v>
                </c:pt>
                <c:pt idx="909">
                  <c:v>-4</c:v>
                </c:pt>
                <c:pt idx="910">
                  <c:v>-4.0999999999999996</c:v>
                </c:pt>
                <c:pt idx="911">
                  <c:v>-3.9249999999999998</c:v>
                </c:pt>
                <c:pt idx="912">
                  <c:v>-3.915999999999999</c:v>
                </c:pt>
                <c:pt idx="913">
                  <c:v>-3.7</c:v>
                </c:pt>
                <c:pt idx="914">
                  <c:v>-3.65</c:v>
                </c:pt>
                <c:pt idx="915">
                  <c:v>-3.85</c:v>
                </c:pt>
                <c:pt idx="916">
                  <c:v>-3.6</c:v>
                </c:pt>
                <c:pt idx="917">
                  <c:v>-3.6</c:v>
                </c:pt>
                <c:pt idx="918">
                  <c:v>-3.375</c:v>
                </c:pt>
                <c:pt idx="919">
                  <c:v>-3.4</c:v>
                </c:pt>
                <c:pt idx="920">
                  <c:v>-3.4</c:v>
                </c:pt>
                <c:pt idx="921">
                  <c:v>-3.4</c:v>
                </c:pt>
                <c:pt idx="922">
                  <c:v>-3.494699999999999</c:v>
                </c:pt>
                <c:pt idx="923">
                  <c:v>-3.6</c:v>
                </c:pt>
                <c:pt idx="924">
                  <c:v>-3.9</c:v>
                </c:pt>
                <c:pt idx="925">
                  <c:v>-3.75</c:v>
                </c:pt>
                <c:pt idx="926">
                  <c:v>-3.75</c:v>
                </c:pt>
                <c:pt idx="927">
                  <c:v>-3.55</c:v>
                </c:pt>
                <c:pt idx="928">
                  <c:v>-3.7</c:v>
                </c:pt>
                <c:pt idx="929">
                  <c:v>-3.5</c:v>
                </c:pt>
                <c:pt idx="930">
                  <c:v>-3.7</c:v>
                </c:pt>
                <c:pt idx="931">
                  <c:v>-3.6</c:v>
                </c:pt>
                <c:pt idx="932">
                  <c:v>-3.6</c:v>
                </c:pt>
                <c:pt idx="933">
                  <c:v>-3.714</c:v>
                </c:pt>
                <c:pt idx="934">
                  <c:v>-3.65</c:v>
                </c:pt>
                <c:pt idx="935">
                  <c:v>-3.625</c:v>
                </c:pt>
                <c:pt idx="936">
                  <c:v>-3.5249999999999999</c:v>
                </c:pt>
                <c:pt idx="937">
                  <c:v>-3.6</c:v>
                </c:pt>
                <c:pt idx="938">
                  <c:v>-3.4</c:v>
                </c:pt>
                <c:pt idx="939">
                  <c:v>-3.3</c:v>
                </c:pt>
                <c:pt idx="940">
                  <c:v>-3.3</c:v>
                </c:pt>
                <c:pt idx="941">
                  <c:v>-3.3</c:v>
                </c:pt>
                <c:pt idx="942">
                  <c:v>-3.3</c:v>
                </c:pt>
                <c:pt idx="943">
                  <c:v>-3.3</c:v>
                </c:pt>
                <c:pt idx="944">
                  <c:v>-3.1749999999999998</c:v>
                </c:pt>
                <c:pt idx="945">
                  <c:v>-3.0750000000000002</c:v>
                </c:pt>
                <c:pt idx="946">
                  <c:v>-3.1</c:v>
                </c:pt>
                <c:pt idx="947">
                  <c:v>-3.1</c:v>
                </c:pt>
                <c:pt idx="948">
                  <c:v>-2.95</c:v>
                </c:pt>
                <c:pt idx="949">
                  <c:v>-2.9</c:v>
                </c:pt>
                <c:pt idx="950">
                  <c:v>-2.9</c:v>
                </c:pt>
                <c:pt idx="951">
                  <c:v>-2.4847999999999999</c:v>
                </c:pt>
                <c:pt idx="952">
                  <c:v>-2.65</c:v>
                </c:pt>
                <c:pt idx="953">
                  <c:v>-2.375</c:v>
                </c:pt>
                <c:pt idx="954">
                  <c:v>-2.5</c:v>
                </c:pt>
                <c:pt idx="955">
                  <c:v>-2.2000000000000002</c:v>
                </c:pt>
                <c:pt idx="956">
                  <c:v>-2.4500000000000002</c:v>
                </c:pt>
                <c:pt idx="957">
                  <c:v>-2.35</c:v>
                </c:pt>
                <c:pt idx="958">
                  <c:v>-2.375</c:v>
                </c:pt>
                <c:pt idx="959">
                  <c:v>-2.375</c:v>
                </c:pt>
                <c:pt idx="960">
                  <c:v>-2.4500000000000002</c:v>
                </c:pt>
                <c:pt idx="961">
                  <c:v>-2.4500000000000002</c:v>
                </c:pt>
                <c:pt idx="962">
                  <c:v>-2.4750000000000001</c:v>
                </c:pt>
                <c:pt idx="963">
                  <c:v>-2.35</c:v>
                </c:pt>
                <c:pt idx="964">
                  <c:v>-2.0750000000000002</c:v>
                </c:pt>
                <c:pt idx="965">
                  <c:v>-2.2749999999999999</c:v>
                </c:pt>
                <c:pt idx="966">
                  <c:v>-2.2749999999999999</c:v>
                </c:pt>
                <c:pt idx="967">
                  <c:v>-2.2749999999999999</c:v>
                </c:pt>
                <c:pt idx="968">
                  <c:v>-2.4249999999999998</c:v>
                </c:pt>
                <c:pt idx="969">
                  <c:v>-2.2749999999999999</c:v>
                </c:pt>
                <c:pt idx="970">
                  <c:v>-2.3250000000000002</c:v>
                </c:pt>
                <c:pt idx="971">
                  <c:v>-2.625</c:v>
                </c:pt>
                <c:pt idx="972">
                  <c:v>-2.6</c:v>
                </c:pt>
                <c:pt idx="973">
                  <c:v>-2.75</c:v>
                </c:pt>
                <c:pt idx="974">
                  <c:v>-2.8</c:v>
                </c:pt>
                <c:pt idx="975">
                  <c:v>-2.7749999999999999</c:v>
                </c:pt>
                <c:pt idx="976">
                  <c:v>-2.5499999999999998</c:v>
                </c:pt>
                <c:pt idx="977">
                  <c:v>-2.7</c:v>
                </c:pt>
                <c:pt idx="978">
                  <c:v>-2.95</c:v>
                </c:pt>
                <c:pt idx="979">
                  <c:v>-2.85</c:v>
                </c:pt>
                <c:pt idx="980">
                  <c:v>-2.85</c:v>
                </c:pt>
                <c:pt idx="981">
                  <c:v>-2.85</c:v>
                </c:pt>
                <c:pt idx="982">
                  <c:v>-2.85</c:v>
                </c:pt>
                <c:pt idx="983">
                  <c:v>-2.85</c:v>
                </c:pt>
                <c:pt idx="984">
                  <c:v>-2.6</c:v>
                </c:pt>
                <c:pt idx="985">
                  <c:v>-2.5750000000000002</c:v>
                </c:pt>
                <c:pt idx="986">
                  <c:v>-2.5750000000000002</c:v>
                </c:pt>
                <c:pt idx="987">
                  <c:v>-2.7749999999999999</c:v>
                </c:pt>
                <c:pt idx="988">
                  <c:v>-2.875</c:v>
                </c:pt>
                <c:pt idx="989">
                  <c:v>-2.875</c:v>
                </c:pt>
                <c:pt idx="990">
                  <c:v>-3.15</c:v>
                </c:pt>
                <c:pt idx="991">
                  <c:v>-3.2</c:v>
                </c:pt>
                <c:pt idx="992">
                  <c:v>-3.3</c:v>
                </c:pt>
                <c:pt idx="993">
                  <c:v>-3.15</c:v>
                </c:pt>
                <c:pt idx="994">
                  <c:v>-3</c:v>
                </c:pt>
                <c:pt idx="995">
                  <c:v>-2.875</c:v>
                </c:pt>
                <c:pt idx="996">
                  <c:v>-2.6749999999999998</c:v>
                </c:pt>
                <c:pt idx="997">
                  <c:v>-2.7749999999999999</c:v>
                </c:pt>
                <c:pt idx="998">
                  <c:v>-2.9750000000000001</c:v>
                </c:pt>
                <c:pt idx="999">
                  <c:v>-2.875</c:v>
                </c:pt>
                <c:pt idx="1000">
                  <c:v>-3.2</c:v>
                </c:pt>
                <c:pt idx="1001">
                  <c:v>-3.05</c:v>
                </c:pt>
                <c:pt idx="1002">
                  <c:v>-3.2</c:v>
                </c:pt>
                <c:pt idx="1003">
                  <c:v>-3.05</c:v>
                </c:pt>
                <c:pt idx="1004">
                  <c:v>-3.0750000000000002</c:v>
                </c:pt>
                <c:pt idx="1005">
                  <c:v>-3.0750000000000002</c:v>
                </c:pt>
                <c:pt idx="1006">
                  <c:v>-3.2749999999999999</c:v>
                </c:pt>
                <c:pt idx="1007">
                  <c:v>-3.0750000000000002</c:v>
                </c:pt>
                <c:pt idx="1008">
                  <c:v>-3.1749999999999998</c:v>
                </c:pt>
                <c:pt idx="1009">
                  <c:v>-2.875</c:v>
                </c:pt>
                <c:pt idx="1010">
                  <c:v>-2.9249999999999998</c:v>
                </c:pt>
                <c:pt idx="1011">
                  <c:v>-2.875</c:v>
                </c:pt>
                <c:pt idx="1012">
                  <c:v>-2.9750000000000001</c:v>
                </c:pt>
                <c:pt idx="1013">
                  <c:v>-2.9750000000000001</c:v>
                </c:pt>
                <c:pt idx="1014">
                  <c:v>-2.9249999999999998</c:v>
                </c:pt>
                <c:pt idx="1015">
                  <c:v>-3.0249999999999999</c:v>
                </c:pt>
                <c:pt idx="1016">
                  <c:v>-2.8250000000000002</c:v>
                </c:pt>
                <c:pt idx="1017">
                  <c:v>-2.8250000000000002</c:v>
                </c:pt>
                <c:pt idx="1018">
                  <c:v>-2.8250000000000002</c:v>
                </c:pt>
                <c:pt idx="1019">
                  <c:v>-2.8250000000000002</c:v>
                </c:pt>
                <c:pt idx="1020">
                  <c:v>-2.7749999999999999</c:v>
                </c:pt>
                <c:pt idx="1021">
                  <c:v>-2.9750000000000001</c:v>
                </c:pt>
                <c:pt idx="1022">
                  <c:v>-2.9249999999999998</c:v>
                </c:pt>
                <c:pt idx="1023">
                  <c:v>-2.9249999999999998</c:v>
                </c:pt>
                <c:pt idx="1024">
                  <c:v>-2.9249999999999998</c:v>
                </c:pt>
                <c:pt idx="1025">
                  <c:v>-3.0249999999999999</c:v>
                </c:pt>
                <c:pt idx="1026">
                  <c:v>-3.0750000000000002</c:v>
                </c:pt>
                <c:pt idx="1027">
                  <c:v>-2.9</c:v>
                </c:pt>
                <c:pt idx="1028">
                  <c:v>-2.75</c:v>
                </c:pt>
                <c:pt idx="1029">
                  <c:v>-2.8250000000000002</c:v>
                </c:pt>
                <c:pt idx="1030">
                  <c:v>-3.0249999999999999</c:v>
                </c:pt>
                <c:pt idx="1031">
                  <c:v>-2.8</c:v>
                </c:pt>
                <c:pt idx="1032">
                  <c:v>-2.5</c:v>
                </c:pt>
                <c:pt idx="1033">
                  <c:v>-2.375</c:v>
                </c:pt>
                <c:pt idx="1034">
                  <c:v>-2.4249999999999998</c:v>
                </c:pt>
                <c:pt idx="1035">
                  <c:v>-2.5249999999999999</c:v>
                </c:pt>
                <c:pt idx="1036">
                  <c:v>-2.4249999999999998</c:v>
                </c:pt>
                <c:pt idx="1037">
                  <c:v>-2.625</c:v>
                </c:pt>
                <c:pt idx="1038">
                  <c:v>-2.625</c:v>
                </c:pt>
                <c:pt idx="1039">
                  <c:v>-2.625</c:v>
                </c:pt>
                <c:pt idx="1040">
                  <c:v>-2.625</c:v>
                </c:pt>
                <c:pt idx="1041">
                  <c:v>-2.4</c:v>
                </c:pt>
                <c:pt idx="1042">
                  <c:v>-2.4500000000000002</c:v>
                </c:pt>
                <c:pt idx="1043">
                  <c:v>-2.5249999999999999</c:v>
                </c:pt>
                <c:pt idx="1044">
                  <c:v>-2.7</c:v>
                </c:pt>
                <c:pt idx="1045">
                  <c:v>-2.5750000000000002</c:v>
                </c:pt>
                <c:pt idx="1046">
                  <c:v>-2.6749999999999998</c:v>
                </c:pt>
                <c:pt idx="1047">
                  <c:v>-2.7250000000000001</c:v>
                </c:pt>
                <c:pt idx="1048">
                  <c:v>-2.6749999999999998</c:v>
                </c:pt>
                <c:pt idx="1049">
                  <c:v>-2.5750000000000002</c:v>
                </c:pt>
                <c:pt idx="1050">
                  <c:v>-2.4750000000000001</c:v>
                </c:pt>
                <c:pt idx="1051">
                  <c:v>-2.4500000000000002</c:v>
                </c:pt>
                <c:pt idx="1052">
                  <c:v>-2.5249999999999999</c:v>
                </c:pt>
                <c:pt idx="1053">
                  <c:v>-2.7250000000000001</c:v>
                </c:pt>
                <c:pt idx="1054">
                  <c:v>-2.6749999999999998</c:v>
                </c:pt>
                <c:pt idx="1055">
                  <c:v>-2.4</c:v>
                </c:pt>
                <c:pt idx="1056">
                  <c:v>-2.4</c:v>
                </c:pt>
                <c:pt idx="1057">
                  <c:v>-2.4249999999999998</c:v>
                </c:pt>
                <c:pt idx="1058">
                  <c:v>-2.4750000000000001</c:v>
                </c:pt>
                <c:pt idx="1059">
                  <c:v>-2.4249999999999998</c:v>
                </c:pt>
                <c:pt idx="1060">
                  <c:v>-2.6</c:v>
                </c:pt>
                <c:pt idx="1061">
                  <c:v>-2.6749999999999998</c:v>
                </c:pt>
                <c:pt idx="1062">
                  <c:v>-2.8</c:v>
                </c:pt>
                <c:pt idx="1063">
                  <c:v>-2.625</c:v>
                </c:pt>
                <c:pt idx="1064">
                  <c:v>-2.5750000000000002</c:v>
                </c:pt>
                <c:pt idx="1065">
                  <c:v>-2.5750000000000002</c:v>
                </c:pt>
                <c:pt idx="1066">
                  <c:v>-2.6</c:v>
                </c:pt>
                <c:pt idx="1067">
                  <c:v>-2.625</c:v>
                </c:pt>
                <c:pt idx="1068">
                  <c:v>-2.625</c:v>
                </c:pt>
                <c:pt idx="1069">
                  <c:v>-2.4249999999999998</c:v>
                </c:pt>
                <c:pt idx="1070">
                  <c:v>-2.4</c:v>
                </c:pt>
                <c:pt idx="1071">
                  <c:v>-2.4750000000000001</c:v>
                </c:pt>
                <c:pt idx="1072">
                  <c:v>-2.6749999999999998</c:v>
                </c:pt>
                <c:pt idx="1073">
                  <c:v>-2.1880000000000002</c:v>
                </c:pt>
                <c:pt idx="1074">
                  <c:v>-2.75</c:v>
                </c:pt>
                <c:pt idx="1075">
                  <c:v>-3.15</c:v>
                </c:pt>
                <c:pt idx="1076">
                  <c:v>-3.2</c:v>
                </c:pt>
                <c:pt idx="1077">
                  <c:v>-3.6</c:v>
                </c:pt>
                <c:pt idx="1078">
                  <c:v>-3.3389999999999991</c:v>
                </c:pt>
                <c:pt idx="1079">
                  <c:v>-2.85</c:v>
                </c:pt>
                <c:pt idx="1080">
                  <c:v>-2.7875000000000001</c:v>
                </c:pt>
                <c:pt idx="1081">
                  <c:v>-2.7875000000000001</c:v>
                </c:pt>
                <c:pt idx="1082">
                  <c:v>-2.6875</c:v>
                </c:pt>
                <c:pt idx="1083">
                  <c:v>-2.5375000000000001</c:v>
                </c:pt>
                <c:pt idx="1084">
                  <c:v>-2.5375000000000001</c:v>
                </c:pt>
                <c:pt idx="1085">
                  <c:v>-2.5874999999999999</c:v>
                </c:pt>
                <c:pt idx="1086">
                  <c:v>-2.5499999999999998</c:v>
                </c:pt>
                <c:pt idx="1087">
                  <c:v>-2.6375000000000002</c:v>
                </c:pt>
                <c:pt idx="1088">
                  <c:v>-2.6875</c:v>
                </c:pt>
                <c:pt idx="1089">
                  <c:v>-2.5874999999999999</c:v>
                </c:pt>
                <c:pt idx="1090">
                  <c:v>-2.6375000000000002</c:v>
                </c:pt>
                <c:pt idx="1091">
                  <c:v>-2.6875</c:v>
                </c:pt>
                <c:pt idx="1092">
                  <c:v>-2.712499999999999</c:v>
                </c:pt>
                <c:pt idx="1093">
                  <c:v>-2.8624999999999989</c:v>
                </c:pt>
                <c:pt idx="1094">
                  <c:v>-2.712499999999999</c:v>
                </c:pt>
                <c:pt idx="1095">
                  <c:v>-2.9874999999999998</c:v>
                </c:pt>
                <c:pt idx="1096">
                  <c:v>-2.875</c:v>
                </c:pt>
                <c:pt idx="1097">
                  <c:v>-2.9249999999999998</c:v>
                </c:pt>
                <c:pt idx="1098">
                  <c:v>-2.875</c:v>
                </c:pt>
                <c:pt idx="1099">
                  <c:v>-2.875</c:v>
                </c:pt>
                <c:pt idx="1100">
                  <c:v>-3.0249999999999999</c:v>
                </c:pt>
                <c:pt idx="1101">
                  <c:v>-2.8250000000000002</c:v>
                </c:pt>
                <c:pt idx="1102">
                  <c:v>-2.85</c:v>
                </c:pt>
                <c:pt idx="1103">
                  <c:v>-2.8875000000000002</c:v>
                </c:pt>
                <c:pt idx="1104">
                  <c:v>-2.85</c:v>
                </c:pt>
                <c:pt idx="1105">
                  <c:v>-2.9125000000000001</c:v>
                </c:pt>
                <c:pt idx="1106">
                  <c:v>-2.75</c:v>
                </c:pt>
                <c:pt idx="1107">
                  <c:v>-2.75</c:v>
                </c:pt>
                <c:pt idx="1108">
                  <c:v>-2.75</c:v>
                </c:pt>
                <c:pt idx="1109">
                  <c:v>-2.4</c:v>
                </c:pt>
                <c:pt idx="1110">
                  <c:v>-2.9125000000000001</c:v>
                </c:pt>
                <c:pt idx="1111">
                  <c:v>-3.0125000000000002</c:v>
                </c:pt>
                <c:pt idx="1112">
                  <c:v>-3.2875000000000001</c:v>
                </c:pt>
                <c:pt idx="1113">
                  <c:v>-3.0750000000000002</c:v>
                </c:pt>
                <c:pt idx="1114">
                  <c:v>-3.0750000000000002</c:v>
                </c:pt>
                <c:pt idx="1115">
                  <c:v>-2.9750000000000001</c:v>
                </c:pt>
                <c:pt idx="1116">
                  <c:v>-2.962499999999999</c:v>
                </c:pt>
                <c:pt idx="1117">
                  <c:v>-3.3875000000000002</c:v>
                </c:pt>
                <c:pt idx="1118">
                  <c:v>-3.337499999999999</c:v>
                </c:pt>
                <c:pt idx="1119">
                  <c:v>-3.2</c:v>
                </c:pt>
                <c:pt idx="1120">
                  <c:v>-3.4375</c:v>
                </c:pt>
                <c:pt idx="1121">
                  <c:v>-3.2875000000000001</c:v>
                </c:pt>
                <c:pt idx="1122">
                  <c:v>-3.2374999999999998</c:v>
                </c:pt>
                <c:pt idx="1123">
                  <c:v>-3.2374999999999998</c:v>
                </c:pt>
                <c:pt idx="1124">
                  <c:v>-3.337499999999999</c:v>
                </c:pt>
                <c:pt idx="1125">
                  <c:v>-3.2374999999999998</c:v>
                </c:pt>
                <c:pt idx="1126">
                  <c:v>-3.337499999999999</c:v>
                </c:pt>
                <c:pt idx="1127">
                  <c:v>-3.337499999999999</c:v>
                </c:pt>
                <c:pt idx="1128">
                  <c:v>-3.2875000000000001</c:v>
                </c:pt>
                <c:pt idx="1129">
                  <c:v>-3.2250000000000001</c:v>
                </c:pt>
                <c:pt idx="1130">
                  <c:v>-3.0750000000000002</c:v>
                </c:pt>
                <c:pt idx="1131">
                  <c:v>-2.9</c:v>
                </c:pt>
                <c:pt idx="1132">
                  <c:v>-2.95</c:v>
                </c:pt>
                <c:pt idx="1133">
                  <c:v>-2.95</c:v>
                </c:pt>
                <c:pt idx="1134">
                  <c:v>-2.9</c:v>
                </c:pt>
                <c:pt idx="1135">
                  <c:v>-2.65</c:v>
                </c:pt>
                <c:pt idx="1136">
                  <c:v>-2.7875000000000001</c:v>
                </c:pt>
                <c:pt idx="1137">
                  <c:v>-2.65</c:v>
                </c:pt>
                <c:pt idx="1138">
                  <c:v>-2.837499999999999</c:v>
                </c:pt>
                <c:pt idx="1139">
                  <c:v>-2.9375</c:v>
                </c:pt>
                <c:pt idx="1140">
                  <c:v>-2.837499999999999</c:v>
                </c:pt>
                <c:pt idx="1141">
                  <c:v>-2.5499999999999998</c:v>
                </c:pt>
                <c:pt idx="1142">
                  <c:v>-3.0750000000000002</c:v>
                </c:pt>
                <c:pt idx="1143">
                  <c:v>-2.9750000000000001</c:v>
                </c:pt>
                <c:pt idx="1144">
                  <c:v>-3.0375000000000001</c:v>
                </c:pt>
                <c:pt idx="1145">
                  <c:v>-2.9750000000000001</c:v>
                </c:pt>
                <c:pt idx="1146">
                  <c:v>-2.95</c:v>
                </c:pt>
                <c:pt idx="1147">
                  <c:v>-2.9750000000000001</c:v>
                </c:pt>
                <c:pt idx="1148">
                  <c:v>-2.9874999999999998</c:v>
                </c:pt>
                <c:pt idx="1149">
                  <c:v>-3.35</c:v>
                </c:pt>
                <c:pt idx="1150">
                  <c:v>-3.337499999999999</c:v>
                </c:pt>
                <c:pt idx="1151">
                  <c:v>-3.1875</c:v>
                </c:pt>
                <c:pt idx="1152">
                  <c:v>-2.9874999999999998</c:v>
                </c:pt>
                <c:pt idx="1153">
                  <c:v>-2.7749999999999999</c:v>
                </c:pt>
                <c:pt idx="1154">
                  <c:v>-2.7625000000000002</c:v>
                </c:pt>
                <c:pt idx="1155">
                  <c:v>-2.9125000000000001</c:v>
                </c:pt>
                <c:pt idx="1156">
                  <c:v>-3.0625</c:v>
                </c:pt>
                <c:pt idx="1157">
                  <c:v>-2.85</c:v>
                </c:pt>
                <c:pt idx="1158">
                  <c:v>-2.8</c:v>
                </c:pt>
                <c:pt idx="1159">
                  <c:v>-3.1124999999999989</c:v>
                </c:pt>
                <c:pt idx="1160">
                  <c:v>-3.5750000000000002</c:v>
                </c:pt>
                <c:pt idx="1161">
                  <c:v>-3.15</c:v>
                </c:pt>
                <c:pt idx="1162">
                  <c:v>-3.2749999999999999</c:v>
                </c:pt>
                <c:pt idx="1163">
                  <c:v>-3.4249999999999998</c:v>
                </c:pt>
                <c:pt idx="1164">
                  <c:v>-3.4249999999999998</c:v>
                </c:pt>
                <c:pt idx="1165">
                  <c:v>-3.1749999999999998</c:v>
                </c:pt>
                <c:pt idx="1166">
                  <c:v>-3.1</c:v>
                </c:pt>
                <c:pt idx="1167">
                  <c:v>-3.05</c:v>
                </c:pt>
                <c:pt idx="1168">
                  <c:v>-3</c:v>
                </c:pt>
                <c:pt idx="1169">
                  <c:v>-3</c:v>
                </c:pt>
                <c:pt idx="1170">
                  <c:v>-2.9375</c:v>
                </c:pt>
                <c:pt idx="1171">
                  <c:v>-2.6875</c:v>
                </c:pt>
                <c:pt idx="1172">
                  <c:v>-2.65</c:v>
                </c:pt>
                <c:pt idx="1173">
                  <c:v>-2.65</c:v>
                </c:pt>
                <c:pt idx="1174">
                  <c:v>-2.5750000000000002</c:v>
                </c:pt>
                <c:pt idx="1175">
                  <c:v>-2.9125000000000001</c:v>
                </c:pt>
                <c:pt idx="1176">
                  <c:v>-3.1749999999999998</c:v>
                </c:pt>
                <c:pt idx="1177">
                  <c:v>-3.1</c:v>
                </c:pt>
                <c:pt idx="1178">
                  <c:v>-3.7749999999999999</c:v>
                </c:pt>
                <c:pt idx="1179">
                  <c:v>-4</c:v>
                </c:pt>
                <c:pt idx="1180">
                  <c:v>-5.9375</c:v>
                </c:pt>
                <c:pt idx="1181">
                  <c:v>-5.2750000000000004</c:v>
                </c:pt>
                <c:pt idx="1182">
                  <c:v>-6.25</c:v>
                </c:pt>
                <c:pt idx="1183">
                  <c:v>-5.4</c:v>
                </c:pt>
                <c:pt idx="1184">
                  <c:v>-4.75</c:v>
                </c:pt>
                <c:pt idx="1185">
                  <c:v>-4.4749999999999996</c:v>
                </c:pt>
                <c:pt idx="1186">
                  <c:v>-4.7124999999999986</c:v>
                </c:pt>
                <c:pt idx="1187">
                  <c:v>-4.75</c:v>
                </c:pt>
                <c:pt idx="1188">
                  <c:v>-4.8499999999999996</c:v>
                </c:pt>
                <c:pt idx="1189">
                  <c:v>-5.2249999999999988</c:v>
                </c:pt>
                <c:pt idx="1190">
                  <c:v>-4.95</c:v>
                </c:pt>
                <c:pt idx="1191">
                  <c:v>-5.35</c:v>
                </c:pt>
                <c:pt idx="1192">
                  <c:v>-5.4</c:v>
                </c:pt>
                <c:pt idx="1193">
                  <c:v>-5.25</c:v>
                </c:pt>
                <c:pt idx="1194">
                  <c:v>-5.0750000000000002</c:v>
                </c:pt>
                <c:pt idx="1195">
                  <c:v>-4.95</c:v>
                </c:pt>
                <c:pt idx="1196">
                  <c:v>-4.5</c:v>
                </c:pt>
                <c:pt idx="1197">
                  <c:v>-5.1249999999999911</c:v>
                </c:pt>
                <c:pt idx="1198">
                  <c:v>-5.875</c:v>
                </c:pt>
                <c:pt idx="1199">
                  <c:v>-6.1499999999999986</c:v>
                </c:pt>
                <c:pt idx="1200">
                  <c:v>-6.1499999999999986</c:v>
                </c:pt>
                <c:pt idx="1201">
                  <c:v>-5.6</c:v>
                </c:pt>
                <c:pt idx="1202">
                  <c:v>-6.05</c:v>
                </c:pt>
                <c:pt idx="1203">
                  <c:v>-6.9</c:v>
                </c:pt>
                <c:pt idx="1204">
                  <c:v>-6.9749999999999996</c:v>
                </c:pt>
                <c:pt idx="1205">
                  <c:v>-7.1499999999999986</c:v>
                </c:pt>
                <c:pt idx="1206">
                  <c:v>-6.7624999999999966</c:v>
                </c:pt>
                <c:pt idx="1207">
                  <c:v>-6.3</c:v>
                </c:pt>
                <c:pt idx="1208">
                  <c:v>-6.4749999999999996</c:v>
                </c:pt>
                <c:pt idx="1209">
                  <c:v>-6.7</c:v>
                </c:pt>
                <c:pt idx="1210">
                  <c:v>-6.6124999999999927</c:v>
                </c:pt>
                <c:pt idx="1211">
                  <c:v>-7.85</c:v>
                </c:pt>
                <c:pt idx="1212">
                  <c:v>-7.8249999999999913</c:v>
                </c:pt>
                <c:pt idx="1213">
                  <c:v>-7.7</c:v>
                </c:pt>
                <c:pt idx="1214">
                  <c:v>-7.0249999999999932</c:v>
                </c:pt>
                <c:pt idx="1215">
                  <c:v>-6.6</c:v>
                </c:pt>
                <c:pt idx="1216">
                  <c:v>-7.1124999999999927</c:v>
                </c:pt>
                <c:pt idx="1217">
                  <c:v>-7.1249999999999911</c:v>
                </c:pt>
                <c:pt idx="1218">
                  <c:v>-7.1749999999999989</c:v>
                </c:pt>
                <c:pt idx="1219">
                  <c:v>-7.3249999999999913</c:v>
                </c:pt>
                <c:pt idx="1220">
                  <c:v>-6.6749999999999989</c:v>
                </c:pt>
                <c:pt idx="1221">
                  <c:v>-5.8249999999999913</c:v>
                </c:pt>
                <c:pt idx="1222">
                  <c:v>-5.3249999999999913</c:v>
                </c:pt>
                <c:pt idx="1223">
                  <c:v>-4.9249999999999989</c:v>
                </c:pt>
                <c:pt idx="1224">
                  <c:v>-5.2124999999999986</c:v>
                </c:pt>
                <c:pt idx="1225">
                  <c:v>-5.3249999999999913</c:v>
                </c:pt>
                <c:pt idx="1226">
                  <c:v>-5.2750000000000004</c:v>
                </c:pt>
                <c:pt idx="1227">
                  <c:v>-5.0999999999999996</c:v>
                </c:pt>
                <c:pt idx="1228">
                  <c:v>-5.3249999999999913</c:v>
                </c:pt>
                <c:pt idx="1229">
                  <c:v>-5.4874999999999998</c:v>
                </c:pt>
                <c:pt idx="1230">
                  <c:v>-5.75</c:v>
                </c:pt>
                <c:pt idx="1231">
                  <c:v>-6.35</c:v>
                </c:pt>
                <c:pt idx="1232">
                  <c:v>-6.2249999999999988</c:v>
                </c:pt>
                <c:pt idx="1233">
                  <c:v>-6.4624999999999986</c:v>
                </c:pt>
                <c:pt idx="1234">
                  <c:v>-5.95</c:v>
                </c:pt>
                <c:pt idx="1235">
                  <c:v>-6.05</c:v>
                </c:pt>
                <c:pt idx="1236">
                  <c:v>-5.6249999999999893</c:v>
                </c:pt>
                <c:pt idx="1237">
                  <c:v>-5.2</c:v>
                </c:pt>
                <c:pt idx="1238">
                  <c:v>-5.7750000000000004</c:v>
                </c:pt>
                <c:pt idx="1239">
                  <c:v>-6.1749999999999989</c:v>
                </c:pt>
                <c:pt idx="1240">
                  <c:v>-6.2874999999999996</c:v>
                </c:pt>
                <c:pt idx="1241">
                  <c:v>-6.45</c:v>
                </c:pt>
                <c:pt idx="1242">
                  <c:v>-6.1749999999999989</c:v>
                </c:pt>
                <c:pt idx="1243">
                  <c:v>-6.5124999999999984</c:v>
                </c:pt>
                <c:pt idx="1244">
                  <c:v>-6.5124999999999984</c:v>
                </c:pt>
                <c:pt idx="1245">
                  <c:v>-6.7374999999999998</c:v>
                </c:pt>
                <c:pt idx="1246">
                  <c:v>-6.75</c:v>
                </c:pt>
                <c:pt idx="1247">
                  <c:v>-6.5624999999999956</c:v>
                </c:pt>
                <c:pt idx="1248">
                  <c:v>-6.6</c:v>
                </c:pt>
                <c:pt idx="1249">
                  <c:v>-6.6499999999999977</c:v>
                </c:pt>
                <c:pt idx="1250">
                  <c:v>-6.4874999999999998</c:v>
                </c:pt>
                <c:pt idx="1251">
                  <c:v>-6.375</c:v>
                </c:pt>
                <c:pt idx="1252">
                  <c:v>-6.1499999999999986</c:v>
                </c:pt>
                <c:pt idx="1253">
                  <c:v>-6.1499999999999986</c:v>
                </c:pt>
                <c:pt idx="1254">
                  <c:v>-5.875</c:v>
                </c:pt>
                <c:pt idx="1255">
                  <c:v>-5.9124999999999996</c:v>
                </c:pt>
                <c:pt idx="1256">
                  <c:v>-5.85</c:v>
                </c:pt>
                <c:pt idx="1257">
                  <c:v>-5.5624999999999956</c:v>
                </c:pt>
                <c:pt idx="1258">
                  <c:v>-5.4249999999999989</c:v>
                </c:pt>
                <c:pt idx="1259">
                  <c:v>-5.1499999999999986</c:v>
                </c:pt>
                <c:pt idx="1260">
                  <c:v>-4.7</c:v>
                </c:pt>
                <c:pt idx="1261">
                  <c:v>-4.8</c:v>
                </c:pt>
                <c:pt idx="1262">
                  <c:v>-4.875</c:v>
                </c:pt>
                <c:pt idx="1263">
                  <c:v>-4.8499999999999996</c:v>
                </c:pt>
                <c:pt idx="1264">
                  <c:v>-4.9249999999999989</c:v>
                </c:pt>
                <c:pt idx="1265">
                  <c:v>-4.75</c:v>
                </c:pt>
                <c:pt idx="1266">
                  <c:v>-5.0249999999999932</c:v>
                </c:pt>
                <c:pt idx="1267">
                  <c:v>-5.0999999999999996</c:v>
                </c:pt>
                <c:pt idx="1268">
                  <c:v>-5.5124999999999984</c:v>
                </c:pt>
                <c:pt idx="1269">
                  <c:v>-5.6249999999999893</c:v>
                </c:pt>
                <c:pt idx="1270">
                  <c:v>-5.7124999999999986</c:v>
                </c:pt>
                <c:pt idx="1271">
                  <c:v>-5.05</c:v>
                </c:pt>
                <c:pt idx="1272">
                  <c:v>-4.6499999999999977</c:v>
                </c:pt>
                <c:pt idx="1273">
                  <c:v>-4.75</c:v>
                </c:pt>
                <c:pt idx="1274">
                  <c:v>-4</c:v>
                </c:pt>
                <c:pt idx="1275">
                  <c:v>-3.75</c:v>
                </c:pt>
                <c:pt idx="1276">
                  <c:v>-3.8</c:v>
                </c:pt>
                <c:pt idx="1277">
                  <c:v>-3.8</c:v>
                </c:pt>
                <c:pt idx="1278">
                  <c:v>-3.8</c:v>
                </c:pt>
                <c:pt idx="1279">
                  <c:v>-3.75</c:v>
                </c:pt>
                <c:pt idx="1280">
                  <c:v>-3.75</c:v>
                </c:pt>
                <c:pt idx="1281">
                  <c:v>-4.0624999999999956</c:v>
                </c:pt>
                <c:pt idx="1282">
                  <c:v>-4.25</c:v>
                </c:pt>
                <c:pt idx="1283">
                  <c:v>-4.0750000000000002</c:v>
                </c:pt>
                <c:pt idx="1284">
                  <c:v>-4.0124999999999984</c:v>
                </c:pt>
                <c:pt idx="1285">
                  <c:v>-4.0999999999999996</c:v>
                </c:pt>
                <c:pt idx="1286">
                  <c:v>-4.05</c:v>
                </c:pt>
                <c:pt idx="1287">
                  <c:v>-4.3124999999999956</c:v>
                </c:pt>
                <c:pt idx="1288">
                  <c:v>-4.1499999999999986</c:v>
                </c:pt>
                <c:pt idx="1289">
                  <c:v>-3.5249999999999999</c:v>
                </c:pt>
                <c:pt idx="1290">
                  <c:v>-3.35</c:v>
                </c:pt>
                <c:pt idx="1291">
                  <c:v>-3.4</c:v>
                </c:pt>
                <c:pt idx="1292">
                  <c:v>-3.3</c:v>
                </c:pt>
                <c:pt idx="1293">
                  <c:v>-3.5</c:v>
                </c:pt>
                <c:pt idx="1294">
                  <c:v>-3.375</c:v>
                </c:pt>
                <c:pt idx="1295">
                  <c:v>-3.5125000000000002</c:v>
                </c:pt>
                <c:pt idx="1296">
                  <c:v>-3.5125000000000002</c:v>
                </c:pt>
                <c:pt idx="1297">
                  <c:v>-3.45</c:v>
                </c:pt>
                <c:pt idx="1298">
                  <c:v>-3.4125000000000001</c:v>
                </c:pt>
                <c:pt idx="1299">
                  <c:v>-3.462499999999999</c:v>
                </c:pt>
                <c:pt idx="1300">
                  <c:v>-3.4</c:v>
                </c:pt>
                <c:pt idx="1301">
                  <c:v>-3.0750000000000002</c:v>
                </c:pt>
                <c:pt idx="1302">
                  <c:v>-3.0750000000000002</c:v>
                </c:pt>
                <c:pt idx="1303">
                  <c:v>-3.5</c:v>
                </c:pt>
                <c:pt idx="1304">
                  <c:v>-3.5750000000000002</c:v>
                </c:pt>
                <c:pt idx="1305">
                  <c:v>-3.462499999999999</c:v>
                </c:pt>
                <c:pt idx="1306">
                  <c:v>-3.462499999999999</c:v>
                </c:pt>
                <c:pt idx="1307">
                  <c:v>-3.462499999999999</c:v>
                </c:pt>
                <c:pt idx="1308">
                  <c:v>-3.5125000000000002</c:v>
                </c:pt>
                <c:pt idx="1309">
                  <c:v>-3.25</c:v>
                </c:pt>
                <c:pt idx="1310">
                  <c:v>-3.15</c:v>
                </c:pt>
                <c:pt idx="1311">
                  <c:v>-3.0750000000000002</c:v>
                </c:pt>
                <c:pt idx="1312">
                  <c:v>-3.2</c:v>
                </c:pt>
                <c:pt idx="1313">
                  <c:v>-3.25</c:v>
                </c:pt>
                <c:pt idx="1314">
                  <c:v>-3.2</c:v>
                </c:pt>
                <c:pt idx="1315">
                  <c:v>-3.125</c:v>
                </c:pt>
                <c:pt idx="1316">
                  <c:v>-3.3250000000000002</c:v>
                </c:pt>
                <c:pt idx="1317">
                  <c:v>-3.35</c:v>
                </c:pt>
                <c:pt idx="1318">
                  <c:v>-3.3624999999999989</c:v>
                </c:pt>
                <c:pt idx="1319">
                  <c:v>-3.25</c:v>
                </c:pt>
                <c:pt idx="1320">
                  <c:v>-3.25</c:v>
                </c:pt>
                <c:pt idx="1321">
                  <c:v>-3.15</c:v>
                </c:pt>
                <c:pt idx="1322">
                  <c:v>-3.1749999999999998</c:v>
                </c:pt>
                <c:pt idx="1323">
                  <c:v>-3</c:v>
                </c:pt>
                <c:pt idx="1324">
                  <c:v>-3.0249999999999999</c:v>
                </c:pt>
                <c:pt idx="1325">
                  <c:v>-3.0750000000000002</c:v>
                </c:pt>
                <c:pt idx="1326">
                  <c:v>-3.1375000000000002</c:v>
                </c:pt>
                <c:pt idx="1327">
                  <c:v>-3.1625000000000001</c:v>
                </c:pt>
                <c:pt idx="1328">
                  <c:v>-3.0375000000000001</c:v>
                </c:pt>
                <c:pt idx="1329">
                  <c:v>-3.2</c:v>
                </c:pt>
                <c:pt idx="1330">
                  <c:v>-3.2</c:v>
                </c:pt>
                <c:pt idx="1331">
                  <c:v>-3.3</c:v>
                </c:pt>
                <c:pt idx="1332">
                  <c:v>-3.3</c:v>
                </c:pt>
                <c:pt idx="1333">
                  <c:v>-3.2</c:v>
                </c:pt>
                <c:pt idx="1334">
                  <c:v>-3.1749999999999998</c:v>
                </c:pt>
                <c:pt idx="1335">
                  <c:v>-3.3624999999999989</c:v>
                </c:pt>
                <c:pt idx="1336">
                  <c:v>-3.2625000000000002</c:v>
                </c:pt>
                <c:pt idx="1337">
                  <c:v>-2.9750000000000001</c:v>
                </c:pt>
                <c:pt idx="1338">
                  <c:v>-2.9375</c:v>
                </c:pt>
                <c:pt idx="1339">
                  <c:v>-3.1375000000000002</c:v>
                </c:pt>
                <c:pt idx="1340">
                  <c:v>-3.2</c:v>
                </c:pt>
                <c:pt idx="1341">
                  <c:v>-3.15</c:v>
                </c:pt>
                <c:pt idx="1342">
                  <c:v>-3.15</c:v>
                </c:pt>
                <c:pt idx="1343">
                  <c:v>-3.1</c:v>
                </c:pt>
                <c:pt idx="1344">
                  <c:v>-3.1</c:v>
                </c:pt>
                <c:pt idx="1345">
                  <c:v>-3.3250000000000002</c:v>
                </c:pt>
                <c:pt idx="1346">
                  <c:v>-3.4</c:v>
                </c:pt>
                <c:pt idx="1347">
                  <c:v>-3.3250000000000002</c:v>
                </c:pt>
                <c:pt idx="1348">
                  <c:v>-3.35</c:v>
                </c:pt>
                <c:pt idx="1349">
                  <c:v>-3.2875000000000001</c:v>
                </c:pt>
                <c:pt idx="1350">
                  <c:v>-3.3250000000000002</c:v>
                </c:pt>
                <c:pt idx="1351">
                  <c:v>-3.4</c:v>
                </c:pt>
                <c:pt idx="1352">
                  <c:v>-3.337499999999999</c:v>
                </c:pt>
                <c:pt idx="1353">
                  <c:v>-3.375</c:v>
                </c:pt>
                <c:pt idx="1354">
                  <c:v>-3.3875000000000002</c:v>
                </c:pt>
                <c:pt idx="1355">
                  <c:v>-3.3</c:v>
                </c:pt>
                <c:pt idx="1356">
                  <c:v>-3.1</c:v>
                </c:pt>
                <c:pt idx="1357">
                  <c:v>-3.1</c:v>
                </c:pt>
                <c:pt idx="1358">
                  <c:v>-3.2749999999999999</c:v>
                </c:pt>
                <c:pt idx="1359">
                  <c:v>-3.1749999999999998</c:v>
                </c:pt>
                <c:pt idx="1360">
                  <c:v>-2.9</c:v>
                </c:pt>
                <c:pt idx="1361">
                  <c:v>-3.125</c:v>
                </c:pt>
                <c:pt idx="1362">
                  <c:v>-2.85</c:v>
                </c:pt>
                <c:pt idx="1363">
                  <c:v>-2.962499999999999</c:v>
                </c:pt>
                <c:pt idx="1364">
                  <c:v>-2.7</c:v>
                </c:pt>
                <c:pt idx="1365">
                  <c:v>-2.75</c:v>
                </c:pt>
                <c:pt idx="1366">
                  <c:v>-2.6</c:v>
                </c:pt>
                <c:pt idx="1367">
                  <c:v>-2.4500000000000002</c:v>
                </c:pt>
                <c:pt idx="1368">
                  <c:v>-2.4</c:v>
                </c:pt>
                <c:pt idx="1369">
                  <c:v>-2.4500000000000002</c:v>
                </c:pt>
                <c:pt idx="1370">
                  <c:v>-2.4</c:v>
                </c:pt>
                <c:pt idx="1371">
                  <c:v>-2.5</c:v>
                </c:pt>
                <c:pt idx="1372">
                  <c:v>-2.6</c:v>
                </c:pt>
                <c:pt idx="1373">
                  <c:v>-2.85</c:v>
                </c:pt>
                <c:pt idx="1374">
                  <c:v>-2.9750000000000001</c:v>
                </c:pt>
                <c:pt idx="1375">
                  <c:v>-3.3250000000000002</c:v>
                </c:pt>
                <c:pt idx="1376">
                  <c:v>-3.375</c:v>
                </c:pt>
                <c:pt idx="1377">
                  <c:v>-3.65</c:v>
                </c:pt>
                <c:pt idx="1378">
                  <c:v>-3.8250000000000002</c:v>
                </c:pt>
                <c:pt idx="1379">
                  <c:v>-3.7</c:v>
                </c:pt>
                <c:pt idx="1380">
                  <c:v>-4.2</c:v>
                </c:pt>
                <c:pt idx="1381">
                  <c:v>-4.2</c:v>
                </c:pt>
                <c:pt idx="1382">
                  <c:v>-4.5249999999999932</c:v>
                </c:pt>
                <c:pt idx="1383">
                  <c:v>-4.3249999999999913</c:v>
                </c:pt>
                <c:pt idx="1384">
                  <c:v>-4.2249999999999988</c:v>
                </c:pt>
                <c:pt idx="1385">
                  <c:v>-4.5874999999999986</c:v>
                </c:pt>
                <c:pt idx="1386">
                  <c:v>-4.6499999999999977</c:v>
                </c:pt>
                <c:pt idx="1387">
                  <c:v>-4.75</c:v>
                </c:pt>
                <c:pt idx="1388">
                  <c:v>-4.45</c:v>
                </c:pt>
                <c:pt idx="1389">
                  <c:v>-4.4249999999999989</c:v>
                </c:pt>
                <c:pt idx="1390">
                  <c:v>-4.45</c:v>
                </c:pt>
                <c:pt idx="1391">
                  <c:v>-4.5999999999999996</c:v>
                </c:pt>
                <c:pt idx="1392">
                  <c:v>-4.7</c:v>
                </c:pt>
                <c:pt idx="1393">
                  <c:v>-4.7</c:v>
                </c:pt>
                <c:pt idx="1394">
                  <c:v>-4.5624999999999956</c:v>
                </c:pt>
                <c:pt idx="1395">
                  <c:v>-4.2750000000000004</c:v>
                </c:pt>
                <c:pt idx="1396">
                  <c:v>-3.9</c:v>
                </c:pt>
                <c:pt idx="1397">
                  <c:v>-4.0999999999999996</c:v>
                </c:pt>
                <c:pt idx="1398">
                  <c:v>-4.0999999999999996</c:v>
                </c:pt>
                <c:pt idx="1399">
                  <c:v>-4.05</c:v>
                </c:pt>
                <c:pt idx="1400">
                  <c:v>-3.9</c:v>
                </c:pt>
                <c:pt idx="1401">
                  <c:v>-3.9249999999999998</c:v>
                </c:pt>
                <c:pt idx="1402">
                  <c:v>-3.9514999999999989</c:v>
                </c:pt>
                <c:pt idx="1403">
                  <c:v>-3.75</c:v>
                </c:pt>
                <c:pt idx="1404">
                  <c:v>-3.65</c:v>
                </c:pt>
                <c:pt idx="1405">
                  <c:v>-3.3</c:v>
                </c:pt>
                <c:pt idx="1406">
                  <c:v>-3.8</c:v>
                </c:pt>
                <c:pt idx="1407">
                  <c:v>-3.7014999999999998</c:v>
                </c:pt>
                <c:pt idx="1408">
                  <c:v>-3.8</c:v>
                </c:pt>
                <c:pt idx="1409">
                  <c:v>-3.375</c:v>
                </c:pt>
                <c:pt idx="1410">
                  <c:v>-3.45</c:v>
                </c:pt>
                <c:pt idx="1411">
                  <c:v>-3.3515000000000001</c:v>
                </c:pt>
                <c:pt idx="1412">
                  <c:v>-3.25</c:v>
                </c:pt>
                <c:pt idx="1413">
                  <c:v>-3.2749999999999999</c:v>
                </c:pt>
                <c:pt idx="1414">
                  <c:v>-2.9</c:v>
                </c:pt>
                <c:pt idx="1415">
                  <c:v>-3.05</c:v>
                </c:pt>
                <c:pt idx="1416">
                  <c:v>-2.85</c:v>
                </c:pt>
                <c:pt idx="1417">
                  <c:v>-3.1</c:v>
                </c:pt>
                <c:pt idx="1418">
                  <c:v>-3.1</c:v>
                </c:pt>
                <c:pt idx="1419">
                  <c:v>-3</c:v>
                </c:pt>
                <c:pt idx="1420">
                  <c:v>-2.95</c:v>
                </c:pt>
                <c:pt idx="1421">
                  <c:v>-2.9</c:v>
                </c:pt>
                <c:pt idx="1422">
                  <c:v>-2.75</c:v>
                </c:pt>
                <c:pt idx="1423">
                  <c:v>-2.35</c:v>
                </c:pt>
                <c:pt idx="1424">
                  <c:v>-2.1</c:v>
                </c:pt>
                <c:pt idx="1425">
                  <c:v>-1.7749999999999999</c:v>
                </c:pt>
                <c:pt idx="1426">
                  <c:v>-1.8</c:v>
                </c:pt>
                <c:pt idx="1427">
                  <c:v>-2.3250000000000002</c:v>
                </c:pt>
                <c:pt idx="1428">
                  <c:v>-2.5499999999999998</c:v>
                </c:pt>
                <c:pt idx="1429">
                  <c:v>-2.75</c:v>
                </c:pt>
                <c:pt idx="1430">
                  <c:v>-2.6025</c:v>
                </c:pt>
                <c:pt idx="1431">
                  <c:v>-2.375</c:v>
                </c:pt>
                <c:pt idx="1432">
                  <c:v>-2.3250000000000002</c:v>
                </c:pt>
                <c:pt idx="1433">
                  <c:v>-2.2999999999999998</c:v>
                </c:pt>
                <c:pt idx="1434">
                  <c:v>-2.5</c:v>
                </c:pt>
                <c:pt idx="1435">
                  <c:v>-2.35</c:v>
                </c:pt>
                <c:pt idx="1436">
                  <c:v>-2.2000000000000002</c:v>
                </c:pt>
                <c:pt idx="1437">
                  <c:v>-2.1025</c:v>
                </c:pt>
                <c:pt idx="1438">
                  <c:v>-1.85</c:v>
                </c:pt>
                <c:pt idx="1439">
                  <c:v>-2</c:v>
                </c:pt>
                <c:pt idx="1440">
                  <c:v>-1.85</c:v>
                </c:pt>
                <c:pt idx="1441">
                  <c:v>-2.1</c:v>
                </c:pt>
                <c:pt idx="1442">
                  <c:v>-2.0499999999999998</c:v>
                </c:pt>
                <c:pt idx="1443">
                  <c:v>-2.1749999999999998</c:v>
                </c:pt>
                <c:pt idx="1444">
                  <c:v>-2.375</c:v>
                </c:pt>
                <c:pt idx="1445">
                  <c:v>-2.2749999999999999</c:v>
                </c:pt>
                <c:pt idx="1446">
                  <c:v>-2.4</c:v>
                </c:pt>
                <c:pt idx="1447">
                  <c:v>-2.4249999999999998</c:v>
                </c:pt>
                <c:pt idx="1448">
                  <c:v>-2.2999999999999998</c:v>
                </c:pt>
                <c:pt idx="1449">
                  <c:v>-2.4500000000000002</c:v>
                </c:pt>
                <c:pt idx="1450">
                  <c:v>-2.2999999999999998</c:v>
                </c:pt>
                <c:pt idx="1451">
                  <c:v>-2.5</c:v>
                </c:pt>
                <c:pt idx="1452">
                  <c:v>-2.6015000000000001</c:v>
                </c:pt>
                <c:pt idx="1453">
                  <c:v>-2.5750000000000002</c:v>
                </c:pt>
                <c:pt idx="1454">
                  <c:v>-2.5750000000000002</c:v>
                </c:pt>
                <c:pt idx="1455">
                  <c:v>-2.65</c:v>
                </c:pt>
                <c:pt idx="1456">
                  <c:v>-2.7749999999999999</c:v>
                </c:pt>
                <c:pt idx="1457">
                  <c:v>-2.85</c:v>
                </c:pt>
                <c:pt idx="1458">
                  <c:v>-2.8250000000000002</c:v>
                </c:pt>
                <c:pt idx="1459">
                  <c:v>-2.9249999999999998</c:v>
                </c:pt>
                <c:pt idx="1460">
                  <c:v>-2.6749999999999998</c:v>
                </c:pt>
                <c:pt idx="1461">
                  <c:v>-2.301499999999999</c:v>
                </c:pt>
                <c:pt idx="1462">
                  <c:v>-2.0249999999999999</c:v>
                </c:pt>
                <c:pt idx="1463">
                  <c:v>-2.0249999999999999</c:v>
                </c:pt>
                <c:pt idx="1464">
                  <c:v>-2.1015000000000001</c:v>
                </c:pt>
                <c:pt idx="1465">
                  <c:v>-2.15</c:v>
                </c:pt>
                <c:pt idx="1466">
                  <c:v>-1.8</c:v>
                </c:pt>
                <c:pt idx="1467">
                  <c:v>-1.65</c:v>
                </c:pt>
                <c:pt idx="1468">
                  <c:v>-1.85</c:v>
                </c:pt>
                <c:pt idx="1469">
                  <c:v>-1.85</c:v>
                </c:pt>
                <c:pt idx="1470">
                  <c:v>-1.85</c:v>
                </c:pt>
                <c:pt idx="1471">
                  <c:v>-2.0499999999999998</c:v>
                </c:pt>
                <c:pt idx="1472">
                  <c:v>-2.125</c:v>
                </c:pt>
                <c:pt idx="1473">
                  <c:v>-2.2749999999999999</c:v>
                </c:pt>
                <c:pt idx="1474">
                  <c:v>-2.1</c:v>
                </c:pt>
                <c:pt idx="1475">
                  <c:v>-1.85</c:v>
                </c:pt>
                <c:pt idx="1476">
                  <c:v>-1.9</c:v>
                </c:pt>
                <c:pt idx="1477">
                  <c:v>-1.9750000000000001</c:v>
                </c:pt>
                <c:pt idx="1478">
                  <c:v>-2</c:v>
                </c:pt>
                <c:pt idx="1479">
                  <c:v>-1.925</c:v>
                </c:pt>
                <c:pt idx="1480">
                  <c:v>-1.95</c:v>
                </c:pt>
                <c:pt idx="1481">
                  <c:v>-2.0750000000000002</c:v>
                </c:pt>
                <c:pt idx="1482">
                  <c:v>-1.9</c:v>
                </c:pt>
                <c:pt idx="1483">
                  <c:v>-1.85</c:v>
                </c:pt>
                <c:pt idx="1484">
                  <c:v>-1.875</c:v>
                </c:pt>
                <c:pt idx="1485">
                  <c:v>-1.8</c:v>
                </c:pt>
                <c:pt idx="1486">
                  <c:v>-1.8</c:v>
                </c:pt>
                <c:pt idx="1487">
                  <c:v>-1.8</c:v>
                </c:pt>
                <c:pt idx="1488">
                  <c:v>-1.675</c:v>
                </c:pt>
                <c:pt idx="1489">
                  <c:v>-1.55</c:v>
                </c:pt>
                <c:pt idx="1490">
                  <c:v>-1.502</c:v>
                </c:pt>
                <c:pt idx="1491">
                  <c:v>-1.7</c:v>
                </c:pt>
                <c:pt idx="1492">
                  <c:v>-1.625</c:v>
                </c:pt>
                <c:pt idx="1493">
                  <c:v>-1.65</c:v>
                </c:pt>
                <c:pt idx="1494">
                  <c:v>-1.6</c:v>
                </c:pt>
                <c:pt idx="1495">
                  <c:v>-1.575</c:v>
                </c:pt>
                <c:pt idx="1496">
                  <c:v>-1.65</c:v>
                </c:pt>
                <c:pt idx="1497">
                  <c:v>-1.65</c:v>
                </c:pt>
                <c:pt idx="1498">
                  <c:v>-1.7250000000000001</c:v>
                </c:pt>
                <c:pt idx="1499">
                  <c:v>-1.625</c:v>
                </c:pt>
                <c:pt idx="1500">
                  <c:v>-1.65</c:v>
                </c:pt>
                <c:pt idx="1501">
                  <c:v>-1.7250000000000001</c:v>
                </c:pt>
                <c:pt idx="1502">
                  <c:v>-1.7</c:v>
                </c:pt>
                <c:pt idx="1503">
                  <c:v>-1.75</c:v>
                </c:pt>
                <c:pt idx="1504">
                  <c:v>-1.75</c:v>
                </c:pt>
                <c:pt idx="1505">
                  <c:v>-1.85</c:v>
                </c:pt>
                <c:pt idx="1506">
                  <c:v>-1.85</c:v>
                </c:pt>
                <c:pt idx="1507">
                  <c:v>-1.8</c:v>
                </c:pt>
                <c:pt idx="1508">
                  <c:v>-1.65</c:v>
                </c:pt>
                <c:pt idx="1509">
                  <c:v>-1.8</c:v>
                </c:pt>
                <c:pt idx="1510">
                  <c:v>-1.9750000000000001</c:v>
                </c:pt>
                <c:pt idx="1511">
                  <c:v>-1.85</c:v>
                </c:pt>
                <c:pt idx="1512">
                  <c:v>-1.85</c:v>
                </c:pt>
                <c:pt idx="1513">
                  <c:v>-1.9750000000000001</c:v>
                </c:pt>
                <c:pt idx="1514">
                  <c:v>-1.825</c:v>
                </c:pt>
                <c:pt idx="1515">
                  <c:v>-1.825</c:v>
                </c:pt>
                <c:pt idx="1516">
                  <c:v>-1.75</c:v>
                </c:pt>
                <c:pt idx="1517">
                  <c:v>-1.65</c:v>
                </c:pt>
                <c:pt idx="1518">
                  <c:v>-1.7250000000000001</c:v>
                </c:pt>
                <c:pt idx="1519">
                  <c:v>-1.8</c:v>
                </c:pt>
                <c:pt idx="1520">
                  <c:v>-1.625</c:v>
                </c:pt>
                <c:pt idx="1521">
                  <c:v>-1.8</c:v>
                </c:pt>
                <c:pt idx="1522">
                  <c:v>-1.75</c:v>
                </c:pt>
                <c:pt idx="1523">
                  <c:v>-1.85</c:v>
                </c:pt>
                <c:pt idx="1524">
                  <c:v>-1.75</c:v>
                </c:pt>
                <c:pt idx="1525">
                  <c:v>-1.7024999999999999</c:v>
                </c:pt>
                <c:pt idx="1526">
                  <c:v>-1.7</c:v>
                </c:pt>
                <c:pt idx="1527">
                  <c:v>-1.7</c:v>
                </c:pt>
                <c:pt idx="1528">
                  <c:v>-1.75</c:v>
                </c:pt>
                <c:pt idx="1529">
                  <c:v>-1.6020000000000001</c:v>
                </c:pt>
                <c:pt idx="1530">
                  <c:v>-1.7749999999999999</c:v>
                </c:pt>
                <c:pt idx="1531">
                  <c:v>-1.702</c:v>
                </c:pt>
                <c:pt idx="1532">
                  <c:v>-1.65</c:v>
                </c:pt>
                <c:pt idx="1533">
                  <c:v>-1.702</c:v>
                </c:pt>
                <c:pt idx="1534">
                  <c:v>-1.7</c:v>
                </c:pt>
                <c:pt idx="1535">
                  <c:v>-1.7250000000000001</c:v>
                </c:pt>
                <c:pt idx="1536">
                  <c:v>-1.85</c:v>
                </c:pt>
                <c:pt idx="1537">
                  <c:v>-1.85</c:v>
                </c:pt>
                <c:pt idx="1538">
                  <c:v>-1.95</c:v>
                </c:pt>
                <c:pt idx="1539">
                  <c:v>-1.825</c:v>
                </c:pt>
                <c:pt idx="1540">
                  <c:v>-1.75</c:v>
                </c:pt>
                <c:pt idx="1541">
                  <c:v>-1.8</c:v>
                </c:pt>
                <c:pt idx="1542">
                  <c:v>-1.8</c:v>
                </c:pt>
                <c:pt idx="1543">
                  <c:v>-1.8125</c:v>
                </c:pt>
                <c:pt idx="1544">
                  <c:v>-1.7</c:v>
                </c:pt>
                <c:pt idx="1545">
                  <c:v>-1.7250000000000001</c:v>
                </c:pt>
                <c:pt idx="1546">
                  <c:v>-1.7</c:v>
                </c:pt>
                <c:pt idx="1547">
                  <c:v>-1.65</c:v>
                </c:pt>
                <c:pt idx="1548">
                  <c:v>-1.6125</c:v>
                </c:pt>
                <c:pt idx="1549">
                  <c:v>-1.5</c:v>
                </c:pt>
                <c:pt idx="1550">
                  <c:v>-1.325</c:v>
                </c:pt>
                <c:pt idx="1551">
                  <c:v>-1.4</c:v>
                </c:pt>
                <c:pt idx="1552">
                  <c:v>-1.4</c:v>
                </c:pt>
                <c:pt idx="1553">
                  <c:v>-1.5625</c:v>
                </c:pt>
                <c:pt idx="1554">
                  <c:v>-1.6625000000000001</c:v>
                </c:pt>
                <c:pt idx="1555">
                  <c:v>-1.5</c:v>
                </c:pt>
                <c:pt idx="1556">
                  <c:v>-1.7124999999999999</c:v>
                </c:pt>
                <c:pt idx="1557">
                  <c:v>-1.65</c:v>
                </c:pt>
                <c:pt idx="1558">
                  <c:v>-1.6</c:v>
                </c:pt>
                <c:pt idx="1559">
                  <c:v>-1.65</c:v>
                </c:pt>
                <c:pt idx="1560">
                  <c:v>-1.7</c:v>
                </c:pt>
                <c:pt idx="1561">
                  <c:v>-1.8</c:v>
                </c:pt>
                <c:pt idx="1562">
                  <c:v>-1.8</c:v>
                </c:pt>
                <c:pt idx="1563">
                  <c:v>-1.75</c:v>
                </c:pt>
                <c:pt idx="1564">
                  <c:v>-1.925</c:v>
                </c:pt>
                <c:pt idx="1565">
                  <c:v>-1.9</c:v>
                </c:pt>
                <c:pt idx="1566">
                  <c:v>-1.85</c:v>
                </c:pt>
                <c:pt idx="1567">
                  <c:v>-1.85</c:v>
                </c:pt>
                <c:pt idx="1568">
                  <c:v>-2.0019999999999998</c:v>
                </c:pt>
                <c:pt idx="1569">
                  <c:v>-1.9750000000000001</c:v>
                </c:pt>
                <c:pt idx="1570">
                  <c:v>-2.0750000000000002</c:v>
                </c:pt>
                <c:pt idx="1571">
                  <c:v>-2.1019999999999999</c:v>
                </c:pt>
                <c:pt idx="1572">
                  <c:v>-2.0499999999999998</c:v>
                </c:pt>
                <c:pt idx="1573">
                  <c:v>-2</c:v>
                </c:pt>
                <c:pt idx="1574">
                  <c:v>-2.0019999999999998</c:v>
                </c:pt>
                <c:pt idx="1575">
                  <c:v>-1.825</c:v>
                </c:pt>
                <c:pt idx="1576">
                  <c:v>-1.925</c:v>
                </c:pt>
                <c:pt idx="1577">
                  <c:v>-1.9</c:v>
                </c:pt>
                <c:pt idx="1578">
                  <c:v>-1.875</c:v>
                </c:pt>
                <c:pt idx="1579">
                  <c:v>-2.1749999999999998</c:v>
                </c:pt>
                <c:pt idx="1580">
                  <c:v>-2.15</c:v>
                </c:pt>
                <c:pt idx="1581">
                  <c:v>-2.125</c:v>
                </c:pt>
                <c:pt idx="1582">
                  <c:v>-2.4</c:v>
                </c:pt>
                <c:pt idx="1583">
                  <c:v>-2.5</c:v>
                </c:pt>
                <c:pt idx="1584">
                  <c:v>-2.375</c:v>
                </c:pt>
                <c:pt idx="1585">
                  <c:v>-2.125</c:v>
                </c:pt>
                <c:pt idx="1586">
                  <c:v>-2.5750000000000002</c:v>
                </c:pt>
                <c:pt idx="1587">
                  <c:v>-2.2250000000000001</c:v>
                </c:pt>
                <c:pt idx="1588">
                  <c:v>-2.15</c:v>
                </c:pt>
                <c:pt idx="1589">
                  <c:v>-2.1749999999999998</c:v>
                </c:pt>
                <c:pt idx="1590">
                  <c:v>-2.1</c:v>
                </c:pt>
                <c:pt idx="1591">
                  <c:v>-1.95</c:v>
                </c:pt>
                <c:pt idx="1592">
                  <c:v>-1.85</c:v>
                </c:pt>
                <c:pt idx="1593">
                  <c:v>-1.8015000000000001</c:v>
                </c:pt>
                <c:pt idx="1594">
                  <c:v>-1.65</c:v>
                </c:pt>
                <c:pt idx="1595">
                  <c:v>-1.6</c:v>
                </c:pt>
                <c:pt idx="1596">
                  <c:v>-1.6</c:v>
                </c:pt>
                <c:pt idx="1597">
                  <c:v>-1.675</c:v>
                </c:pt>
                <c:pt idx="1598">
                  <c:v>-1.7250000000000001</c:v>
                </c:pt>
                <c:pt idx="1599">
                  <c:v>-1.675</c:v>
                </c:pt>
                <c:pt idx="1600">
                  <c:v>-1.7</c:v>
                </c:pt>
                <c:pt idx="1601">
                  <c:v>-1.702</c:v>
                </c:pt>
                <c:pt idx="1602">
                  <c:v>-1.7</c:v>
                </c:pt>
                <c:pt idx="1603">
                  <c:v>-1.7</c:v>
                </c:pt>
                <c:pt idx="1604">
                  <c:v>-1.7250000000000001</c:v>
                </c:pt>
                <c:pt idx="1605">
                  <c:v>-1.7375</c:v>
                </c:pt>
                <c:pt idx="1606">
                  <c:v>-1.7625</c:v>
                </c:pt>
                <c:pt idx="1607">
                  <c:v>-1.7250000000000001</c:v>
                </c:pt>
                <c:pt idx="1608">
                  <c:v>-1.675</c:v>
                </c:pt>
                <c:pt idx="1609">
                  <c:v>-1.7250000000000001</c:v>
                </c:pt>
                <c:pt idx="1610">
                  <c:v>-1.7749999999999999</c:v>
                </c:pt>
                <c:pt idx="1611">
                  <c:v>-1.7250000000000001</c:v>
                </c:pt>
                <c:pt idx="1612">
                  <c:v>-1.7</c:v>
                </c:pt>
                <c:pt idx="1613">
                  <c:v>-1.55</c:v>
                </c:pt>
                <c:pt idx="1614">
                  <c:v>-1.35</c:v>
                </c:pt>
                <c:pt idx="1615">
                  <c:v>-1.325</c:v>
                </c:pt>
                <c:pt idx="1616">
                  <c:v>-1.55</c:v>
                </c:pt>
                <c:pt idx="1617">
                  <c:v>-1.825</c:v>
                </c:pt>
                <c:pt idx="1618">
                  <c:v>-1.75</c:v>
                </c:pt>
                <c:pt idx="1619">
                  <c:v>-1.9</c:v>
                </c:pt>
                <c:pt idx="1620">
                  <c:v>-2</c:v>
                </c:pt>
                <c:pt idx="1621">
                  <c:v>-1.7</c:v>
                </c:pt>
                <c:pt idx="1622">
                  <c:v>-2.0249999999999999</c:v>
                </c:pt>
                <c:pt idx="1623">
                  <c:v>-1.925</c:v>
                </c:pt>
                <c:pt idx="1624">
                  <c:v>-1.7749999999999999</c:v>
                </c:pt>
                <c:pt idx="1625">
                  <c:v>-1.7749999999999999</c:v>
                </c:pt>
                <c:pt idx="1626">
                  <c:v>-1.8520000000000001</c:v>
                </c:pt>
                <c:pt idx="1627">
                  <c:v>-1.675</c:v>
                </c:pt>
                <c:pt idx="1628">
                  <c:v>-1.75</c:v>
                </c:pt>
                <c:pt idx="1629">
                  <c:v>-1.9750000000000001</c:v>
                </c:pt>
                <c:pt idx="1630">
                  <c:v>-1.8520000000000001</c:v>
                </c:pt>
                <c:pt idx="1631">
                  <c:v>-1.925</c:v>
                </c:pt>
                <c:pt idx="1632">
                  <c:v>-2.15</c:v>
                </c:pt>
                <c:pt idx="1633">
                  <c:v>-2.0499999999999998</c:v>
                </c:pt>
                <c:pt idx="1634">
                  <c:v>-1.95</c:v>
                </c:pt>
                <c:pt idx="1635">
                  <c:v>-2.4375</c:v>
                </c:pt>
                <c:pt idx="1636">
                  <c:v>-2.4</c:v>
                </c:pt>
                <c:pt idx="1637">
                  <c:v>-2.375</c:v>
                </c:pt>
                <c:pt idx="1638">
                  <c:v>-2.5019999999999998</c:v>
                </c:pt>
                <c:pt idx="1639">
                  <c:v>-2.5249999999999999</c:v>
                </c:pt>
                <c:pt idx="1640">
                  <c:v>-2.5499999999999998</c:v>
                </c:pt>
                <c:pt idx="1641">
                  <c:v>-2.5249999999999999</c:v>
                </c:pt>
                <c:pt idx="1642">
                  <c:v>-2.5499999999999998</c:v>
                </c:pt>
                <c:pt idx="1643">
                  <c:v>-2.5874999999999999</c:v>
                </c:pt>
                <c:pt idx="1644">
                  <c:v>-2.4500000000000002</c:v>
                </c:pt>
                <c:pt idx="1645">
                  <c:v>-2.6625000000000001</c:v>
                </c:pt>
                <c:pt idx="1646">
                  <c:v>-2.7</c:v>
                </c:pt>
                <c:pt idx="1647">
                  <c:v>-2.5499999999999998</c:v>
                </c:pt>
                <c:pt idx="1648">
                  <c:v>-2.4500000000000002</c:v>
                </c:pt>
                <c:pt idx="1649">
                  <c:v>-2.4500000000000002</c:v>
                </c:pt>
                <c:pt idx="1650">
                  <c:v>-2.625</c:v>
                </c:pt>
              </c:numCache>
            </c:numRef>
          </c:yVal>
          <c:smooth val="0"/>
          <c:extLst>
            <c:ext xmlns:c16="http://schemas.microsoft.com/office/drawing/2014/chart" uri="{C3380CC4-5D6E-409C-BE32-E72D297353CC}">
              <c16:uniqueId val="{00000001-2B39-40AC-8D4B-C7FA9D0C618C}"/>
            </c:ext>
          </c:extLst>
        </c:ser>
        <c:ser>
          <c:idx val="2"/>
          <c:order val="2"/>
          <c:tx>
            <c:strRef>
              <c:f>RR!$F$2</c:f>
              <c:strCache>
                <c:ptCount val="1"/>
                <c:pt idx="0">
                  <c:v>USDJPY 3m</c:v>
                </c:pt>
              </c:strCache>
            </c:strRef>
          </c:tx>
          <c:spPr>
            <a:ln w="12700">
              <a:solidFill>
                <a:srgbClr val="FF0000"/>
              </a:solidFill>
            </a:ln>
          </c:spPr>
          <c:marker>
            <c:symbol val="none"/>
          </c:marker>
          <c:xVal>
            <c:numRef>
              <c:f>RR!$E$3:$E$1677</c:f>
              <c:numCache>
                <c:formatCode>d\-mmm\-yy</c:formatCode>
                <c:ptCount val="1675"/>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numCache>
            </c:numRef>
          </c:xVal>
          <c:yVal>
            <c:numRef>
              <c:f>RR!$F$3:$F$1677</c:f>
              <c:numCache>
                <c:formatCode>General</c:formatCode>
                <c:ptCount val="1675"/>
                <c:pt idx="0">
                  <c:v>-0.8</c:v>
                </c:pt>
                <c:pt idx="1">
                  <c:v>-0.8</c:v>
                </c:pt>
                <c:pt idx="2">
                  <c:v>-0.82499999999999996</c:v>
                </c:pt>
                <c:pt idx="3">
                  <c:v>-0.64349999999999996</c:v>
                </c:pt>
                <c:pt idx="4">
                  <c:v>-0.8</c:v>
                </c:pt>
                <c:pt idx="5">
                  <c:v>-0.75</c:v>
                </c:pt>
                <c:pt idx="6">
                  <c:v>-0.72499999999999998</c:v>
                </c:pt>
                <c:pt idx="7">
                  <c:v>-0.72499999999999998</c:v>
                </c:pt>
                <c:pt idx="8">
                  <c:v>-0.72499999999999998</c:v>
                </c:pt>
                <c:pt idx="9">
                  <c:v>-0.6</c:v>
                </c:pt>
                <c:pt idx="10">
                  <c:v>-0.53749999999999998</c:v>
                </c:pt>
                <c:pt idx="11">
                  <c:v>-0.57499999999999996</c:v>
                </c:pt>
                <c:pt idx="12">
                  <c:v>-0.57499999999999996</c:v>
                </c:pt>
                <c:pt idx="13">
                  <c:v>-0.5</c:v>
                </c:pt>
                <c:pt idx="14">
                  <c:v>-0.45</c:v>
                </c:pt>
                <c:pt idx="15">
                  <c:v>-0.4</c:v>
                </c:pt>
                <c:pt idx="16">
                  <c:v>-0.47499999999999998</c:v>
                </c:pt>
                <c:pt idx="17">
                  <c:v>-0.6</c:v>
                </c:pt>
                <c:pt idx="18">
                  <c:v>-0.875</c:v>
                </c:pt>
                <c:pt idx="19">
                  <c:v>-0.9</c:v>
                </c:pt>
                <c:pt idx="20">
                  <c:v>-0.8</c:v>
                </c:pt>
                <c:pt idx="21">
                  <c:v>-0.82499999999999996</c:v>
                </c:pt>
                <c:pt idx="22">
                  <c:v>-1.075</c:v>
                </c:pt>
                <c:pt idx="23">
                  <c:v>-1.2474000000000001</c:v>
                </c:pt>
                <c:pt idx="24">
                  <c:v>-1.2</c:v>
                </c:pt>
                <c:pt idx="25">
                  <c:v>-1.27</c:v>
                </c:pt>
                <c:pt idx="26">
                  <c:v>-1.325</c:v>
                </c:pt>
                <c:pt idx="27">
                  <c:v>-1.2749999999999999</c:v>
                </c:pt>
                <c:pt idx="28">
                  <c:v>-1.2250000000000001</c:v>
                </c:pt>
                <c:pt idx="29">
                  <c:v>-1.175</c:v>
                </c:pt>
                <c:pt idx="30">
                  <c:v>-0.82499999999999996</c:v>
                </c:pt>
                <c:pt idx="31">
                  <c:v>-0.95</c:v>
                </c:pt>
                <c:pt idx="32">
                  <c:v>-0.97499999999999998</c:v>
                </c:pt>
                <c:pt idx="33">
                  <c:v>-1.375</c:v>
                </c:pt>
                <c:pt idx="34">
                  <c:v>-1.375</c:v>
                </c:pt>
                <c:pt idx="35">
                  <c:v>-1.3365</c:v>
                </c:pt>
                <c:pt idx="36">
                  <c:v>-1.1780999999999999</c:v>
                </c:pt>
                <c:pt idx="37">
                  <c:v>-0.99990000000000001</c:v>
                </c:pt>
                <c:pt idx="38">
                  <c:v>-0.82499999999999996</c:v>
                </c:pt>
                <c:pt idx="39">
                  <c:v>-0.77500000000000002</c:v>
                </c:pt>
                <c:pt idx="40">
                  <c:v>-0.77500000000000002</c:v>
                </c:pt>
                <c:pt idx="41">
                  <c:v>-1.2869999999999999</c:v>
                </c:pt>
                <c:pt idx="42">
                  <c:v>-1.4</c:v>
                </c:pt>
                <c:pt idx="43">
                  <c:v>-1.375</c:v>
                </c:pt>
                <c:pt idx="44">
                  <c:v>-1.5</c:v>
                </c:pt>
                <c:pt idx="45">
                  <c:v>-1.95</c:v>
                </c:pt>
                <c:pt idx="46">
                  <c:v>-1.75</c:v>
                </c:pt>
                <c:pt idx="47">
                  <c:v>-1.75</c:v>
                </c:pt>
                <c:pt idx="48">
                  <c:v>-1.8</c:v>
                </c:pt>
                <c:pt idx="49">
                  <c:v>-1.7</c:v>
                </c:pt>
                <c:pt idx="50">
                  <c:v>-1.4355</c:v>
                </c:pt>
                <c:pt idx="51">
                  <c:v>-1.6</c:v>
                </c:pt>
                <c:pt idx="52">
                  <c:v>-1.782</c:v>
                </c:pt>
                <c:pt idx="53">
                  <c:v>-1.825</c:v>
                </c:pt>
                <c:pt idx="54">
                  <c:v>-1.7</c:v>
                </c:pt>
                <c:pt idx="55">
                  <c:v>-1.75</c:v>
                </c:pt>
                <c:pt idx="56">
                  <c:v>-1.75</c:v>
                </c:pt>
                <c:pt idx="57">
                  <c:v>-1.6830000000000001</c:v>
                </c:pt>
                <c:pt idx="58">
                  <c:v>-1.75</c:v>
                </c:pt>
                <c:pt idx="59">
                  <c:v>-1.575</c:v>
                </c:pt>
                <c:pt idx="60">
                  <c:v>-1.5375000000000001</c:v>
                </c:pt>
                <c:pt idx="61">
                  <c:v>-1.5375000000000001</c:v>
                </c:pt>
                <c:pt idx="62">
                  <c:v>-1.75</c:v>
                </c:pt>
                <c:pt idx="63">
                  <c:v>-1.78</c:v>
                </c:pt>
                <c:pt idx="64">
                  <c:v>-1.8</c:v>
                </c:pt>
                <c:pt idx="65">
                  <c:v>-1.85</c:v>
                </c:pt>
                <c:pt idx="66">
                  <c:v>-1.6830000000000001</c:v>
                </c:pt>
                <c:pt idx="67">
                  <c:v>-1.6136999999999999</c:v>
                </c:pt>
                <c:pt idx="68">
                  <c:v>-1.65</c:v>
                </c:pt>
                <c:pt idx="69">
                  <c:v>-1.65</c:v>
                </c:pt>
                <c:pt idx="70">
                  <c:v>-1.6</c:v>
                </c:pt>
                <c:pt idx="71">
                  <c:v>-1.575</c:v>
                </c:pt>
                <c:pt idx="72">
                  <c:v>-1.5840000000000001</c:v>
                </c:pt>
                <c:pt idx="73">
                  <c:v>-1.55</c:v>
                </c:pt>
                <c:pt idx="74">
                  <c:v>-1.55</c:v>
                </c:pt>
                <c:pt idx="75">
                  <c:v>-1.55</c:v>
                </c:pt>
                <c:pt idx="76">
                  <c:v>-1.5</c:v>
                </c:pt>
                <c:pt idx="77">
                  <c:v>-1.65</c:v>
                </c:pt>
                <c:pt idx="78">
                  <c:v>-1.8</c:v>
                </c:pt>
                <c:pt idx="79">
                  <c:v>-1.7</c:v>
                </c:pt>
                <c:pt idx="80">
                  <c:v>-1.7</c:v>
                </c:pt>
                <c:pt idx="81">
                  <c:v>-1.7</c:v>
                </c:pt>
                <c:pt idx="82">
                  <c:v>-1.65</c:v>
                </c:pt>
                <c:pt idx="83">
                  <c:v>-1.65</c:v>
                </c:pt>
                <c:pt idx="84">
                  <c:v>-1.625</c:v>
                </c:pt>
                <c:pt idx="85">
                  <c:v>-1.625</c:v>
                </c:pt>
                <c:pt idx="86">
                  <c:v>-1.5345</c:v>
                </c:pt>
                <c:pt idx="87">
                  <c:v>-1.45</c:v>
                </c:pt>
                <c:pt idx="88">
                  <c:v>-1.35</c:v>
                </c:pt>
                <c:pt idx="89">
                  <c:v>-1.35</c:v>
                </c:pt>
                <c:pt idx="90">
                  <c:v>-1.3859999999999999</c:v>
                </c:pt>
                <c:pt idx="91">
                  <c:v>-1.3374999999999999</c:v>
                </c:pt>
                <c:pt idx="92">
                  <c:v>-1.4375</c:v>
                </c:pt>
                <c:pt idx="93">
                  <c:v>-1.4</c:v>
                </c:pt>
                <c:pt idx="94">
                  <c:v>-1.375</c:v>
                </c:pt>
                <c:pt idx="95">
                  <c:v>-1.375</c:v>
                </c:pt>
                <c:pt idx="96">
                  <c:v>-1.35</c:v>
                </c:pt>
                <c:pt idx="97">
                  <c:v>-1.325</c:v>
                </c:pt>
                <c:pt idx="98">
                  <c:v>-1.325</c:v>
                </c:pt>
                <c:pt idx="99">
                  <c:v>-1.2749999999999999</c:v>
                </c:pt>
                <c:pt idx="100">
                  <c:v>-1.2749999999999999</c:v>
                </c:pt>
                <c:pt idx="101">
                  <c:v>-1.1681999999999999</c:v>
                </c:pt>
                <c:pt idx="102">
                  <c:v>-1.125</c:v>
                </c:pt>
                <c:pt idx="103">
                  <c:v>-1.1583000000000001</c:v>
                </c:pt>
                <c:pt idx="104">
                  <c:v>-1.35</c:v>
                </c:pt>
                <c:pt idx="105">
                  <c:v>-1.35</c:v>
                </c:pt>
                <c:pt idx="106">
                  <c:v>-1.35</c:v>
                </c:pt>
                <c:pt idx="107">
                  <c:v>-1.1875</c:v>
                </c:pt>
                <c:pt idx="108">
                  <c:v>-1.1875</c:v>
                </c:pt>
                <c:pt idx="109">
                  <c:v>-1.1625000000000001</c:v>
                </c:pt>
                <c:pt idx="110">
                  <c:v>-1.2</c:v>
                </c:pt>
                <c:pt idx="111">
                  <c:v>-1.1385000000000001</c:v>
                </c:pt>
                <c:pt idx="112">
                  <c:v>-1.2</c:v>
                </c:pt>
                <c:pt idx="113">
                  <c:v>-1.325</c:v>
                </c:pt>
                <c:pt idx="114">
                  <c:v>-1.35</c:v>
                </c:pt>
                <c:pt idx="115">
                  <c:v>-1.3625</c:v>
                </c:pt>
                <c:pt idx="116">
                  <c:v>-1.3625</c:v>
                </c:pt>
                <c:pt idx="117">
                  <c:v>-1.35</c:v>
                </c:pt>
                <c:pt idx="118">
                  <c:v>-1.3</c:v>
                </c:pt>
                <c:pt idx="119">
                  <c:v>-1.25</c:v>
                </c:pt>
                <c:pt idx="120">
                  <c:v>-1.1499999999999999</c:v>
                </c:pt>
                <c:pt idx="121">
                  <c:v>-1.1499999999999999</c:v>
                </c:pt>
                <c:pt idx="122">
                  <c:v>-1.1499999999999999</c:v>
                </c:pt>
                <c:pt idx="123">
                  <c:v>-1.125</c:v>
                </c:pt>
                <c:pt idx="124">
                  <c:v>-1.0249999999999999</c:v>
                </c:pt>
                <c:pt idx="125">
                  <c:v>-1</c:v>
                </c:pt>
                <c:pt idx="126">
                  <c:v>-1.3</c:v>
                </c:pt>
                <c:pt idx="127">
                  <c:v>-1.7</c:v>
                </c:pt>
                <c:pt idx="128">
                  <c:v>-1.75</c:v>
                </c:pt>
                <c:pt idx="129">
                  <c:v>-1.75</c:v>
                </c:pt>
                <c:pt idx="130">
                  <c:v>-1.75</c:v>
                </c:pt>
                <c:pt idx="131">
                  <c:v>-1.8</c:v>
                </c:pt>
                <c:pt idx="132">
                  <c:v>-1.8</c:v>
                </c:pt>
                <c:pt idx="133">
                  <c:v>-1.65</c:v>
                </c:pt>
                <c:pt idx="134">
                  <c:v>-1.65</c:v>
                </c:pt>
                <c:pt idx="135">
                  <c:v>-1.4750000000000001</c:v>
                </c:pt>
                <c:pt idx="136">
                  <c:v>-1.4750000000000001</c:v>
                </c:pt>
                <c:pt idx="137">
                  <c:v>-1.8</c:v>
                </c:pt>
                <c:pt idx="138">
                  <c:v>-1.75</c:v>
                </c:pt>
                <c:pt idx="139">
                  <c:v>-1.8</c:v>
                </c:pt>
                <c:pt idx="140">
                  <c:v>-1.8</c:v>
                </c:pt>
                <c:pt idx="141">
                  <c:v>-1.8</c:v>
                </c:pt>
                <c:pt idx="142">
                  <c:v>-1.875</c:v>
                </c:pt>
                <c:pt idx="143">
                  <c:v>-1.85</c:v>
                </c:pt>
                <c:pt idx="144">
                  <c:v>-1.85</c:v>
                </c:pt>
                <c:pt idx="145">
                  <c:v>-2.0249999999999999</c:v>
                </c:pt>
                <c:pt idx="146">
                  <c:v>-2.0790000000000002</c:v>
                </c:pt>
                <c:pt idx="147">
                  <c:v>-2.2000000000000002</c:v>
                </c:pt>
                <c:pt idx="148">
                  <c:v>-2.2000000000000002</c:v>
                </c:pt>
                <c:pt idx="149">
                  <c:v>-2.4</c:v>
                </c:pt>
                <c:pt idx="150">
                  <c:v>-2.4255</c:v>
                </c:pt>
                <c:pt idx="151">
                  <c:v>-2.1284999999999998</c:v>
                </c:pt>
                <c:pt idx="152">
                  <c:v>-2.4255</c:v>
                </c:pt>
                <c:pt idx="153">
                  <c:v>-2.4500000000000002</c:v>
                </c:pt>
                <c:pt idx="154">
                  <c:v>-2.4255</c:v>
                </c:pt>
                <c:pt idx="155">
                  <c:v>-2.4750000000000001</c:v>
                </c:pt>
                <c:pt idx="156">
                  <c:v>-2.4500000000000002</c:v>
                </c:pt>
                <c:pt idx="157">
                  <c:v>-2.3125</c:v>
                </c:pt>
                <c:pt idx="158">
                  <c:v>-2.4750000000000001</c:v>
                </c:pt>
                <c:pt idx="159">
                  <c:v>-2.7</c:v>
                </c:pt>
                <c:pt idx="160">
                  <c:v>-2.95</c:v>
                </c:pt>
                <c:pt idx="161">
                  <c:v>-2.9205000000000001</c:v>
                </c:pt>
                <c:pt idx="162">
                  <c:v>-3.5145</c:v>
                </c:pt>
                <c:pt idx="163">
                  <c:v>-5.1974999999999927</c:v>
                </c:pt>
                <c:pt idx="164">
                  <c:v>-6.5</c:v>
                </c:pt>
                <c:pt idx="165">
                  <c:v>-5.2</c:v>
                </c:pt>
                <c:pt idx="166">
                  <c:v>-5.5</c:v>
                </c:pt>
                <c:pt idx="167">
                  <c:v>-4.875</c:v>
                </c:pt>
                <c:pt idx="168">
                  <c:v>-4</c:v>
                </c:pt>
                <c:pt idx="169">
                  <c:v>-4.25</c:v>
                </c:pt>
                <c:pt idx="170">
                  <c:v>-4.25</c:v>
                </c:pt>
                <c:pt idx="171">
                  <c:v>-4.5</c:v>
                </c:pt>
                <c:pt idx="172">
                  <c:v>-4.5</c:v>
                </c:pt>
                <c:pt idx="173">
                  <c:v>-4.5</c:v>
                </c:pt>
                <c:pt idx="174">
                  <c:v>-4.5</c:v>
                </c:pt>
                <c:pt idx="175">
                  <c:v>-4.5</c:v>
                </c:pt>
                <c:pt idx="176">
                  <c:v>-4.5</c:v>
                </c:pt>
                <c:pt idx="177">
                  <c:v>-4.5</c:v>
                </c:pt>
                <c:pt idx="178">
                  <c:v>-4.5</c:v>
                </c:pt>
                <c:pt idx="179">
                  <c:v>-4.75</c:v>
                </c:pt>
                <c:pt idx="180">
                  <c:v>-5.0249999999999932</c:v>
                </c:pt>
                <c:pt idx="181">
                  <c:v>-5.0249999999999932</c:v>
                </c:pt>
                <c:pt idx="182">
                  <c:v>-4.2249999999999988</c:v>
                </c:pt>
                <c:pt idx="183">
                  <c:v>-4.05</c:v>
                </c:pt>
                <c:pt idx="184">
                  <c:v>-3.125</c:v>
                </c:pt>
                <c:pt idx="185">
                  <c:v>-3.125</c:v>
                </c:pt>
                <c:pt idx="186">
                  <c:v>-3.125</c:v>
                </c:pt>
                <c:pt idx="187">
                  <c:v>-2.5</c:v>
                </c:pt>
                <c:pt idx="188">
                  <c:v>-2.25</c:v>
                </c:pt>
                <c:pt idx="189">
                  <c:v>-2.75</c:v>
                </c:pt>
                <c:pt idx="190">
                  <c:v>-2.6</c:v>
                </c:pt>
                <c:pt idx="191">
                  <c:v>-2.6</c:v>
                </c:pt>
                <c:pt idx="192">
                  <c:v>-3.15</c:v>
                </c:pt>
                <c:pt idx="193">
                  <c:v>-2.95</c:v>
                </c:pt>
                <c:pt idx="194">
                  <c:v>-2.95</c:v>
                </c:pt>
                <c:pt idx="195">
                  <c:v>-3.05</c:v>
                </c:pt>
                <c:pt idx="196">
                  <c:v>-3.05</c:v>
                </c:pt>
                <c:pt idx="197">
                  <c:v>-2.85</c:v>
                </c:pt>
                <c:pt idx="198">
                  <c:v>-2.7749999999999999</c:v>
                </c:pt>
                <c:pt idx="199">
                  <c:v>-2.5</c:v>
                </c:pt>
                <c:pt idx="200">
                  <c:v>-2.5</c:v>
                </c:pt>
                <c:pt idx="201">
                  <c:v>-2.1</c:v>
                </c:pt>
                <c:pt idx="202">
                  <c:v>-2.1</c:v>
                </c:pt>
                <c:pt idx="203">
                  <c:v>-1.8</c:v>
                </c:pt>
                <c:pt idx="204">
                  <c:v>-1.8</c:v>
                </c:pt>
                <c:pt idx="205">
                  <c:v>-1.8</c:v>
                </c:pt>
                <c:pt idx="206">
                  <c:v>-1.9</c:v>
                </c:pt>
                <c:pt idx="207">
                  <c:v>-2.6</c:v>
                </c:pt>
                <c:pt idx="208">
                  <c:v>-3.069</c:v>
                </c:pt>
                <c:pt idx="209">
                  <c:v>-3.5</c:v>
                </c:pt>
                <c:pt idx="210">
                  <c:v>-3.75</c:v>
                </c:pt>
                <c:pt idx="211">
                  <c:v>-3.6</c:v>
                </c:pt>
                <c:pt idx="212">
                  <c:v>-3.3</c:v>
                </c:pt>
                <c:pt idx="213">
                  <c:v>-3.3</c:v>
                </c:pt>
                <c:pt idx="214">
                  <c:v>-3.3</c:v>
                </c:pt>
                <c:pt idx="215">
                  <c:v>-2.9601000000000002</c:v>
                </c:pt>
                <c:pt idx="216">
                  <c:v>-3.2</c:v>
                </c:pt>
                <c:pt idx="217">
                  <c:v>-3.2</c:v>
                </c:pt>
                <c:pt idx="218">
                  <c:v>-3</c:v>
                </c:pt>
                <c:pt idx="219">
                  <c:v>-3</c:v>
                </c:pt>
                <c:pt idx="220">
                  <c:v>-3</c:v>
                </c:pt>
                <c:pt idx="221">
                  <c:v>-3</c:v>
                </c:pt>
                <c:pt idx="222">
                  <c:v>-3.35</c:v>
                </c:pt>
                <c:pt idx="223">
                  <c:v>-3.7</c:v>
                </c:pt>
                <c:pt idx="224">
                  <c:v>-3.75</c:v>
                </c:pt>
                <c:pt idx="225">
                  <c:v>-5.25</c:v>
                </c:pt>
                <c:pt idx="226">
                  <c:v>-5.25</c:v>
                </c:pt>
                <c:pt idx="227">
                  <c:v>-4.3658999999999946</c:v>
                </c:pt>
                <c:pt idx="228">
                  <c:v>-4.3</c:v>
                </c:pt>
                <c:pt idx="229">
                  <c:v>-4.6133999999999986</c:v>
                </c:pt>
                <c:pt idx="230">
                  <c:v>-4.5</c:v>
                </c:pt>
                <c:pt idx="231">
                  <c:v>-4.5</c:v>
                </c:pt>
                <c:pt idx="232">
                  <c:v>-4.75</c:v>
                </c:pt>
                <c:pt idx="233">
                  <c:v>-4.75</c:v>
                </c:pt>
                <c:pt idx="234">
                  <c:v>-4.75</c:v>
                </c:pt>
                <c:pt idx="235">
                  <c:v>-4.75</c:v>
                </c:pt>
                <c:pt idx="236">
                  <c:v>-4.75</c:v>
                </c:pt>
                <c:pt idx="237">
                  <c:v>-4</c:v>
                </c:pt>
                <c:pt idx="238">
                  <c:v>-3.5</c:v>
                </c:pt>
                <c:pt idx="239">
                  <c:v>-3.4</c:v>
                </c:pt>
                <c:pt idx="240">
                  <c:v>-3</c:v>
                </c:pt>
                <c:pt idx="241">
                  <c:v>-3</c:v>
                </c:pt>
                <c:pt idx="242">
                  <c:v>-3.125</c:v>
                </c:pt>
                <c:pt idx="243">
                  <c:v>-3.125</c:v>
                </c:pt>
                <c:pt idx="244">
                  <c:v>-3</c:v>
                </c:pt>
                <c:pt idx="245">
                  <c:v>-2.75</c:v>
                </c:pt>
                <c:pt idx="246">
                  <c:v>-2.75</c:v>
                </c:pt>
                <c:pt idx="247">
                  <c:v>-2.875</c:v>
                </c:pt>
                <c:pt idx="248">
                  <c:v>-2.875</c:v>
                </c:pt>
                <c:pt idx="249">
                  <c:v>-2.7</c:v>
                </c:pt>
                <c:pt idx="250">
                  <c:v>-2.7</c:v>
                </c:pt>
                <c:pt idx="251">
                  <c:v>-2.7324000000000002</c:v>
                </c:pt>
                <c:pt idx="252">
                  <c:v>-2.7749999999999999</c:v>
                </c:pt>
                <c:pt idx="253">
                  <c:v>-2.7749999999999999</c:v>
                </c:pt>
                <c:pt idx="254">
                  <c:v>-2.9</c:v>
                </c:pt>
                <c:pt idx="255">
                  <c:v>-2.9</c:v>
                </c:pt>
                <c:pt idx="256">
                  <c:v>-2.65</c:v>
                </c:pt>
                <c:pt idx="257">
                  <c:v>-2.65</c:v>
                </c:pt>
                <c:pt idx="258">
                  <c:v>-2.65</c:v>
                </c:pt>
                <c:pt idx="259">
                  <c:v>-3</c:v>
                </c:pt>
                <c:pt idx="260">
                  <c:v>-3</c:v>
                </c:pt>
                <c:pt idx="261">
                  <c:v>-3</c:v>
                </c:pt>
                <c:pt idx="262">
                  <c:v>-3.2</c:v>
                </c:pt>
                <c:pt idx="263">
                  <c:v>-3.2</c:v>
                </c:pt>
                <c:pt idx="264">
                  <c:v>-3.8</c:v>
                </c:pt>
                <c:pt idx="265">
                  <c:v>-3.9</c:v>
                </c:pt>
                <c:pt idx="266">
                  <c:v>-3.474899999999999</c:v>
                </c:pt>
                <c:pt idx="267">
                  <c:v>-3.65</c:v>
                </c:pt>
                <c:pt idx="268">
                  <c:v>-3.35</c:v>
                </c:pt>
                <c:pt idx="269">
                  <c:v>-3.5249999999999999</c:v>
                </c:pt>
                <c:pt idx="270">
                  <c:v>-3.75</c:v>
                </c:pt>
                <c:pt idx="271">
                  <c:v>-3.75</c:v>
                </c:pt>
                <c:pt idx="272">
                  <c:v>-4.25</c:v>
                </c:pt>
                <c:pt idx="273">
                  <c:v>-3.9249999999999998</c:v>
                </c:pt>
                <c:pt idx="274">
                  <c:v>-4.2</c:v>
                </c:pt>
                <c:pt idx="275">
                  <c:v>-4.2249999999999988</c:v>
                </c:pt>
                <c:pt idx="276">
                  <c:v>-4.4000000000000004</c:v>
                </c:pt>
                <c:pt idx="277">
                  <c:v>-4.2470999999999997</c:v>
                </c:pt>
                <c:pt idx="278">
                  <c:v>-4</c:v>
                </c:pt>
                <c:pt idx="279">
                  <c:v>-3.75</c:v>
                </c:pt>
                <c:pt idx="280">
                  <c:v>-3.7323</c:v>
                </c:pt>
                <c:pt idx="281">
                  <c:v>-3.5</c:v>
                </c:pt>
                <c:pt idx="282">
                  <c:v>-3.15</c:v>
                </c:pt>
                <c:pt idx="283">
                  <c:v>-3.45</c:v>
                </c:pt>
                <c:pt idx="284">
                  <c:v>-3.4</c:v>
                </c:pt>
                <c:pt idx="285">
                  <c:v>-3</c:v>
                </c:pt>
                <c:pt idx="286">
                  <c:v>-2.75</c:v>
                </c:pt>
                <c:pt idx="287">
                  <c:v>-2.75</c:v>
                </c:pt>
                <c:pt idx="288">
                  <c:v>-2.625</c:v>
                </c:pt>
                <c:pt idx="289">
                  <c:v>-2.7</c:v>
                </c:pt>
                <c:pt idx="290">
                  <c:v>-2.6749999999999998</c:v>
                </c:pt>
                <c:pt idx="291">
                  <c:v>-2.7</c:v>
                </c:pt>
                <c:pt idx="292">
                  <c:v>-2.5750000000000002</c:v>
                </c:pt>
                <c:pt idx="293">
                  <c:v>-2.5750000000000002</c:v>
                </c:pt>
                <c:pt idx="294">
                  <c:v>-2.4</c:v>
                </c:pt>
                <c:pt idx="295">
                  <c:v>-2.4500000000000002</c:v>
                </c:pt>
                <c:pt idx="296">
                  <c:v>-2.4249999999999998</c:v>
                </c:pt>
                <c:pt idx="297">
                  <c:v>-2.5750000000000002</c:v>
                </c:pt>
                <c:pt idx="298">
                  <c:v>-2.5750000000000002</c:v>
                </c:pt>
                <c:pt idx="299">
                  <c:v>-2.5750000000000002</c:v>
                </c:pt>
                <c:pt idx="300">
                  <c:v>-2.4500000000000002</c:v>
                </c:pt>
                <c:pt idx="301">
                  <c:v>-2.4</c:v>
                </c:pt>
                <c:pt idx="302">
                  <c:v>-2.4500000000000002</c:v>
                </c:pt>
                <c:pt idx="303">
                  <c:v>-2.7225000000000001</c:v>
                </c:pt>
                <c:pt idx="304">
                  <c:v>-3.25</c:v>
                </c:pt>
                <c:pt idx="305">
                  <c:v>-3.25</c:v>
                </c:pt>
                <c:pt idx="306">
                  <c:v>-3.65</c:v>
                </c:pt>
                <c:pt idx="307">
                  <c:v>-3.6</c:v>
                </c:pt>
                <c:pt idx="308">
                  <c:v>-3.75</c:v>
                </c:pt>
                <c:pt idx="309">
                  <c:v>-4.0249999999999932</c:v>
                </c:pt>
                <c:pt idx="310">
                  <c:v>-4.45</c:v>
                </c:pt>
                <c:pt idx="311">
                  <c:v>-4.25</c:v>
                </c:pt>
                <c:pt idx="312">
                  <c:v>-4.25</c:v>
                </c:pt>
                <c:pt idx="313">
                  <c:v>-4.75</c:v>
                </c:pt>
                <c:pt idx="314">
                  <c:v>-4.75</c:v>
                </c:pt>
                <c:pt idx="315">
                  <c:v>-6.25</c:v>
                </c:pt>
                <c:pt idx="316">
                  <c:v>-5.6031499999999976</c:v>
                </c:pt>
                <c:pt idx="317">
                  <c:v>-5.1499999999999986</c:v>
                </c:pt>
                <c:pt idx="318">
                  <c:v>-5.0396200000000002</c:v>
                </c:pt>
                <c:pt idx="319">
                  <c:v>-5.00549</c:v>
                </c:pt>
                <c:pt idx="320">
                  <c:v>-4.8705999999999996</c:v>
                </c:pt>
                <c:pt idx="321">
                  <c:v>-4.835</c:v>
                </c:pt>
                <c:pt idx="322">
                  <c:v>-4.8874999999999966</c:v>
                </c:pt>
                <c:pt idx="323">
                  <c:v>-4.9325000000000001</c:v>
                </c:pt>
                <c:pt idx="324">
                  <c:v>-5.0425000000000004</c:v>
                </c:pt>
                <c:pt idx="325">
                  <c:v>-5.0025000000000004</c:v>
                </c:pt>
                <c:pt idx="326">
                  <c:v>-4.7674999999999956</c:v>
                </c:pt>
                <c:pt idx="327">
                  <c:v>-4.3824999999999976</c:v>
                </c:pt>
                <c:pt idx="328">
                  <c:v>-4.3024999999999984</c:v>
                </c:pt>
                <c:pt idx="329">
                  <c:v>-4.2674999999999956</c:v>
                </c:pt>
                <c:pt idx="330">
                  <c:v>-4.2</c:v>
                </c:pt>
                <c:pt idx="331">
                  <c:v>-3.7925</c:v>
                </c:pt>
                <c:pt idx="332">
                  <c:v>-3.7225000000000001</c:v>
                </c:pt>
                <c:pt idx="333">
                  <c:v>-4.07</c:v>
                </c:pt>
                <c:pt idx="334">
                  <c:v>-4.0224999999999964</c:v>
                </c:pt>
                <c:pt idx="335">
                  <c:v>-4.0474999999999994</c:v>
                </c:pt>
                <c:pt idx="336">
                  <c:v>-4.13</c:v>
                </c:pt>
                <c:pt idx="337">
                  <c:v>-4.0350000000000001</c:v>
                </c:pt>
                <c:pt idx="338">
                  <c:v>-3.9175</c:v>
                </c:pt>
                <c:pt idx="339">
                  <c:v>-3.6375000000000002</c:v>
                </c:pt>
                <c:pt idx="340">
                  <c:v>-3.402499999999999</c:v>
                </c:pt>
                <c:pt idx="341">
                  <c:v>-3.3774999999999991</c:v>
                </c:pt>
                <c:pt idx="342">
                  <c:v>-3.3275000000000001</c:v>
                </c:pt>
                <c:pt idx="343">
                  <c:v>-3.2475000000000001</c:v>
                </c:pt>
                <c:pt idx="344">
                  <c:v>-3.1274999999999999</c:v>
                </c:pt>
                <c:pt idx="345">
                  <c:v>-3.0874999999999999</c:v>
                </c:pt>
                <c:pt idx="346">
                  <c:v>-3.0724999999999989</c:v>
                </c:pt>
                <c:pt idx="347">
                  <c:v>-3.11</c:v>
                </c:pt>
                <c:pt idx="348">
                  <c:v>-3.0924999999999989</c:v>
                </c:pt>
                <c:pt idx="349">
                  <c:v>-2.89</c:v>
                </c:pt>
                <c:pt idx="350">
                  <c:v>-2.857499999999999</c:v>
                </c:pt>
                <c:pt idx="351">
                  <c:v>-2.8725000000000001</c:v>
                </c:pt>
                <c:pt idx="352">
                  <c:v>-2.7949999999999999</c:v>
                </c:pt>
                <c:pt idx="353">
                  <c:v>-2.9775</c:v>
                </c:pt>
                <c:pt idx="354">
                  <c:v>-3.3149999999999991</c:v>
                </c:pt>
                <c:pt idx="355">
                  <c:v>-3.4474999999999998</c:v>
                </c:pt>
                <c:pt idx="356">
                  <c:v>-3.3525</c:v>
                </c:pt>
                <c:pt idx="357">
                  <c:v>-3.0225</c:v>
                </c:pt>
                <c:pt idx="358">
                  <c:v>-2.8125</c:v>
                </c:pt>
                <c:pt idx="359">
                  <c:v>-2.902499999999999</c:v>
                </c:pt>
                <c:pt idx="360">
                  <c:v>-2.9449999999999998</c:v>
                </c:pt>
                <c:pt idx="361">
                  <c:v>-3.0024999999999999</c:v>
                </c:pt>
                <c:pt idx="362">
                  <c:v>-3.2475000000000001</c:v>
                </c:pt>
                <c:pt idx="363">
                  <c:v>-3.3475000000000001</c:v>
                </c:pt>
                <c:pt idx="364">
                  <c:v>-3.2774999999999999</c:v>
                </c:pt>
                <c:pt idx="365">
                  <c:v>-3.317499999999999</c:v>
                </c:pt>
                <c:pt idx="366">
                  <c:v>-3.3224999999999989</c:v>
                </c:pt>
                <c:pt idx="367">
                  <c:v>-3.125</c:v>
                </c:pt>
                <c:pt idx="368">
                  <c:v>-2.857499999999999</c:v>
                </c:pt>
                <c:pt idx="369">
                  <c:v>-2.8424999999999989</c:v>
                </c:pt>
                <c:pt idx="370">
                  <c:v>-2.9525000000000001</c:v>
                </c:pt>
                <c:pt idx="371">
                  <c:v>-3.0724999999999989</c:v>
                </c:pt>
                <c:pt idx="372">
                  <c:v>-3.0575000000000001</c:v>
                </c:pt>
                <c:pt idx="373">
                  <c:v>-2.8849999999999998</c:v>
                </c:pt>
                <c:pt idx="374">
                  <c:v>-2.9725000000000001</c:v>
                </c:pt>
                <c:pt idx="375">
                  <c:v>-2.8975</c:v>
                </c:pt>
                <c:pt idx="376">
                  <c:v>-2.6375000000000002</c:v>
                </c:pt>
                <c:pt idx="377">
                  <c:v>-2.5674999999999999</c:v>
                </c:pt>
                <c:pt idx="378">
                  <c:v>-2.5</c:v>
                </c:pt>
                <c:pt idx="379">
                  <c:v>-2.482499999999999</c:v>
                </c:pt>
                <c:pt idx="380">
                  <c:v>-2.422499999999999</c:v>
                </c:pt>
                <c:pt idx="381">
                  <c:v>-2.4249999999999998</c:v>
                </c:pt>
                <c:pt idx="382">
                  <c:v>-2.4725000000000001</c:v>
                </c:pt>
                <c:pt idx="383">
                  <c:v>-2.6274999999999999</c:v>
                </c:pt>
                <c:pt idx="384">
                  <c:v>-2.6825000000000001</c:v>
                </c:pt>
                <c:pt idx="385">
                  <c:v>-2.7650000000000001</c:v>
                </c:pt>
                <c:pt idx="386">
                  <c:v>-2.7549999999999999</c:v>
                </c:pt>
                <c:pt idx="387">
                  <c:v>-2.8275000000000001</c:v>
                </c:pt>
                <c:pt idx="388">
                  <c:v>-2.9325000000000001</c:v>
                </c:pt>
                <c:pt idx="389">
                  <c:v>-3.2875000000000001</c:v>
                </c:pt>
                <c:pt idx="390">
                  <c:v>-3.652499999999999</c:v>
                </c:pt>
                <c:pt idx="391">
                  <c:v>-3.672499999999999</c:v>
                </c:pt>
                <c:pt idx="392">
                  <c:v>-3.6124999999999989</c:v>
                </c:pt>
                <c:pt idx="393">
                  <c:v>-3.5575000000000001</c:v>
                </c:pt>
                <c:pt idx="394">
                  <c:v>-3.3725000000000001</c:v>
                </c:pt>
                <c:pt idx="395">
                  <c:v>-3.2625000000000002</c:v>
                </c:pt>
                <c:pt idx="396">
                  <c:v>-3.3549999999999991</c:v>
                </c:pt>
                <c:pt idx="397">
                  <c:v>-3.3875000000000002</c:v>
                </c:pt>
                <c:pt idx="398">
                  <c:v>-3.3875000000000002</c:v>
                </c:pt>
                <c:pt idx="399">
                  <c:v>-3.4975000000000001</c:v>
                </c:pt>
                <c:pt idx="400">
                  <c:v>-3.672499999999999</c:v>
                </c:pt>
                <c:pt idx="401">
                  <c:v>-4.2374999999999998</c:v>
                </c:pt>
                <c:pt idx="402">
                  <c:v>-4.3924999999999956</c:v>
                </c:pt>
                <c:pt idx="403">
                  <c:v>-4.1274999999999933</c:v>
                </c:pt>
                <c:pt idx="404">
                  <c:v>-3.9775</c:v>
                </c:pt>
                <c:pt idx="405">
                  <c:v>-3.837499999999999</c:v>
                </c:pt>
                <c:pt idx="406">
                  <c:v>-3.837499999999999</c:v>
                </c:pt>
                <c:pt idx="407">
                  <c:v>-3.665</c:v>
                </c:pt>
                <c:pt idx="408">
                  <c:v>-3.6274999999999999</c:v>
                </c:pt>
                <c:pt idx="409">
                  <c:v>-3.8975</c:v>
                </c:pt>
                <c:pt idx="410">
                  <c:v>-3.7</c:v>
                </c:pt>
                <c:pt idx="411">
                  <c:v>-3.632499999999999</c:v>
                </c:pt>
                <c:pt idx="412">
                  <c:v>-3.5874999999999999</c:v>
                </c:pt>
                <c:pt idx="413">
                  <c:v>-3.5975000000000001</c:v>
                </c:pt>
                <c:pt idx="414">
                  <c:v>-3.692499999999999</c:v>
                </c:pt>
                <c:pt idx="415">
                  <c:v>-3.65</c:v>
                </c:pt>
                <c:pt idx="416">
                  <c:v>-3.6124999999999989</c:v>
                </c:pt>
                <c:pt idx="417">
                  <c:v>-3.33</c:v>
                </c:pt>
                <c:pt idx="418">
                  <c:v>-3.1549999999999998</c:v>
                </c:pt>
                <c:pt idx="419">
                  <c:v>-3.0024999999999999</c:v>
                </c:pt>
                <c:pt idx="420">
                  <c:v>-3.0724999999999989</c:v>
                </c:pt>
                <c:pt idx="421">
                  <c:v>-3.1675</c:v>
                </c:pt>
                <c:pt idx="422">
                  <c:v>-3.5024999999999999</c:v>
                </c:pt>
                <c:pt idx="423">
                  <c:v>-3.3224999999999989</c:v>
                </c:pt>
                <c:pt idx="424">
                  <c:v>-3.1074999999999999</c:v>
                </c:pt>
                <c:pt idx="425">
                  <c:v>-3.0975000000000001</c:v>
                </c:pt>
                <c:pt idx="426">
                  <c:v>-3.0474999999999999</c:v>
                </c:pt>
                <c:pt idx="427">
                  <c:v>-3.0674999999999999</c:v>
                </c:pt>
                <c:pt idx="428">
                  <c:v>-3.1825000000000001</c:v>
                </c:pt>
                <c:pt idx="429">
                  <c:v>-3.0274999999999999</c:v>
                </c:pt>
                <c:pt idx="430">
                  <c:v>-3.1150000000000002</c:v>
                </c:pt>
                <c:pt idx="431">
                  <c:v>-3.1124999999999989</c:v>
                </c:pt>
                <c:pt idx="432">
                  <c:v>-3.2075</c:v>
                </c:pt>
                <c:pt idx="433">
                  <c:v>-3.2025000000000001</c:v>
                </c:pt>
                <c:pt idx="434">
                  <c:v>-3.2225000000000001</c:v>
                </c:pt>
                <c:pt idx="435">
                  <c:v>-3.45</c:v>
                </c:pt>
                <c:pt idx="436">
                  <c:v>-3.31</c:v>
                </c:pt>
                <c:pt idx="437">
                  <c:v>-3.3549999999999991</c:v>
                </c:pt>
                <c:pt idx="438">
                  <c:v>-3.4775</c:v>
                </c:pt>
                <c:pt idx="439">
                  <c:v>-3.88</c:v>
                </c:pt>
                <c:pt idx="440">
                  <c:v>-3.3224999999999989</c:v>
                </c:pt>
                <c:pt idx="441">
                  <c:v>-3.4750000000000001</c:v>
                </c:pt>
                <c:pt idx="442">
                  <c:v>-3.4925000000000002</c:v>
                </c:pt>
                <c:pt idx="443">
                  <c:v>-3.6575000000000002</c:v>
                </c:pt>
                <c:pt idx="444">
                  <c:v>-3.55</c:v>
                </c:pt>
                <c:pt idx="445">
                  <c:v>-4.1924999999999946</c:v>
                </c:pt>
                <c:pt idx="446">
                  <c:v>-4.59</c:v>
                </c:pt>
                <c:pt idx="447">
                  <c:v>-4.5324999999999998</c:v>
                </c:pt>
                <c:pt idx="448">
                  <c:v>-4.57</c:v>
                </c:pt>
                <c:pt idx="449">
                  <c:v>-4.1724999999999994</c:v>
                </c:pt>
                <c:pt idx="450">
                  <c:v>-4.1749999999999989</c:v>
                </c:pt>
                <c:pt idx="451">
                  <c:v>-4.2674999999999956</c:v>
                </c:pt>
                <c:pt idx="452">
                  <c:v>-4.2124999999999986</c:v>
                </c:pt>
                <c:pt idx="453">
                  <c:v>-4.2874999999999996</c:v>
                </c:pt>
                <c:pt idx="454">
                  <c:v>-4.5774999999999997</c:v>
                </c:pt>
                <c:pt idx="455">
                  <c:v>-4.7725</c:v>
                </c:pt>
                <c:pt idx="456">
                  <c:v>-5.0824999999999996</c:v>
                </c:pt>
                <c:pt idx="457">
                  <c:v>-5.07</c:v>
                </c:pt>
                <c:pt idx="458">
                  <c:v>-5.2224999999999966</c:v>
                </c:pt>
                <c:pt idx="459">
                  <c:v>-5.0924999999999976</c:v>
                </c:pt>
                <c:pt idx="460">
                  <c:v>-5.6824999999999957</c:v>
                </c:pt>
                <c:pt idx="461">
                  <c:v>-5.9349999999999996</c:v>
                </c:pt>
                <c:pt idx="462">
                  <c:v>-6.5224999999999964</c:v>
                </c:pt>
                <c:pt idx="463">
                  <c:v>-6.6224999999999934</c:v>
                </c:pt>
                <c:pt idx="464">
                  <c:v>-7.48</c:v>
                </c:pt>
                <c:pt idx="465">
                  <c:v>-6.8474999999999966</c:v>
                </c:pt>
                <c:pt idx="466">
                  <c:v>-6.6049999999999933</c:v>
                </c:pt>
                <c:pt idx="467">
                  <c:v>-6.8574999999999946</c:v>
                </c:pt>
                <c:pt idx="468">
                  <c:v>-7.1849999999999987</c:v>
                </c:pt>
                <c:pt idx="469">
                  <c:v>-7.0425000000000004</c:v>
                </c:pt>
                <c:pt idx="470">
                  <c:v>-6.6649999999999894</c:v>
                </c:pt>
                <c:pt idx="471">
                  <c:v>-6.714999999999999</c:v>
                </c:pt>
                <c:pt idx="472">
                  <c:v>-7.5</c:v>
                </c:pt>
                <c:pt idx="473">
                  <c:v>-7.8174999999999946</c:v>
                </c:pt>
                <c:pt idx="474">
                  <c:v>-9.6150000000000002</c:v>
                </c:pt>
                <c:pt idx="475">
                  <c:v>-9.81</c:v>
                </c:pt>
                <c:pt idx="476">
                  <c:v>-9.5675000000000008</c:v>
                </c:pt>
                <c:pt idx="477">
                  <c:v>-9.3425000000000011</c:v>
                </c:pt>
                <c:pt idx="478">
                  <c:v>-9.1349999999999998</c:v>
                </c:pt>
                <c:pt idx="479">
                  <c:v>-9.3975000000000026</c:v>
                </c:pt>
                <c:pt idx="480">
                  <c:v>-9.0050000000000008</c:v>
                </c:pt>
                <c:pt idx="481">
                  <c:v>-8.9575000000000031</c:v>
                </c:pt>
                <c:pt idx="482">
                  <c:v>-9.1425000000000001</c:v>
                </c:pt>
                <c:pt idx="483">
                  <c:v>-9.3775000000000031</c:v>
                </c:pt>
                <c:pt idx="484">
                  <c:v>-9.3725000000000005</c:v>
                </c:pt>
                <c:pt idx="485">
                  <c:v>-9.17</c:v>
                </c:pt>
                <c:pt idx="486">
                  <c:v>-9.5475000000000012</c:v>
                </c:pt>
                <c:pt idx="487">
                  <c:v>-9.7474999999999987</c:v>
                </c:pt>
                <c:pt idx="488">
                  <c:v>-10.1875</c:v>
                </c:pt>
                <c:pt idx="489">
                  <c:v>-10.14</c:v>
                </c:pt>
                <c:pt idx="490">
                  <c:v>-10.0175</c:v>
                </c:pt>
                <c:pt idx="491">
                  <c:v>-10.067500000000001</c:v>
                </c:pt>
                <c:pt idx="492">
                  <c:v>-9.93</c:v>
                </c:pt>
                <c:pt idx="493">
                  <c:v>-10.355</c:v>
                </c:pt>
                <c:pt idx="494">
                  <c:v>-10.2325</c:v>
                </c:pt>
                <c:pt idx="495">
                  <c:v>-9.8700000000000028</c:v>
                </c:pt>
                <c:pt idx="496">
                  <c:v>-9.9425000000000008</c:v>
                </c:pt>
                <c:pt idx="497">
                  <c:v>-9.69</c:v>
                </c:pt>
                <c:pt idx="498">
                  <c:v>-9.2975000000000012</c:v>
                </c:pt>
                <c:pt idx="499">
                  <c:v>-9.0475000000000012</c:v>
                </c:pt>
                <c:pt idx="500">
                  <c:v>-9.0825000000000031</c:v>
                </c:pt>
                <c:pt idx="501">
                  <c:v>-9.3925000000000001</c:v>
                </c:pt>
                <c:pt idx="502">
                  <c:v>-9.3725000000000005</c:v>
                </c:pt>
                <c:pt idx="503">
                  <c:v>-9.2975000000000012</c:v>
                </c:pt>
                <c:pt idx="504">
                  <c:v>-9.2000000000000011</c:v>
                </c:pt>
                <c:pt idx="505">
                  <c:v>-8.8775000000000031</c:v>
                </c:pt>
                <c:pt idx="506">
                  <c:v>-8.5425000000000004</c:v>
                </c:pt>
                <c:pt idx="507">
                  <c:v>-8.5775000000000006</c:v>
                </c:pt>
                <c:pt idx="508">
                  <c:v>-8.4725000000000001</c:v>
                </c:pt>
                <c:pt idx="509">
                  <c:v>-9.0150000000000006</c:v>
                </c:pt>
                <c:pt idx="510">
                  <c:v>-8.5925000000000011</c:v>
                </c:pt>
                <c:pt idx="511">
                  <c:v>-8.6325000000000003</c:v>
                </c:pt>
                <c:pt idx="512">
                  <c:v>-8.9425000000000008</c:v>
                </c:pt>
                <c:pt idx="513">
                  <c:v>-8.36</c:v>
                </c:pt>
                <c:pt idx="514">
                  <c:v>-8.2100000000000009</c:v>
                </c:pt>
                <c:pt idx="515">
                  <c:v>-8.08</c:v>
                </c:pt>
                <c:pt idx="516">
                  <c:v>-8.0125000000000028</c:v>
                </c:pt>
                <c:pt idx="517">
                  <c:v>-7.94</c:v>
                </c:pt>
                <c:pt idx="518">
                  <c:v>-7.9624999999999986</c:v>
                </c:pt>
                <c:pt idx="519">
                  <c:v>-7.88</c:v>
                </c:pt>
                <c:pt idx="520">
                  <c:v>-7.3974999999999946</c:v>
                </c:pt>
                <c:pt idx="521">
                  <c:v>-7.5025000000000004</c:v>
                </c:pt>
                <c:pt idx="522">
                  <c:v>-7.5149999999999988</c:v>
                </c:pt>
                <c:pt idx="523">
                  <c:v>-7.5474999999999994</c:v>
                </c:pt>
                <c:pt idx="524">
                  <c:v>-7.5174999999999974</c:v>
                </c:pt>
                <c:pt idx="525">
                  <c:v>-6.5649999999999933</c:v>
                </c:pt>
                <c:pt idx="526">
                  <c:v>-6.39</c:v>
                </c:pt>
                <c:pt idx="527">
                  <c:v>-6.2374999999999998</c:v>
                </c:pt>
                <c:pt idx="528">
                  <c:v>-6.6124999999999927</c:v>
                </c:pt>
                <c:pt idx="529">
                  <c:v>-6.6774999999999967</c:v>
                </c:pt>
                <c:pt idx="530">
                  <c:v>-6.84</c:v>
                </c:pt>
                <c:pt idx="531">
                  <c:v>-7.05</c:v>
                </c:pt>
                <c:pt idx="532">
                  <c:v>-7.2649999999999988</c:v>
                </c:pt>
                <c:pt idx="533">
                  <c:v>-7.2424999999999997</c:v>
                </c:pt>
                <c:pt idx="534">
                  <c:v>-6.9574999999999996</c:v>
                </c:pt>
                <c:pt idx="535">
                  <c:v>-6.4824999999999999</c:v>
                </c:pt>
                <c:pt idx="536">
                  <c:v>-6.85</c:v>
                </c:pt>
                <c:pt idx="537">
                  <c:v>-7.2324999999999999</c:v>
                </c:pt>
                <c:pt idx="538">
                  <c:v>-7.2050000000000001</c:v>
                </c:pt>
                <c:pt idx="539">
                  <c:v>-7.1649999999999912</c:v>
                </c:pt>
                <c:pt idx="540">
                  <c:v>-6.9424999999999999</c:v>
                </c:pt>
                <c:pt idx="541">
                  <c:v>-6.6424999999999956</c:v>
                </c:pt>
                <c:pt idx="542">
                  <c:v>-6.1674999999999933</c:v>
                </c:pt>
                <c:pt idx="543">
                  <c:v>-6.0474999999999994</c:v>
                </c:pt>
                <c:pt idx="544">
                  <c:v>-6.3124999999999956</c:v>
                </c:pt>
                <c:pt idx="545">
                  <c:v>-6.3674999999999926</c:v>
                </c:pt>
                <c:pt idx="546">
                  <c:v>-6.3124999999999956</c:v>
                </c:pt>
                <c:pt idx="547">
                  <c:v>-6.1374999999999966</c:v>
                </c:pt>
                <c:pt idx="548">
                  <c:v>-5.88</c:v>
                </c:pt>
                <c:pt idx="549">
                  <c:v>-5.2574999999999976</c:v>
                </c:pt>
                <c:pt idx="550">
                  <c:v>-5.3199999999999976</c:v>
                </c:pt>
                <c:pt idx="551">
                  <c:v>-5.17</c:v>
                </c:pt>
                <c:pt idx="552">
                  <c:v>-5.3249999999999913</c:v>
                </c:pt>
                <c:pt idx="553">
                  <c:v>-5.22</c:v>
                </c:pt>
                <c:pt idx="554">
                  <c:v>-4.75</c:v>
                </c:pt>
                <c:pt idx="555">
                  <c:v>-4.8274999999999926</c:v>
                </c:pt>
                <c:pt idx="556">
                  <c:v>-4.4824999999999999</c:v>
                </c:pt>
                <c:pt idx="557">
                  <c:v>-4.2300000000000004</c:v>
                </c:pt>
                <c:pt idx="558">
                  <c:v>-3.6150000000000002</c:v>
                </c:pt>
                <c:pt idx="559">
                  <c:v>-3.33</c:v>
                </c:pt>
                <c:pt idx="560">
                  <c:v>-3.5975000000000001</c:v>
                </c:pt>
                <c:pt idx="561">
                  <c:v>-3.0125000000000002</c:v>
                </c:pt>
                <c:pt idx="562">
                  <c:v>-2.84</c:v>
                </c:pt>
                <c:pt idx="563">
                  <c:v>-2.7</c:v>
                </c:pt>
                <c:pt idx="564">
                  <c:v>-3.18</c:v>
                </c:pt>
                <c:pt idx="565">
                  <c:v>-3.2549999999999999</c:v>
                </c:pt>
                <c:pt idx="566">
                  <c:v>-3.085</c:v>
                </c:pt>
                <c:pt idx="567">
                  <c:v>-3.105</c:v>
                </c:pt>
                <c:pt idx="568">
                  <c:v>-3.2425000000000002</c:v>
                </c:pt>
                <c:pt idx="569">
                  <c:v>-3.4874999999999998</c:v>
                </c:pt>
                <c:pt idx="570">
                  <c:v>-3.5924999999999989</c:v>
                </c:pt>
                <c:pt idx="571">
                  <c:v>-3.5825</c:v>
                </c:pt>
                <c:pt idx="572">
                  <c:v>-3.7725</c:v>
                </c:pt>
                <c:pt idx="573">
                  <c:v>-4.3149999999999933</c:v>
                </c:pt>
                <c:pt idx="574">
                  <c:v>-4.28</c:v>
                </c:pt>
                <c:pt idx="575">
                  <c:v>-4.1874999999999956</c:v>
                </c:pt>
                <c:pt idx="576">
                  <c:v>-3.84</c:v>
                </c:pt>
                <c:pt idx="577">
                  <c:v>-4.1624999999999934</c:v>
                </c:pt>
                <c:pt idx="578">
                  <c:v>-5.1749999999999989</c:v>
                </c:pt>
                <c:pt idx="579">
                  <c:v>-4.8174999999999946</c:v>
                </c:pt>
                <c:pt idx="580">
                  <c:v>-4.6724999999999977</c:v>
                </c:pt>
                <c:pt idx="581">
                  <c:v>-4.2024999999999997</c:v>
                </c:pt>
                <c:pt idx="582">
                  <c:v>-4.3</c:v>
                </c:pt>
                <c:pt idx="583">
                  <c:v>-4.335</c:v>
                </c:pt>
                <c:pt idx="584">
                  <c:v>-4.0624999999999956</c:v>
                </c:pt>
                <c:pt idx="585">
                  <c:v>-4.3474999999999966</c:v>
                </c:pt>
                <c:pt idx="586">
                  <c:v>-3.942499999999999</c:v>
                </c:pt>
                <c:pt idx="587">
                  <c:v>-3.58</c:v>
                </c:pt>
                <c:pt idx="588">
                  <c:v>-3.2774999999999999</c:v>
                </c:pt>
                <c:pt idx="589">
                  <c:v>-3.24</c:v>
                </c:pt>
                <c:pt idx="590">
                  <c:v>-3.0950000000000002</c:v>
                </c:pt>
                <c:pt idx="591">
                  <c:v>-3.11</c:v>
                </c:pt>
                <c:pt idx="592">
                  <c:v>-3.2749999999999999</c:v>
                </c:pt>
                <c:pt idx="593">
                  <c:v>-3.2475000000000001</c:v>
                </c:pt>
                <c:pt idx="594">
                  <c:v>-3.2450000000000001</c:v>
                </c:pt>
                <c:pt idx="595">
                  <c:v>-3.3875000000000002</c:v>
                </c:pt>
                <c:pt idx="596">
                  <c:v>-3.38</c:v>
                </c:pt>
                <c:pt idx="597">
                  <c:v>-3.4075000000000002</c:v>
                </c:pt>
                <c:pt idx="598">
                  <c:v>-3.415</c:v>
                </c:pt>
                <c:pt idx="599">
                  <c:v>-3.4075000000000002</c:v>
                </c:pt>
                <c:pt idx="600">
                  <c:v>-3.652499999999999</c:v>
                </c:pt>
                <c:pt idx="601">
                  <c:v>-3.6825000000000001</c:v>
                </c:pt>
                <c:pt idx="602">
                  <c:v>-3.5724999999999989</c:v>
                </c:pt>
                <c:pt idx="603">
                  <c:v>-3.5074999999999998</c:v>
                </c:pt>
                <c:pt idx="604">
                  <c:v>-3.6749999999999998</c:v>
                </c:pt>
                <c:pt idx="605">
                  <c:v>-3.7650000000000001</c:v>
                </c:pt>
                <c:pt idx="606">
                  <c:v>-3.8475000000000001</c:v>
                </c:pt>
                <c:pt idx="607">
                  <c:v>-3.652499999999999</c:v>
                </c:pt>
                <c:pt idx="608">
                  <c:v>-3.39</c:v>
                </c:pt>
                <c:pt idx="609">
                  <c:v>-3.2075</c:v>
                </c:pt>
                <c:pt idx="610">
                  <c:v>-3.0449999999999999</c:v>
                </c:pt>
                <c:pt idx="611">
                  <c:v>-2.8675000000000002</c:v>
                </c:pt>
                <c:pt idx="612">
                  <c:v>-2.8224999999999989</c:v>
                </c:pt>
                <c:pt idx="613">
                  <c:v>-2.7250000000000001</c:v>
                </c:pt>
                <c:pt idx="614">
                  <c:v>-2.7025000000000001</c:v>
                </c:pt>
                <c:pt idx="615">
                  <c:v>-3.0874999999999999</c:v>
                </c:pt>
                <c:pt idx="616">
                  <c:v>-3.3050000000000002</c:v>
                </c:pt>
                <c:pt idx="617">
                  <c:v>-3.5775000000000001</c:v>
                </c:pt>
                <c:pt idx="618">
                  <c:v>-3.6225000000000001</c:v>
                </c:pt>
                <c:pt idx="619">
                  <c:v>-3.7174999999999998</c:v>
                </c:pt>
                <c:pt idx="620">
                  <c:v>-3.5874999999999999</c:v>
                </c:pt>
                <c:pt idx="621">
                  <c:v>-3.21</c:v>
                </c:pt>
                <c:pt idx="622">
                  <c:v>-3.2925</c:v>
                </c:pt>
                <c:pt idx="623">
                  <c:v>-3.3250000000000002</c:v>
                </c:pt>
                <c:pt idx="624">
                  <c:v>-3.5225</c:v>
                </c:pt>
                <c:pt idx="625">
                  <c:v>-3.8075000000000001</c:v>
                </c:pt>
                <c:pt idx="626">
                  <c:v>-3.4925000000000002</c:v>
                </c:pt>
                <c:pt idx="627">
                  <c:v>-3.24</c:v>
                </c:pt>
                <c:pt idx="628">
                  <c:v>-3.0350000000000001</c:v>
                </c:pt>
                <c:pt idx="629">
                  <c:v>-3.105</c:v>
                </c:pt>
                <c:pt idx="630">
                  <c:v>-3.152499999999999</c:v>
                </c:pt>
                <c:pt idx="631">
                  <c:v>-3.0950000000000002</c:v>
                </c:pt>
                <c:pt idx="632">
                  <c:v>-3.125</c:v>
                </c:pt>
                <c:pt idx="633">
                  <c:v>-3.1749999999999998</c:v>
                </c:pt>
                <c:pt idx="634">
                  <c:v>-3.0550000000000002</c:v>
                </c:pt>
                <c:pt idx="635">
                  <c:v>-2.87</c:v>
                </c:pt>
                <c:pt idx="636">
                  <c:v>-2.9350000000000001</c:v>
                </c:pt>
                <c:pt idx="637">
                  <c:v>-2.9750000000000001</c:v>
                </c:pt>
                <c:pt idx="638">
                  <c:v>-2.99</c:v>
                </c:pt>
                <c:pt idx="639">
                  <c:v>-3.085</c:v>
                </c:pt>
                <c:pt idx="640">
                  <c:v>-3.125</c:v>
                </c:pt>
                <c:pt idx="641">
                  <c:v>-3.3275000000000001</c:v>
                </c:pt>
                <c:pt idx="642">
                  <c:v>-3.482499999999999</c:v>
                </c:pt>
                <c:pt idx="643">
                  <c:v>-3.4575</c:v>
                </c:pt>
                <c:pt idx="644">
                  <c:v>-3.4550000000000001</c:v>
                </c:pt>
                <c:pt idx="645">
                  <c:v>-3.4474999999999998</c:v>
                </c:pt>
                <c:pt idx="646">
                  <c:v>-3.6625000000000001</c:v>
                </c:pt>
                <c:pt idx="647">
                  <c:v>-3.5750000000000002</c:v>
                </c:pt>
                <c:pt idx="648">
                  <c:v>-3.44</c:v>
                </c:pt>
                <c:pt idx="649">
                  <c:v>-3.462499999999999</c:v>
                </c:pt>
                <c:pt idx="650">
                  <c:v>-3.4275000000000002</c:v>
                </c:pt>
                <c:pt idx="651">
                  <c:v>-3.2275</c:v>
                </c:pt>
                <c:pt idx="652">
                  <c:v>-2.9449999999999998</c:v>
                </c:pt>
                <c:pt idx="653">
                  <c:v>-2.8549999999999991</c:v>
                </c:pt>
                <c:pt idx="654">
                  <c:v>-2.95</c:v>
                </c:pt>
                <c:pt idx="655">
                  <c:v>-2.9750000000000001</c:v>
                </c:pt>
                <c:pt idx="656">
                  <c:v>-3.0625</c:v>
                </c:pt>
                <c:pt idx="657">
                  <c:v>-3.5775000000000001</c:v>
                </c:pt>
                <c:pt idx="658">
                  <c:v>-3.6625000000000001</c:v>
                </c:pt>
                <c:pt idx="659">
                  <c:v>-3.7675000000000001</c:v>
                </c:pt>
                <c:pt idx="660">
                  <c:v>-3.8424999999999989</c:v>
                </c:pt>
                <c:pt idx="661">
                  <c:v>-3.7374999999999998</c:v>
                </c:pt>
                <c:pt idx="662">
                  <c:v>-3.5575000000000001</c:v>
                </c:pt>
                <c:pt idx="663">
                  <c:v>-3.5649999999999999</c:v>
                </c:pt>
                <c:pt idx="664">
                  <c:v>-3.5375000000000001</c:v>
                </c:pt>
                <c:pt idx="665">
                  <c:v>-3.44</c:v>
                </c:pt>
                <c:pt idx="666">
                  <c:v>-3.5325000000000002</c:v>
                </c:pt>
                <c:pt idx="667">
                  <c:v>-3.5325000000000002</c:v>
                </c:pt>
                <c:pt idx="668">
                  <c:v>-3.3224999999999989</c:v>
                </c:pt>
                <c:pt idx="669">
                  <c:v>-3.29</c:v>
                </c:pt>
                <c:pt idx="670">
                  <c:v>-3.1825000000000001</c:v>
                </c:pt>
                <c:pt idx="671">
                  <c:v>-3.1850000000000001</c:v>
                </c:pt>
                <c:pt idx="672">
                  <c:v>-3.317499999999999</c:v>
                </c:pt>
                <c:pt idx="673">
                  <c:v>-3.145</c:v>
                </c:pt>
                <c:pt idx="674">
                  <c:v>-3.1150000000000002</c:v>
                </c:pt>
                <c:pt idx="675">
                  <c:v>-3.12</c:v>
                </c:pt>
                <c:pt idx="676">
                  <c:v>-3.0649999999999999</c:v>
                </c:pt>
                <c:pt idx="677">
                  <c:v>-3.0274999999999999</c:v>
                </c:pt>
                <c:pt idx="678">
                  <c:v>-2.8325</c:v>
                </c:pt>
                <c:pt idx="679">
                  <c:v>-2.3774999999999991</c:v>
                </c:pt>
                <c:pt idx="680">
                  <c:v>-2.2799999999999998</c:v>
                </c:pt>
                <c:pt idx="681">
                  <c:v>-2.4649999999999999</c:v>
                </c:pt>
                <c:pt idx="682">
                  <c:v>-2.69</c:v>
                </c:pt>
                <c:pt idx="683">
                  <c:v>-2.6225000000000001</c:v>
                </c:pt>
                <c:pt idx="684">
                  <c:v>-2.64</c:v>
                </c:pt>
                <c:pt idx="685">
                  <c:v>-2.8050000000000002</c:v>
                </c:pt>
                <c:pt idx="686">
                  <c:v>-2.7174999999999998</c:v>
                </c:pt>
                <c:pt idx="687">
                  <c:v>-2.8</c:v>
                </c:pt>
                <c:pt idx="688">
                  <c:v>-2.75</c:v>
                </c:pt>
                <c:pt idx="689">
                  <c:v>-2.8349999999999991</c:v>
                </c:pt>
                <c:pt idx="690">
                  <c:v>-2.5874999999999999</c:v>
                </c:pt>
                <c:pt idx="691">
                  <c:v>-2.6274999999999999</c:v>
                </c:pt>
                <c:pt idx="692">
                  <c:v>-2.6349999999999998</c:v>
                </c:pt>
                <c:pt idx="693">
                  <c:v>-2.7</c:v>
                </c:pt>
                <c:pt idx="694">
                  <c:v>-2.7050000000000001</c:v>
                </c:pt>
                <c:pt idx="695">
                  <c:v>-2.4449999999999998</c:v>
                </c:pt>
                <c:pt idx="696">
                  <c:v>-2.5325000000000002</c:v>
                </c:pt>
                <c:pt idx="697">
                  <c:v>-2.3624999999999989</c:v>
                </c:pt>
                <c:pt idx="698">
                  <c:v>-2.65</c:v>
                </c:pt>
                <c:pt idx="699">
                  <c:v>-2.1625000000000001</c:v>
                </c:pt>
                <c:pt idx="700">
                  <c:v>-2.5825</c:v>
                </c:pt>
                <c:pt idx="701">
                  <c:v>-2.632499999999999</c:v>
                </c:pt>
                <c:pt idx="702">
                  <c:v>-2.48</c:v>
                </c:pt>
                <c:pt idx="703">
                  <c:v>-2.78</c:v>
                </c:pt>
                <c:pt idx="704">
                  <c:v>-2.9350000000000001</c:v>
                </c:pt>
                <c:pt idx="705">
                  <c:v>-3.0874999999999999</c:v>
                </c:pt>
                <c:pt idx="706">
                  <c:v>-3.0575000000000001</c:v>
                </c:pt>
                <c:pt idx="707">
                  <c:v>-3.14</c:v>
                </c:pt>
                <c:pt idx="708">
                  <c:v>-3.14</c:v>
                </c:pt>
                <c:pt idx="709">
                  <c:v>-3.1349999999999998</c:v>
                </c:pt>
                <c:pt idx="710">
                  <c:v>-2.95</c:v>
                </c:pt>
                <c:pt idx="711">
                  <c:v>-2.92</c:v>
                </c:pt>
                <c:pt idx="712">
                  <c:v>-2.85</c:v>
                </c:pt>
                <c:pt idx="713">
                  <c:v>-2.7774999999999999</c:v>
                </c:pt>
                <c:pt idx="714">
                  <c:v>-2.9049999999999998</c:v>
                </c:pt>
                <c:pt idx="715">
                  <c:v>-2.91</c:v>
                </c:pt>
                <c:pt idx="716">
                  <c:v>-3.085</c:v>
                </c:pt>
                <c:pt idx="717">
                  <c:v>-2.9925000000000002</c:v>
                </c:pt>
                <c:pt idx="718">
                  <c:v>-2.9575</c:v>
                </c:pt>
                <c:pt idx="719">
                  <c:v>-3.02</c:v>
                </c:pt>
                <c:pt idx="720">
                  <c:v>-2.79</c:v>
                </c:pt>
                <c:pt idx="721">
                  <c:v>-2.8424999999999989</c:v>
                </c:pt>
                <c:pt idx="722">
                  <c:v>-2.99</c:v>
                </c:pt>
                <c:pt idx="723">
                  <c:v>-3.1</c:v>
                </c:pt>
                <c:pt idx="724">
                  <c:v>-2.9725000000000001</c:v>
                </c:pt>
                <c:pt idx="725">
                  <c:v>-2.84</c:v>
                </c:pt>
                <c:pt idx="726">
                  <c:v>-2.61</c:v>
                </c:pt>
                <c:pt idx="727">
                  <c:v>-2.6225000000000001</c:v>
                </c:pt>
                <c:pt idx="728">
                  <c:v>-2.4849999999999999</c:v>
                </c:pt>
                <c:pt idx="729">
                  <c:v>-2.3650000000000002</c:v>
                </c:pt>
                <c:pt idx="730">
                  <c:v>-2.2400000000000002</c:v>
                </c:pt>
                <c:pt idx="731">
                  <c:v>-2.2349999999999999</c:v>
                </c:pt>
                <c:pt idx="732">
                  <c:v>-2.085</c:v>
                </c:pt>
                <c:pt idx="733">
                  <c:v>-1.9650000000000001</c:v>
                </c:pt>
                <c:pt idx="734">
                  <c:v>-1.83</c:v>
                </c:pt>
                <c:pt idx="735">
                  <c:v>-1.7</c:v>
                </c:pt>
                <c:pt idx="736">
                  <c:v>-1.7050000000000001</c:v>
                </c:pt>
                <c:pt idx="737">
                  <c:v>-1.8825000000000001</c:v>
                </c:pt>
                <c:pt idx="738">
                  <c:v>-1.7749999999999999</c:v>
                </c:pt>
                <c:pt idx="739">
                  <c:v>-1.7450000000000001</c:v>
                </c:pt>
                <c:pt idx="740">
                  <c:v>-1.97</c:v>
                </c:pt>
                <c:pt idx="741">
                  <c:v>-2.0024999999999999</c:v>
                </c:pt>
                <c:pt idx="742">
                  <c:v>-1.9075</c:v>
                </c:pt>
                <c:pt idx="743">
                  <c:v>-1.7350000000000001</c:v>
                </c:pt>
                <c:pt idx="744">
                  <c:v>-1.7050000000000001</c:v>
                </c:pt>
                <c:pt idx="745">
                  <c:v>-1.6825000000000001</c:v>
                </c:pt>
                <c:pt idx="746">
                  <c:v>-1.6775</c:v>
                </c:pt>
                <c:pt idx="747">
                  <c:v>-1.6</c:v>
                </c:pt>
                <c:pt idx="748">
                  <c:v>-1.57</c:v>
                </c:pt>
                <c:pt idx="749">
                  <c:v>-1.49</c:v>
                </c:pt>
                <c:pt idx="750">
                  <c:v>-1.4875</c:v>
                </c:pt>
                <c:pt idx="751">
                  <c:v>-1.5225</c:v>
                </c:pt>
                <c:pt idx="752">
                  <c:v>-1.4775</c:v>
                </c:pt>
                <c:pt idx="753">
                  <c:v>-1.4724999999999999</c:v>
                </c:pt>
                <c:pt idx="754">
                  <c:v>-1.4750000000000001</c:v>
                </c:pt>
                <c:pt idx="755">
                  <c:v>-1.4650000000000001</c:v>
                </c:pt>
                <c:pt idx="756">
                  <c:v>-1.4724999999999999</c:v>
                </c:pt>
                <c:pt idx="757">
                  <c:v>-1.7549999999999999</c:v>
                </c:pt>
                <c:pt idx="758">
                  <c:v>-2.395</c:v>
                </c:pt>
                <c:pt idx="759">
                  <c:v>-2.84</c:v>
                </c:pt>
                <c:pt idx="760">
                  <c:v>-2.7549999999999999</c:v>
                </c:pt>
                <c:pt idx="761">
                  <c:v>-2.2475000000000001</c:v>
                </c:pt>
                <c:pt idx="762">
                  <c:v>-1.97</c:v>
                </c:pt>
                <c:pt idx="763">
                  <c:v>-1.78</c:v>
                </c:pt>
                <c:pt idx="764">
                  <c:v>-1.48</c:v>
                </c:pt>
                <c:pt idx="765">
                  <c:v>-1.4475</c:v>
                </c:pt>
                <c:pt idx="766">
                  <c:v>-1.6375</c:v>
                </c:pt>
                <c:pt idx="767">
                  <c:v>-1.6074999999999999</c:v>
                </c:pt>
                <c:pt idx="768">
                  <c:v>-1.5674999999999999</c:v>
                </c:pt>
                <c:pt idx="769">
                  <c:v>-1.345</c:v>
                </c:pt>
                <c:pt idx="770">
                  <c:v>-1.425</c:v>
                </c:pt>
                <c:pt idx="771">
                  <c:v>-1.2625</c:v>
                </c:pt>
                <c:pt idx="772">
                  <c:v>-1.1475</c:v>
                </c:pt>
                <c:pt idx="773">
                  <c:v>-1.085</c:v>
                </c:pt>
                <c:pt idx="774">
                  <c:v>-1.06</c:v>
                </c:pt>
                <c:pt idx="775">
                  <c:v>-1.0175000000000001</c:v>
                </c:pt>
                <c:pt idx="776">
                  <c:v>-0.89500000000000002</c:v>
                </c:pt>
                <c:pt idx="777">
                  <c:v>-0.85250000000000004</c:v>
                </c:pt>
                <c:pt idx="778">
                  <c:v>-0.88</c:v>
                </c:pt>
                <c:pt idx="779">
                  <c:v>-0.86750000000000005</c:v>
                </c:pt>
                <c:pt idx="780">
                  <c:v>-0.9</c:v>
                </c:pt>
                <c:pt idx="781">
                  <c:v>-0.83499999999999996</c:v>
                </c:pt>
                <c:pt idx="782">
                  <c:v>-0.8075</c:v>
                </c:pt>
                <c:pt idx="783">
                  <c:v>-0.82499999999999996</c:v>
                </c:pt>
                <c:pt idx="784">
                  <c:v>-0.85499999999999998</c:v>
                </c:pt>
                <c:pt idx="785">
                  <c:v>-0.85</c:v>
                </c:pt>
                <c:pt idx="786">
                  <c:v>-1.02</c:v>
                </c:pt>
                <c:pt idx="787">
                  <c:v>-1.0349999999999999</c:v>
                </c:pt>
                <c:pt idx="788">
                  <c:v>-0.95750000000000002</c:v>
                </c:pt>
                <c:pt idx="789">
                  <c:v>-1.0475000000000001</c:v>
                </c:pt>
                <c:pt idx="790">
                  <c:v>-1.0549999999999999</c:v>
                </c:pt>
                <c:pt idx="791">
                  <c:v>-1.3049999999999999</c:v>
                </c:pt>
                <c:pt idx="792">
                  <c:v>-1.3149999999999999</c:v>
                </c:pt>
                <c:pt idx="793">
                  <c:v>-1.29</c:v>
                </c:pt>
                <c:pt idx="794">
                  <c:v>-1.4450000000000001</c:v>
                </c:pt>
                <c:pt idx="795">
                  <c:v>-1.42</c:v>
                </c:pt>
                <c:pt idx="796">
                  <c:v>-1.415</c:v>
                </c:pt>
                <c:pt idx="797">
                  <c:v>-1.3975</c:v>
                </c:pt>
                <c:pt idx="798">
                  <c:v>-1.46</c:v>
                </c:pt>
                <c:pt idx="799">
                  <c:v>-1.6325000000000001</c:v>
                </c:pt>
                <c:pt idx="800">
                  <c:v>-1.68</c:v>
                </c:pt>
                <c:pt idx="801">
                  <c:v>-1.8725000000000001</c:v>
                </c:pt>
                <c:pt idx="802">
                  <c:v>-2.0674999999999999</c:v>
                </c:pt>
                <c:pt idx="803">
                  <c:v>-1.8049999999999999</c:v>
                </c:pt>
                <c:pt idx="804">
                  <c:v>-1.8149999999999999</c:v>
                </c:pt>
                <c:pt idx="805">
                  <c:v>-1.7575000000000001</c:v>
                </c:pt>
                <c:pt idx="806">
                  <c:v>-1.6325000000000001</c:v>
                </c:pt>
                <c:pt idx="807">
                  <c:v>-1.5449999999999999</c:v>
                </c:pt>
                <c:pt idx="808">
                  <c:v>-1.9325000000000001</c:v>
                </c:pt>
                <c:pt idx="809">
                  <c:v>-2.0150000000000001</c:v>
                </c:pt>
                <c:pt idx="810">
                  <c:v>-2.0024999999999999</c:v>
                </c:pt>
                <c:pt idx="811">
                  <c:v>-1.885</c:v>
                </c:pt>
                <c:pt idx="812">
                  <c:v>-1.8025</c:v>
                </c:pt>
                <c:pt idx="813">
                  <c:v>-1.8</c:v>
                </c:pt>
                <c:pt idx="814">
                  <c:v>-1.7849999999999999</c:v>
                </c:pt>
                <c:pt idx="815">
                  <c:v>-1.7224999999999999</c:v>
                </c:pt>
                <c:pt idx="816">
                  <c:v>-1.6950000000000001</c:v>
                </c:pt>
                <c:pt idx="817">
                  <c:v>-1.5024999999999999</c:v>
                </c:pt>
                <c:pt idx="818">
                  <c:v>-1.4175</c:v>
                </c:pt>
                <c:pt idx="819">
                  <c:v>-1.29</c:v>
                </c:pt>
                <c:pt idx="820">
                  <c:v>-1.2725</c:v>
                </c:pt>
                <c:pt idx="821">
                  <c:v>-1.33</c:v>
                </c:pt>
                <c:pt idx="822">
                  <c:v>-1.31</c:v>
                </c:pt>
                <c:pt idx="823">
                  <c:v>-1.395</c:v>
                </c:pt>
                <c:pt idx="824">
                  <c:v>-1.37</c:v>
                </c:pt>
                <c:pt idx="825">
                  <c:v>-1.3725000000000001</c:v>
                </c:pt>
                <c:pt idx="826">
                  <c:v>-1.3225</c:v>
                </c:pt>
                <c:pt idx="827">
                  <c:v>-1.325</c:v>
                </c:pt>
                <c:pt idx="828">
                  <c:v>-1.2825</c:v>
                </c:pt>
                <c:pt idx="829">
                  <c:v>-1.1975</c:v>
                </c:pt>
                <c:pt idx="830">
                  <c:v>-1.0149999999999999</c:v>
                </c:pt>
                <c:pt idx="831">
                  <c:v>-1</c:v>
                </c:pt>
                <c:pt idx="832">
                  <c:v>-0.84250000000000003</c:v>
                </c:pt>
                <c:pt idx="833">
                  <c:v>-0.83499999999999996</c:v>
                </c:pt>
                <c:pt idx="834">
                  <c:v>-0.78249999999999997</c:v>
                </c:pt>
                <c:pt idx="835">
                  <c:v>-0.80500000000000005</c:v>
                </c:pt>
                <c:pt idx="836">
                  <c:v>-0.86750000000000005</c:v>
                </c:pt>
                <c:pt idx="837">
                  <c:v>-0.87749999999999995</c:v>
                </c:pt>
                <c:pt idx="838">
                  <c:v>-0.8175</c:v>
                </c:pt>
                <c:pt idx="839">
                  <c:v>-0.79249999999999998</c:v>
                </c:pt>
                <c:pt idx="840">
                  <c:v>-0.90749999999999997</c:v>
                </c:pt>
                <c:pt idx="841">
                  <c:v>-0.92500000000000004</c:v>
                </c:pt>
                <c:pt idx="842">
                  <c:v>-0.76249999999999996</c:v>
                </c:pt>
                <c:pt idx="843">
                  <c:v>-0.69750000000000001</c:v>
                </c:pt>
                <c:pt idx="844">
                  <c:v>-0.73</c:v>
                </c:pt>
                <c:pt idx="845">
                  <c:v>-0.68500000000000005</c:v>
                </c:pt>
                <c:pt idx="846">
                  <c:v>-0.75249999999999995</c:v>
                </c:pt>
                <c:pt idx="847">
                  <c:v>-0.71250000000000002</c:v>
                </c:pt>
                <c:pt idx="848">
                  <c:v>-0.70250000000000001</c:v>
                </c:pt>
                <c:pt idx="849">
                  <c:v>-0.67</c:v>
                </c:pt>
                <c:pt idx="850">
                  <c:v>-0.76249999999999996</c:v>
                </c:pt>
                <c:pt idx="851">
                  <c:v>-0.79249999999999998</c:v>
                </c:pt>
                <c:pt idx="852">
                  <c:v>-0.92500000000000004</c:v>
                </c:pt>
                <c:pt idx="853">
                  <c:v>-1.0349999999999999</c:v>
                </c:pt>
                <c:pt idx="854">
                  <c:v>-1.0475000000000001</c:v>
                </c:pt>
                <c:pt idx="855">
                  <c:v>-1.0825</c:v>
                </c:pt>
                <c:pt idx="856">
                  <c:v>-1.1375</c:v>
                </c:pt>
                <c:pt idx="857">
                  <c:v>-1.125</c:v>
                </c:pt>
                <c:pt idx="858">
                  <c:v>-1.1375</c:v>
                </c:pt>
                <c:pt idx="859">
                  <c:v>-1.2725</c:v>
                </c:pt>
                <c:pt idx="860">
                  <c:v>-1.4375</c:v>
                </c:pt>
                <c:pt idx="861">
                  <c:v>-1.3075000000000001</c:v>
                </c:pt>
                <c:pt idx="862">
                  <c:v>-1.2849999999999999</c:v>
                </c:pt>
                <c:pt idx="863">
                  <c:v>-1.3125</c:v>
                </c:pt>
                <c:pt idx="864">
                  <c:v>-1.1725000000000001</c:v>
                </c:pt>
                <c:pt idx="865">
                  <c:v>-1.1375</c:v>
                </c:pt>
                <c:pt idx="866">
                  <c:v>-1.2625</c:v>
                </c:pt>
                <c:pt idx="867">
                  <c:v>-1.2475000000000001</c:v>
                </c:pt>
                <c:pt idx="868">
                  <c:v>-1.1975</c:v>
                </c:pt>
                <c:pt idx="869">
                  <c:v>-1.1599999999999999</c:v>
                </c:pt>
                <c:pt idx="870">
                  <c:v>-1.1125</c:v>
                </c:pt>
                <c:pt idx="871">
                  <c:v>-1.1575</c:v>
                </c:pt>
                <c:pt idx="872">
                  <c:v>-1.2575000000000001</c:v>
                </c:pt>
                <c:pt idx="873">
                  <c:v>-2.3650000000000002</c:v>
                </c:pt>
                <c:pt idx="874">
                  <c:v>-2.9350000000000001</c:v>
                </c:pt>
                <c:pt idx="875">
                  <c:v>-2.7174999999999998</c:v>
                </c:pt>
                <c:pt idx="876">
                  <c:v>-2.5474999999999999</c:v>
                </c:pt>
                <c:pt idx="877">
                  <c:v>-2.317499999999999</c:v>
                </c:pt>
                <c:pt idx="878">
                  <c:v>-2.0649999999999999</c:v>
                </c:pt>
                <c:pt idx="879">
                  <c:v>-2.3025000000000002</c:v>
                </c:pt>
                <c:pt idx="880">
                  <c:v>-2.462499999999999</c:v>
                </c:pt>
                <c:pt idx="881">
                  <c:v>-2.4750000000000001</c:v>
                </c:pt>
                <c:pt idx="882">
                  <c:v>-2.92</c:v>
                </c:pt>
                <c:pt idx="883">
                  <c:v>-3.62</c:v>
                </c:pt>
                <c:pt idx="884">
                  <c:v>-3.7275</c:v>
                </c:pt>
                <c:pt idx="885">
                  <c:v>-3.45</c:v>
                </c:pt>
                <c:pt idx="886">
                  <c:v>-3.71</c:v>
                </c:pt>
                <c:pt idx="887">
                  <c:v>-3.47</c:v>
                </c:pt>
                <c:pt idx="888">
                  <c:v>-3.357499999999999</c:v>
                </c:pt>
                <c:pt idx="889">
                  <c:v>-3.0825</c:v>
                </c:pt>
                <c:pt idx="890">
                  <c:v>-3.0750000000000002</c:v>
                </c:pt>
                <c:pt idx="891">
                  <c:v>-3.0525000000000002</c:v>
                </c:pt>
                <c:pt idx="892">
                  <c:v>-2.7149999999999999</c:v>
                </c:pt>
                <c:pt idx="893">
                  <c:v>-2.58</c:v>
                </c:pt>
                <c:pt idx="894">
                  <c:v>-2.6349999999999998</c:v>
                </c:pt>
                <c:pt idx="895">
                  <c:v>-2.9049999999999998</c:v>
                </c:pt>
                <c:pt idx="896">
                  <c:v>-2.8149999999999991</c:v>
                </c:pt>
                <c:pt idx="897">
                  <c:v>-2.7650000000000001</c:v>
                </c:pt>
                <c:pt idx="898">
                  <c:v>-2.665</c:v>
                </c:pt>
                <c:pt idx="899">
                  <c:v>-2.5674999999999999</c:v>
                </c:pt>
                <c:pt idx="900">
                  <c:v>-2.3925000000000001</c:v>
                </c:pt>
                <c:pt idx="901">
                  <c:v>-2.319999999999999</c:v>
                </c:pt>
                <c:pt idx="902">
                  <c:v>-2.0425</c:v>
                </c:pt>
                <c:pt idx="903">
                  <c:v>-2.0525000000000002</c:v>
                </c:pt>
                <c:pt idx="904">
                  <c:v>-2.0299999999999998</c:v>
                </c:pt>
                <c:pt idx="905">
                  <c:v>-1.9650000000000001</c:v>
                </c:pt>
                <c:pt idx="906">
                  <c:v>-1.915</c:v>
                </c:pt>
                <c:pt idx="907">
                  <c:v>-1.99</c:v>
                </c:pt>
                <c:pt idx="908">
                  <c:v>-2.04</c:v>
                </c:pt>
                <c:pt idx="909">
                  <c:v>-2.21</c:v>
                </c:pt>
                <c:pt idx="910">
                  <c:v>-2.16</c:v>
                </c:pt>
                <c:pt idx="911">
                  <c:v>-2.34</c:v>
                </c:pt>
                <c:pt idx="912">
                  <c:v>-2.4525000000000001</c:v>
                </c:pt>
                <c:pt idx="913">
                  <c:v>-2.7275</c:v>
                </c:pt>
                <c:pt idx="914">
                  <c:v>-2.75</c:v>
                </c:pt>
                <c:pt idx="915">
                  <c:v>-2.63</c:v>
                </c:pt>
                <c:pt idx="916">
                  <c:v>-2.56</c:v>
                </c:pt>
                <c:pt idx="917">
                  <c:v>-2.6</c:v>
                </c:pt>
                <c:pt idx="918">
                  <c:v>-2.4925000000000002</c:v>
                </c:pt>
                <c:pt idx="919">
                  <c:v>-2.2625000000000002</c:v>
                </c:pt>
                <c:pt idx="920">
                  <c:v>-2.2174999999999998</c:v>
                </c:pt>
                <c:pt idx="921">
                  <c:v>-2.1175000000000002</c:v>
                </c:pt>
                <c:pt idx="922">
                  <c:v>-2.0249999999999999</c:v>
                </c:pt>
                <c:pt idx="923">
                  <c:v>-2.1875</c:v>
                </c:pt>
                <c:pt idx="924">
                  <c:v>-2.395</c:v>
                </c:pt>
                <c:pt idx="925">
                  <c:v>-2.442499999999999</c:v>
                </c:pt>
                <c:pt idx="926">
                  <c:v>-2.2925</c:v>
                </c:pt>
                <c:pt idx="927">
                  <c:v>-2.232499999999999</c:v>
                </c:pt>
                <c:pt idx="928">
                  <c:v>-2.21</c:v>
                </c:pt>
                <c:pt idx="929">
                  <c:v>-2.1475</c:v>
                </c:pt>
                <c:pt idx="930">
                  <c:v>-2.1124999999999989</c:v>
                </c:pt>
                <c:pt idx="931">
                  <c:v>-2.0024999999999999</c:v>
                </c:pt>
                <c:pt idx="932">
                  <c:v>-1.9225000000000001</c:v>
                </c:pt>
                <c:pt idx="933">
                  <c:v>-1.8975</c:v>
                </c:pt>
                <c:pt idx="934">
                  <c:v>-1.925</c:v>
                </c:pt>
                <c:pt idx="935">
                  <c:v>-1.88</c:v>
                </c:pt>
                <c:pt idx="936">
                  <c:v>-2.0175000000000001</c:v>
                </c:pt>
                <c:pt idx="937">
                  <c:v>-2.06</c:v>
                </c:pt>
                <c:pt idx="938">
                  <c:v>-2.0225</c:v>
                </c:pt>
                <c:pt idx="939">
                  <c:v>-2.0249999999999999</c:v>
                </c:pt>
                <c:pt idx="940">
                  <c:v>-2.0449999999999999</c:v>
                </c:pt>
                <c:pt idx="941">
                  <c:v>-2.0499999999999998</c:v>
                </c:pt>
                <c:pt idx="942">
                  <c:v>-2.09</c:v>
                </c:pt>
                <c:pt idx="943">
                  <c:v>-2.0425</c:v>
                </c:pt>
                <c:pt idx="944">
                  <c:v>-1.9850000000000001</c:v>
                </c:pt>
                <c:pt idx="945">
                  <c:v>-1.9675</c:v>
                </c:pt>
                <c:pt idx="946">
                  <c:v>-1.9175</c:v>
                </c:pt>
                <c:pt idx="947">
                  <c:v>-1.9175</c:v>
                </c:pt>
                <c:pt idx="948">
                  <c:v>-1.87</c:v>
                </c:pt>
                <c:pt idx="949">
                  <c:v>-1.8674999999999999</c:v>
                </c:pt>
                <c:pt idx="950">
                  <c:v>-1.875</c:v>
                </c:pt>
                <c:pt idx="951">
                  <c:v>-2.152499999999999</c:v>
                </c:pt>
                <c:pt idx="952">
                  <c:v>-2.12</c:v>
                </c:pt>
                <c:pt idx="953">
                  <c:v>-2.0674999999999999</c:v>
                </c:pt>
                <c:pt idx="954">
                  <c:v>-2.02</c:v>
                </c:pt>
                <c:pt idx="955">
                  <c:v>-1.9325000000000001</c:v>
                </c:pt>
                <c:pt idx="956">
                  <c:v>-1.97</c:v>
                </c:pt>
                <c:pt idx="957">
                  <c:v>-1.905</c:v>
                </c:pt>
                <c:pt idx="958">
                  <c:v>-1.86</c:v>
                </c:pt>
                <c:pt idx="959">
                  <c:v>-1.7775000000000001</c:v>
                </c:pt>
                <c:pt idx="960">
                  <c:v>-1.7375</c:v>
                </c:pt>
                <c:pt idx="961">
                  <c:v>-1.8425</c:v>
                </c:pt>
                <c:pt idx="962">
                  <c:v>-1.9375</c:v>
                </c:pt>
                <c:pt idx="963">
                  <c:v>-1.9350000000000001</c:v>
                </c:pt>
                <c:pt idx="964">
                  <c:v>-1.915</c:v>
                </c:pt>
                <c:pt idx="965">
                  <c:v>-1.8975</c:v>
                </c:pt>
                <c:pt idx="966">
                  <c:v>-2.04</c:v>
                </c:pt>
                <c:pt idx="967">
                  <c:v>-1.635</c:v>
                </c:pt>
                <c:pt idx="968">
                  <c:v>-1.5125</c:v>
                </c:pt>
                <c:pt idx="969">
                  <c:v>-1.4624999999999999</c:v>
                </c:pt>
                <c:pt idx="970">
                  <c:v>-1.4075</c:v>
                </c:pt>
                <c:pt idx="971">
                  <c:v>-1.42</c:v>
                </c:pt>
                <c:pt idx="972">
                  <c:v>-1.4375</c:v>
                </c:pt>
                <c:pt idx="973">
                  <c:v>-1.47</c:v>
                </c:pt>
                <c:pt idx="974">
                  <c:v>-1.4325000000000001</c:v>
                </c:pt>
                <c:pt idx="975">
                  <c:v>-1.4924999999999999</c:v>
                </c:pt>
                <c:pt idx="976">
                  <c:v>-1.4775</c:v>
                </c:pt>
                <c:pt idx="977">
                  <c:v>-1.52</c:v>
                </c:pt>
                <c:pt idx="978">
                  <c:v>-1.61</c:v>
                </c:pt>
                <c:pt idx="979">
                  <c:v>-1.615</c:v>
                </c:pt>
                <c:pt idx="980">
                  <c:v>-1.65</c:v>
                </c:pt>
                <c:pt idx="981">
                  <c:v>-1.64</c:v>
                </c:pt>
                <c:pt idx="982">
                  <c:v>-1.6675</c:v>
                </c:pt>
                <c:pt idx="983">
                  <c:v>-1.7949999999999999</c:v>
                </c:pt>
                <c:pt idx="984">
                  <c:v>-1.84</c:v>
                </c:pt>
                <c:pt idx="985">
                  <c:v>-1.895</c:v>
                </c:pt>
                <c:pt idx="986">
                  <c:v>-1.855</c:v>
                </c:pt>
                <c:pt idx="987">
                  <c:v>-1.85</c:v>
                </c:pt>
                <c:pt idx="988">
                  <c:v>-1.92</c:v>
                </c:pt>
                <c:pt idx="989">
                  <c:v>-1.8975</c:v>
                </c:pt>
                <c:pt idx="990">
                  <c:v>-1.9025000000000001</c:v>
                </c:pt>
                <c:pt idx="991">
                  <c:v>-1.865</c:v>
                </c:pt>
                <c:pt idx="992">
                  <c:v>-1.835</c:v>
                </c:pt>
                <c:pt idx="993">
                  <c:v>-1.8049999999999999</c:v>
                </c:pt>
                <c:pt idx="994">
                  <c:v>-1.8149999999999999</c:v>
                </c:pt>
                <c:pt idx="995">
                  <c:v>-1.895</c:v>
                </c:pt>
                <c:pt idx="996">
                  <c:v>-1.825</c:v>
                </c:pt>
                <c:pt idx="997">
                  <c:v>-1.7424999999999999</c:v>
                </c:pt>
                <c:pt idx="998">
                  <c:v>-1.71</c:v>
                </c:pt>
                <c:pt idx="999">
                  <c:v>-1.7050000000000001</c:v>
                </c:pt>
                <c:pt idx="1000">
                  <c:v>-1.71</c:v>
                </c:pt>
                <c:pt idx="1001">
                  <c:v>-1.7050000000000001</c:v>
                </c:pt>
                <c:pt idx="1002">
                  <c:v>-1.6850000000000001</c:v>
                </c:pt>
                <c:pt idx="1003">
                  <c:v>-1.625</c:v>
                </c:pt>
                <c:pt idx="1004">
                  <c:v>-1.595</c:v>
                </c:pt>
                <c:pt idx="1005">
                  <c:v>-1.59</c:v>
                </c:pt>
                <c:pt idx="1006">
                  <c:v>-1.5349999999999999</c:v>
                </c:pt>
                <c:pt idx="1007">
                  <c:v>-1.365</c:v>
                </c:pt>
                <c:pt idx="1008">
                  <c:v>-1.2649999999999999</c:v>
                </c:pt>
                <c:pt idx="1009">
                  <c:v>-1.29</c:v>
                </c:pt>
                <c:pt idx="1010">
                  <c:v>-1.075</c:v>
                </c:pt>
                <c:pt idx="1011">
                  <c:v>-0.89</c:v>
                </c:pt>
                <c:pt idx="1012">
                  <c:v>-0.89500000000000002</c:v>
                </c:pt>
                <c:pt idx="1013">
                  <c:v>-0.85</c:v>
                </c:pt>
                <c:pt idx="1014">
                  <c:v>-0.83</c:v>
                </c:pt>
                <c:pt idx="1015">
                  <c:v>-0.77500000000000002</c:v>
                </c:pt>
                <c:pt idx="1016">
                  <c:v>-0.88</c:v>
                </c:pt>
                <c:pt idx="1017">
                  <c:v>-0.88</c:v>
                </c:pt>
                <c:pt idx="1018">
                  <c:v>-0.84499999999999997</c:v>
                </c:pt>
                <c:pt idx="1019">
                  <c:v>-0.8</c:v>
                </c:pt>
                <c:pt idx="1020">
                  <c:v>-0.76500000000000001</c:v>
                </c:pt>
                <c:pt idx="1021">
                  <c:v>-0.82499999999999996</c:v>
                </c:pt>
                <c:pt idx="1022">
                  <c:v>-0.79</c:v>
                </c:pt>
                <c:pt idx="1023">
                  <c:v>-0.8075</c:v>
                </c:pt>
                <c:pt idx="1024">
                  <c:v>-0.86499999999999999</c:v>
                </c:pt>
                <c:pt idx="1025">
                  <c:v>-0.90749999999999997</c:v>
                </c:pt>
                <c:pt idx="1026">
                  <c:v>-0.88</c:v>
                </c:pt>
                <c:pt idx="1027">
                  <c:v>-0.74</c:v>
                </c:pt>
                <c:pt idx="1028">
                  <c:v>-0.63</c:v>
                </c:pt>
                <c:pt idx="1029">
                  <c:v>-0.57499999999999996</c:v>
                </c:pt>
                <c:pt idx="1030">
                  <c:v>-0.57250000000000001</c:v>
                </c:pt>
                <c:pt idx="1031">
                  <c:v>-0.68</c:v>
                </c:pt>
                <c:pt idx="1032">
                  <c:v>-0.63749999999999996</c:v>
                </c:pt>
                <c:pt idx="1033">
                  <c:v>-0.55000000000000004</c:v>
                </c:pt>
                <c:pt idx="1034">
                  <c:v>-0.54500000000000004</c:v>
                </c:pt>
                <c:pt idx="1035">
                  <c:v>-0.51749999999999996</c:v>
                </c:pt>
                <c:pt idx="1036">
                  <c:v>-0.55000000000000004</c:v>
                </c:pt>
                <c:pt idx="1037">
                  <c:v>-0.53500000000000003</c:v>
                </c:pt>
                <c:pt idx="1038">
                  <c:v>-0.56999999999999995</c:v>
                </c:pt>
                <c:pt idx="1039">
                  <c:v>-0.56000000000000005</c:v>
                </c:pt>
                <c:pt idx="1040">
                  <c:v>-0.58499999999999996</c:v>
                </c:pt>
                <c:pt idx="1041">
                  <c:v>-0.6875</c:v>
                </c:pt>
                <c:pt idx="1042">
                  <c:v>-0.73499999999999999</c:v>
                </c:pt>
                <c:pt idx="1043">
                  <c:v>-0.77500000000000002</c:v>
                </c:pt>
                <c:pt idx="1044">
                  <c:v>-0.67249999999999999</c:v>
                </c:pt>
                <c:pt idx="1045">
                  <c:v>-0.76249999999999996</c:v>
                </c:pt>
                <c:pt idx="1046">
                  <c:v>-0.6875</c:v>
                </c:pt>
                <c:pt idx="1047">
                  <c:v>-0.57750000000000001</c:v>
                </c:pt>
                <c:pt idx="1048">
                  <c:v>-0.63</c:v>
                </c:pt>
                <c:pt idx="1049">
                  <c:v>-0.61</c:v>
                </c:pt>
                <c:pt idx="1050">
                  <c:v>-0.6</c:v>
                </c:pt>
                <c:pt idx="1051">
                  <c:v>-0.59</c:v>
                </c:pt>
                <c:pt idx="1052">
                  <c:v>-0.60499999999999998</c:v>
                </c:pt>
                <c:pt idx="1053">
                  <c:v>-0.60250000000000004</c:v>
                </c:pt>
                <c:pt idx="1054">
                  <c:v>-0.62749999999999995</c:v>
                </c:pt>
                <c:pt idx="1055">
                  <c:v>-0.63</c:v>
                </c:pt>
                <c:pt idx="1056">
                  <c:v>-0.67249999999999999</c:v>
                </c:pt>
                <c:pt idx="1057">
                  <c:v>-0.78749999999999998</c:v>
                </c:pt>
                <c:pt idx="1058">
                  <c:v>-0.755</c:v>
                </c:pt>
                <c:pt idx="1059">
                  <c:v>-0.755</c:v>
                </c:pt>
                <c:pt idx="1060">
                  <c:v>-0.75</c:v>
                </c:pt>
                <c:pt idx="1061">
                  <c:v>-0.76</c:v>
                </c:pt>
                <c:pt idx="1062">
                  <c:v>-0.74</c:v>
                </c:pt>
                <c:pt idx="1063">
                  <c:v>-0.64</c:v>
                </c:pt>
                <c:pt idx="1064">
                  <c:v>-0.64</c:v>
                </c:pt>
                <c:pt idx="1065">
                  <c:v>-0.7</c:v>
                </c:pt>
                <c:pt idx="1066">
                  <c:v>-0.71499999999999997</c:v>
                </c:pt>
                <c:pt idx="1067">
                  <c:v>-0.79</c:v>
                </c:pt>
                <c:pt idx="1068">
                  <c:v>-0.77500000000000002</c:v>
                </c:pt>
                <c:pt idx="1069">
                  <c:v>-0.77500000000000002</c:v>
                </c:pt>
                <c:pt idx="1070">
                  <c:v>-0.75</c:v>
                </c:pt>
                <c:pt idx="1071">
                  <c:v>-0.745</c:v>
                </c:pt>
                <c:pt idx="1072">
                  <c:v>-0.72499999999999998</c:v>
                </c:pt>
                <c:pt idx="1073">
                  <c:v>-0.61499999999999999</c:v>
                </c:pt>
                <c:pt idx="1074">
                  <c:v>-0.58499999999999996</c:v>
                </c:pt>
                <c:pt idx="1075">
                  <c:v>-0.56000000000000005</c:v>
                </c:pt>
                <c:pt idx="1076">
                  <c:v>-0.56000000000000005</c:v>
                </c:pt>
                <c:pt idx="1077">
                  <c:v>-0.52500000000000002</c:v>
                </c:pt>
                <c:pt idx="1078">
                  <c:v>-0.505</c:v>
                </c:pt>
                <c:pt idx="1079">
                  <c:v>-0.49</c:v>
                </c:pt>
                <c:pt idx="1080">
                  <c:v>-0.53</c:v>
                </c:pt>
                <c:pt idx="1081">
                  <c:v>-0.61499999999999999</c:v>
                </c:pt>
                <c:pt idx="1082">
                  <c:v>-0.82499999999999996</c:v>
                </c:pt>
                <c:pt idx="1083">
                  <c:v>-1.22</c:v>
                </c:pt>
                <c:pt idx="1084">
                  <c:v>-1.27</c:v>
                </c:pt>
                <c:pt idx="1085">
                  <c:v>-1.2649999999999999</c:v>
                </c:pt>
                <c:pt idx="1086">
                  <c:v>-1.2549999999999999</c:v>
                </c:pt>
                <c:pt idx="1087">
                  <c:v>-1.22</c:v>
                </c:pt>
                <c:pt idx="1088">
                  <c:v>-1.1850000000000001</c:v>
                </c:pt>
                <c:pt idx="1089">
                  <c:v>-1.125</c:v>
                </c:pt>
                <c:pt idx="1090">
                  <c:v>-1.1074999999999999</c:v>
                </c:pt>
                <c:pt idx="1091">
                  <c:v>-1.06</c:v>
                </c:pt>
                <c:pt idx="1092">
                  <c:v>-0.98</c:v>
                </c:pt>
                <c:pt idx="1093">
                  <c:v>-0.94499999999999995</c:v>
                </c:pt>
                <c:pt idx="1094">
                  <c:v>-1.155</c:v>
                </c:pt>
                <c:pt idx="1095">
                  <c:v>-1.415</c:v>
                </c:pt>
                <c:pt idx="1096">
                  <c:v>-1.77</c:v>
                </c:pt>
                <c:pt idx="1097">
                  <c:v>-1.885</c:v>
                </c:pt>
                <c:pt idx="1098">
                  <c:v>-2.37</c:v>
                </c:pt>
                <c:pt idx="1099">
                  <c:v>-1.4750000000000001</c:v>
                </c:pt>
                <c:pt idx="1100">
                  <c:v>-1.65</c:v>
                </c:pt>
                <c:pt idx="1101">
                  <c:v>-1.5575000000000001</c:v>
                </c:pt>
                <c:pt idx="1102">
                  <c:v>-1.44</c:v>
                </c:pt>
                <c:pt idx="1103">
                  <c:v>-1.425</c:v>
                </c:pt>
                <c:pt idx="1104">
                  <c:v>-1.44</c:v>
                </c:pt>
                <c:pt idx="1105">
                  <c:v>-1.4350000000000001</c:v>
                </c:pt>
                <c:pt idx="1106">
                  <c:v>-1.35</c:v>
                </c:pt>
                <c:pt idx="1107">
                  <c:v>-0.86499999999999999</c:v>
                </c:pt>
                <c:pt idx="1108">
                  <c:v>-0.84750000000000003</c:v>
                </c:pt>
                <c:pt idx="1109">
                  <c:v>-0.83250000000000002</c:v>
                </c:pt>
                <c:pt idx="1110">
                  <c:v>-0.81499999999999995</c:v>
                </c:pt>
                <c:pt idx="1111">
                  <c:v>-0.755</c:v>
                </c:pt>
                <c:pt idx="1112">
                  <c:v>-0.67749999999999999</c:v>
                </c:pt>
                <c:pt idx="1113">
                  <c:v>-0.68</c:v>
                </c:pt>
                <c:pt idx="1114">
                  <c:v>-0.78249999999999997</c:v>
                </c:pt>
                <c:pt idx="1115">
                  <c:v>-0.77500000000000002</c:v>
                </c:pt>
                <c:pt idx="1116">
                  <c:v>-0.98</c:v>
                </c:pt>
                <c:pt idx="1117">
                  <c:v>-0.995</c:v>
                </c:pt>
                <c:pt idx="1118">
                  <c:v>-1.1100000000000001</c:v>
                </c:pt>
                <c:pt idx="1119">
                  <c:v>-1.2150000000000001</c:v>
                </c:pt>
                <c:pt idx="1120">
                  <c:v>-1.2825</c:v>
                </c:pt>
                <c:pt idx="1121">
                  <c:v>-1.3</c:v>
                </c:pt>
                <c:pt idx="1122">
                  <c:v>-1.2224999999999999</c:v>
                </c:pt>
                <c:pt idx="1123">
                  <c:v>-1.2224999999999999</c:v>
                </c:pt>
                <c:pt idx="1124">
                  <c:v>-1.2250000000000001</c:v>
                </c:pt>
                <c:pt idx="1125">
                  <c:v>-1.22</c:v>
                </c:pt>
                <c:pt idx="1126">
                  <c:v>-1.2275</c:v>
                </c:pt>
                <c:pt idx="1127">
                  <c:v>-1.165</c:v>
                </c:pt>
                <c:pt idx="1128">
                  <c:v>-1.0275000000000001</c:v>
                </c:pt>
                <c:pt idx="1129">
                  <c:v>-1</c:v>
                </c:pt>
                <c:pt idx="1130">
                  <c:v>-0.96750000000000003</c:v>
                </c:pt>
                <c:pt idx="1131">
                  <c:v>-0.98</c:v>
                </c:pt>
                <c:pt idx="1132">
                  <c:v>-0.97750000000000004</c:v>
                </c:pt>
                <c:pt idx="1133">
                  <c:v>-1.085</c:v>
                </c:pt>
                <c:pt idx="1134">
                  <c:v>-1.06</c:v>
                </c:pt>
                <c:pt idx="1135">
                  <c:v>-1.0649999999999999</c:v>
                </c:pt>
                <c:pt idx="1136">
                  <c:v>-1.105</c:v>
                </c:pt>
                <c:pt idx="1137">
                  <c:v>-0.97499999999999998</c:v>
                </c:pt>
                <c:pt idx="1138">
                  <c:v>-0.97499999999999998</c:v>
                </c:pt>
                <c:pt idx="1139">
                  <c:v>-1.04</c:v>
                </c:pt>
                <c:pt idx="1140">
                  <c:v>-0.98250000000000004</c:v>
                </c:pt>
                <c:pt idx="1141">
                  <c:v>-0.94499999999999995</c:v>
                </c:pt>
                <c:pt idx="1142">
                  <c:v>-0.94499999999999995</c:v>
                </c:pt>
                <c:pt idx="1143">
                  <c:v>-0.8125</c:v>
                </c:pt>
                <c:pt idx="1144">
                  <c:v>-0.72499999999999998</c:v>
                </c:pt>
                <c:pt idx="1145">
                  <c:v>-0.73499999999999999</c:v>
                </c:pt>
                <c:pt idx="1146">
                  <c:v>-0.73499999999999999</c:v>
                </c:pt>
                <c:pt idx="1147">
                  <c:v>-0.67500000000000004</c:v>
                </c:pt>
                <c:pt idx="1148">
                  <c:v>-0.76500000000000001</c:v>
                </c:pt>
                <c:pt idx="1149">
                  <c:v>-0.73499999999999999</c:v>
                </c:pt>
                <c:pt idx="1150">
                  <c:v>-0.77500000000000002</c:v>
                </c:pt>
                <c:pt idx="1151">
                  <c:v>-0.77500000000000002</c:v>
                </c:pt>
                <c:pt idx="1152">
                  <c:v>-0.75249999999999995</c:v>
                </c:pt>
                <c:pt idx="1153">
                  <c:v>-0.81</c:v>
                </c:pt>
                <c:pt idx="1154">
                  <c:v>-0.76749999999999996</c:v>
                </c:pt>
                <c:pt idx="1155">
                  <c:v>-0.8</c:v>
                </c:pt>
                <c:pt idx="1156">
                  <c:v>-0.87250000000000005</c:v>
                </c:pt>
                <c:pt idx="1157">
                  <c:v>-1.0075000000000001</c:v>
                </c:pt>
                <c:pt idx="1158">
                  <c:v>-1.0625</c:v>
                </c:pt>
                <c:pt idx="1159">
                  <c:v>-1.0249999999999999</c:v>
                </c:pt>
                <c:pt idx="1160">
                  <c:v>-1.0024999999999999</c:v>
                </c:pt>
                <c:pt idx="1161">
                  <c:v>-1.0175000000000001</c:v>
                </c:pt>
                <c:pt idx="1162">
                  <c:v>-0.89749999999999996</c:v>
                </c:pt>
                <c:pt idx="1163">
                  <c:v>-0.92749999999999999</c:v>
                </c:pt>
                <c:pt idx="1164">
                  <c:v>-0.91500000000000004</c:v>
                </c:pt>
                <c:pt idx="1165">
                  <c:v>-0.91</c:v>
                </c:pt>
                <c:pt idx="1166">
                  <c:v>-0.96250000000000002</c:v>
                </c:pt>
                <c:pt idx="1167">
                  <c:v>-0.96250000000000002</c:v>
                </c:pt>
                <c:pt idx="1168">
                  <c:v>-0.95499999999999996</c:v>
                </c:pt>
                <c:pt idx="1169">
                  <c:v>-0.98250000000000004</c:v>
                </c:pt>
                <c:pt idx="1170">
                  <c:v>-0.82</c:v>
                </c:pt>
                <c:pt idx="1171">
                  <c:v>-0.78749999999999998</c:v>
                </c:pt>
                <c:pt idx="1172">
                  <c:v>-0.68500000000000005</c:v>
                </c:pt>
                <c:pt idx="1173">
                  <c:v>-0.6875</c:v>
                </c:pt>
                <c:pt idx="1174">
                  <c:v>-0.7</c:v>
                </c:pt>
                <c:pt idx="1175">
                  <c:v>-0.69499999999999995</c:v>
                </c:pt>
                <c:pt idx="1176">
                  <c:v>-0.67749999999999999</c:v>
                </c:pt>
                <c:pt idx="1177">
                  <c:v>-0.68500000000000005</c:v>
                </c:pt>
                <c:pt idx="1178">
                  <c:v>-0.67500000000000004</c:v>
                </c:pt>
                <c:pt idx="1179">
                  <c:v>-0.67749999999999999</c:v>
                </c:pt>
                <c:pt idx="1180">
                  <c:v>-0.71499999999999997</c:v>
                </c:pt>
                <c:pt idx="1181">
                  <c:v>-1.25</c:v>
                </c:pt>
                <c:pt idx="1182">
                  <c:v>-1.375</c:v>
                </c:pt>
                <c:pt idx="1183">
                  <c:v>-1.5125</c:v>
                </c:pt>
                <c:pt idx="1184">
                  <c:v>-1.5674999999999999</c:v>
                </c:pt>
                <c:pt idx="1185">
                  <c:v>-1.6125</c:v>
                </c:pt>
                <c:pt idx="1186">
                  <c:v>-1.51</c:v>
                </c:pt>
                <c:pt idx="1187">
                  <c:v>-1.635</c:v>
                </c:pt>
                <c:pt idx="1188">
                  <c:v>-1.7775000000000001</c:v>
                </c:pt>
                <c:pt idx="1189">
                  <c:v>-1.7675000000000001</c:v>
                </c:pt>
                <c:pt idx="1190">
                  <c:v>-1.8674999999999999</c:v>
                </c:pt>
                <c:pt idx="1191">
                  <c:v>-1.8525</c:v>
                </c:pt>
                <c:pt idx="1192">
                  <c:v>-1.93</c:v>
                </c:pt>
                <c:pt idx="1193">
                  <c:v>-1.9775</c:v>
                </c:pt>
                <c:pt idx="1194">
                  <c:v>-2.0625</c:v>
                </c:pt>
                <c:pt idx="1195">
                  <c:v>-1.925</c:v>
                </c:pt>
                <c:pt idx="1196">
                  <c:v>-1.9650000000000001</c:v>
                </c:pt>
                <c:pt idx="1197">
                  <c:v>-1.98</c:v>
                </c:pt>
                <c:pt idx="1198">
                  <c:v>-1.2649999999999999</c:v>
                </c:pt>
                <c:pt idx="1199">
                  <c:v>-1.675</c:v>
                </c:pt>
                <c:pt idx="1200">
                  <c:v>-1.9</c:v>
                </c:pt>
                <c:pt idx="1201">
                  <c:v>-2.3450000000000002</c:v>
                </c:pt>
                <c:pt idx="1202">
                  <c:v>-2.4300000000000002</c:v>
                </c:pt>
                <c:pt idx="1203">
                  <c:v>-2.4900000000000002</c:v>
                </c:pt>
                <c:pt idx="1204">
                  <c:v>-2.4300000000000002</c:v>
                </c:pt>
                <c:pt idx="1205">
                  <c:v>-2.2599999999999998</c:v>
                </c:pt>
                <c:pt idx="1206">
                  <c:v>-2.2825000000000002</c:v>
                </c:pt>
                <c:pt idx="1207">
                  <c:v>-2.29</c:v>
                </c:pt>
                <c:pt idx="1208">
                  <c:v>-2.2925</c:v>
                </c:pt>
                <c:pt idx="1209">
                  <c:v>-2.2999999999999998</c:v>
                </c:pt>
                <c:pt idx="1210">
                  <c:v>-2.2524999999999991</c:v>
                </c:pt>
                <c:pt idx="1211">
                  <c:v>-2.1800000000000002</c:v>
                </c:pt>
                <c:pt idx="1212">
                  <c:v>-2.2050000000000001</c:v>
                </c:pt>
                <c:pt idx="1213">
                  <c:v>-2.0499999999999998</c:v>
                </c:pt>
                <c:pt idx="1214">
                  <c:v>-1.9875</c:v>
                </c:pt>
                <c:pt idx="1215">
                  <c:v>-1.97</c:v>
                </c:pt>
                <c:pt idx="1216">
                  <c:v>-1.8825000000000001</c:v>
                </c:pt>
                <c:pt idx="1217">
                  <c:v>-1.7849999999999999</c:v>
                </c:pt>
                <c:pt idx="1218">
                  <c:v>-1.7424999999999999</c:v>
                </c:pt>
                <c:pt idx="1219">
                  <c:v>-1.73</c:v>
                </c:pt>
                <c:pt idx="1220">
                  <c:v>-1.64</c:v>
                </c:pt>
                <c:pt idx="1221">
                  <c:v>-1.65</c:v>
                </c:pt>
                <c:pt idx="1222">
                  <c:v>-1.4650000000000001</c:v>
                </c:pt>
                <c:pt idx="1223">
                  <c:v>-1.47</c:v>
                </c:pt>
                <c:pt idx="1224">
                  <c:v>-1.47</c:v>
                </c:pt>
                <c:pt idx="1225">
                  <c:v>-1.575</c:v>
                </c:pt>
                <c:pt idx="1226">
                  <c:v>-1.57</c:v>
                </c:pt>
                <c:pt idx="1227">
                  <c:v>-1.61</c:v>
                </c:pt>
                <c:pt idx="1228">
                  <c:v>-1.645</c:v>
                </c:pt>
                <c:pt idx="1229">
                  <c:v>-1.6174999999999999</c:v>
                </c:pt>
                <c:pt idx="1230">
                  <c:v>-1.69</c:v>
                </c:pt>
                <c:pt idx="1231">
                  <c:v>-1.71</c:v>
                </c:pt>
                <c:pt idx="1232">
                  <c:v>-1.7350000000000001</c:v>
                </c:pt>
                <c:pt idx="1233">
                  <c:v>-1.67</c:v>
                </c:pt>
                <c:pt idx="1234">
                  <c:v>-1.6924999999999999</c:v>
                </c:pt>
                <c:pt idx="1235">
                  <c:v>-1.69</c:v>
                </c:pt>
                <c:pt idx="1236">
                  <c:v>-1.635</c:v>
                </c:pt>
                <c:pt idx="1237">
                  <c:v>-1.74</c:v>
                </c:pt>
                <c:pt idx="1238">
                  <c:v>-1.5649999999999999</c:v>
                </c:pt>
                <c:pt idx="1239">
                  <c:v>-1.5449999999999999</c:v>
                </c:pt>
                <c:pt idx="1240">
                  <c:v>-1.53</c:v>
                </c:pt>
                <c:pt idx="1241">
                  <c:v>-1.5349999999999999</c:v>
                </c:pt>
                <c:pt idx="1242">
                  <c:v>-1.48</c:v>
                </c:pt>
                <c:pt idx="1243">
                  <c:v>-1.4075</c:v>
                </c:pt>
                <c:pt idx="1244">
                  <c:v>-1.395</c:v>
                </c:pt>
                <c:pt idx="1245">
                  <c:v>-1.2849999999999999</c:v>
                </c:pt>
                <c:pt idx="1246">
                  <c:v>-1.37</c:v>
                </c:pt>
                <c:pt idx="1247">
                  <c:v>-1.2725</c:v>
                </c:pt>
                <c:pt idx="1248">
                  <c:v>-1.2150000000000001</c:v>
                </c:pt>
                <c:pt idx="1249">
                  <c:v>-0.98</c:v>
                </c:pt>
                <c:pt idx="1250">
                  <c:v>-0.92500000000000004</c:v>
                </c:pt>
                <c:pt idx="1251">
                  <c:v>-0.98750000000000004</c:v>
                </c:pt>
                <c:pt idx="1252">
                  <c:v>-1.0049999999999999</c:v>
                </c:pt>
                <c:pt idx="1253">
                  <c:v>-1.05</c:v>
                </c:pt>
                <c:pt idx="1254">
                  <c:v>-1.2350000000000001</c:v>
                </c:pt>
                <c:pt idx="1255">
                  <c:v>-1.4175</c:v>
                </c:pt>
                <c:pt idx="1256">
                  <c:v>-1.5225</c:v>
                </c:pt>
                <c:pt idx="1257">
                  <c:v>-1.5925</c:v>
                </c:pt>
                <c:pt idx="1258">
                  <c:v>-1.6274999999999999</c:v>
                </c:pt>
                <c:pt idx="1259">
                  <c:v>-1.5475000000000001</c:v>
                </c:pt>
                <c:pt idx="1260">
                  <c:v>-1.175</c:v>
                </c:pt>
                <c:pt idx="1261">
                  <c:v>-1.2424999999999999</c:v>
                </c:pt>
                <c:pt idx="1262">
                  <c:v>-1.2775000000000001</c:v>
                </c:pt>
                <c:pt idx="1263">
                  <c:v>-1.2849999999999999</c:v>
                </c:pt>
                <c:pt idx="1264">
                  <c:v>-1.2649999999999999</c:v>
                </c:pt>
                <c:pt idx="1265">
                  <c:v>-1.24</c:v>
                </c:pt>
                <c:pt idx="1266">
                  <c:v>-1.2324999999999999</c:v>
                </c:pt>
                <c:pt idx="1267">
                  <c:v>-1.2475000000000001</c:v>
                </c:pt>
                <c:pt idx="1268">
                  <c:v>-1.3474999999999999</c:v>
                </c:pt>
                <c:pt idx="1269">
                  <c:v>-1.4450000000000001</c:v>
                </c:pt>
                <c:pt idx="1270">
                  <c:v>-1.4675</c:v>
                </c:pt>
                <c:pt idx="1271">
                  <c:v>-1.4325000000000001</c:v>
                </c:pt>
                <c:pt idx="1272">
                  <c:v>-1.44</c:v>
                </c:pt>
                <c:pt idx="1273">
                  <c:v>-1.4650000000000001</c:v>
                </c:pt>
                <c:pt idx="1274">
                  <c:v>-1.4424999999999999</c:v>
                </c:pt>
                <c:pt idx="1275">
                  <c:v>-1.415</c:v>
                </c:pt>
                <c:pt idx="1276">
                  <c:v>-1.27</c:v>
                </c:pt>
                <c:pt idx="1277">
                  <c:v>-1.2150000000000001</c:v>
                </c:pt>
                <c:pt idx="1278">
                  <c:v>-1.1575</c:v>
                </c:pt>
                <c:pt idx="1279">
                  <c:v>-0.98</c:v>
                </c:pt>
                <c:pt idx="1280">
                  <c:v>-0.71</c:v>
                </c:pt>
                <c:pt idx="1281">
                  <c:v>-0.58250000000000002</c:v>
                </c:pt>
                <c:pt idx="1282">
                  <c:v>-0.65</c:v>
                </c:pt>
                <c:pt idx="1283">
                  <c:v>-0.65500000000000003</c:v>
                </c:pt>
                <c:pt idx="1284">
                  <c:v>-0.61499999999999999</c:v>
                </c:pt>
                <c:pt idx="1285">
                  <c:v>-0.58499999999999996</c:v>
                </c:pt>
                <c:pt idx="1286">
                  <c:v>-0.61</c:v>
                </c:pt>
                <c:pt idx="1287">
                  <c:v>-0.59</c:v>
                </c:pt>
                <c:pt idx="1288">
                  <c:v>-0.61</c:v>
                </c:pt>
                <c:pt idx="1289">
                  <c:v>-0.61</c:v>
                </c:pt>
                <c:pt idx="1290">
                  <c:v>-0.60750000000000004</c:v>
                </c:pt>
                <c:pt idx="1291">
                  <c:v>-0.58499999999999996</c:v>
                </c:pt>
                <c:pt idx="1292">
                  <c:v>-0.53749999999999998</c:v>
                </c:pt>
                <c:pt idx="1293">
                  <c:v>-0.52500000000000002</c:v>
                </c:pt>
                <c:pt idx="1294">
                  <c:v>-0.51249999999999996</c:v>
                </c:pt>
                <c:pt idx="1295">
                  <c:v>-0.5</c:v>
                </c:pt>
                <c:pt idx="1296">
                  <c:v>-0.39750000000000002</c:v>
                </c:pt>
                <c:pt idx="1297">
                  <c:v>-0.42249999999999999</c:v>
                </c:pt>
                <c:pt idx="1298">
                  <c:v>-0.34499999999999997</c:v>
                </c:pt>
                <c:pt idx="1299">
                  <c:v>-0.1875</c:v>
                </c:pt>
                <c:pt idx="1300">
                  <c:v>-0.18</c:v>
                </c:pt>
                <c:pt idx="1301">
                  <c:v>-0.15</c:v>
                </c:pt>
                <c:pt idx="1302">
                  <c:v>-0.23</c:v>
                </c:pt>
                <c:pt idx="1303">
                  <c:v>-0.23250000000000001</c:v>
                </c:pt>
                <c:pt idx="1304">
                  <c:v>-0.26500000000000001</c:v>
                </c:pt>
                <c:pt idx="1305">
                  <c:v>-0.255</c:v>
                </c:pt>
                <c:pt idx="1306">
                  <c:v>-0.24249999999999999</c:v>
                </c:pt>
                <c:pt idx="1307">
                  <c:v>-0.2225</c:v>
                </c:pt>
                <c:pt idx="1308">
                  <c:v>-0.29749999999999999</c:v>
                </c:pt>
                <c:pt idx="1309">
                  <c:v>-0.24</c:v>
                </c:pt>
                <c:pt idx="1310">
                  <c:v>-0.16250000000000001</c:v>
                </c:pt>
                <c:pt idx="1311">
                  <c:v>-0.14000000000000001</c:v>
                </c:pt>
                <c:pt idx="1312">
                  <c:v>-0.1075</c:v>
                </c:pt>
                <c:pt idx="1313">
                  <c:v>-7.7499999999999999E-2</c:v>
                </c:pt>
                <c:pt idx="1314">
                  <c:v>-5.2499999999999998E-2</c:v>
                </c:pt>
                <c:pt idx="1315">
                  <c:v>-0.25750000000000001</c:v>
                </c:pt>
                <c:pt idx="1316">
                  <c:v>-0.255</c:v>
                </c:pt>
                <c:pt idx="1317">
                  <c:v>-2.75E-2</c:v>
                </c:pt>
                <c:pt idx="1318">
                  <c:v>3.2500000000000001E-2</c:v>
                </c:pt>
                <c:pt idx="1319">
                  <c:v>-7.4999999999999997E-2</c:v>
                </c:pt>
                <c:pt idx="1320">
                  <c:v>4.2500000000000003E-2</c:v>
                </c:pt>
                <c:pt idx="1321">
                  <c:v>0.2</c:v>
                </c:pt>
                <c:pt idx="1322">
                  <c:v>0.36749999999999999</c:v>
                </c:pt>
                <c:pt idx="1323">
                  <c:v>0.3125</c:v>
                </c:pt>
                <c:pt idx="1324">
                  <c:v>0.16750000000000001</c:v>
                </c:pt>
                <c:pt idx="1325">
                  <c:v>0.13750000000000001</c:v>
                </c:pt>
                <c:pt idx="1326">
                  <c:v>0.13500000000000001</c:v>
                </c:pt>
                <c:pt idx="1327">
                  <c:v>0.11749999999999999</c:v>
                </c:pt>
                <c:pt idx="1328">
                  <c:v>0.1225</c:v>
                </c:pt>
                <c:pt idx="1329">
                  <c:v>9.2499999999999999E-2</c:v>
                </c:pt>
                <c:pt idx="1330">
                  <c:v>0.19750000000000001</c:v>
                </c:pt>
                <c:pt idx="1331">
                  <c:v>0.22500000000000001</c:v>
                </c:pt>
                <c:pt idx="1332">
                  <c:v>0.26750000000000002</c:v>
                </c:pt>
                <c:pt idx="1333">
                  <c:v>0.28499999999999998</c:v>
                </c:pt>
                <c:pt idx="1334">
                  <c:v>0.32500000000000001</c:v>
                </c:pt>
                <c:pt idx="1335">
                  <c:v>0.30499999999999999</c:v>
                </c:pt>
                <c:pt idx="1336">
                  <c:v>0.34</c:v>
                </c:pt>
                <c:pt idx="1337">
                  <c:v>0.35499999999999998</c:v>
                </c:pt>
                <c:pt idx="1338">
                  <c:v>0.45500000000000002</c:v>
                </c:pt>
                <c:pt idx="1339">
                  <c:v>0.46</c:v>
                </c:pt>
                <c:pt idx="1340">
                  <c:v>0.52749999999999997</c:v>
                </c:pt>
                <c:pt idx="1341">
                  <c:v>0.435</c:v>
                </c:pt>
                <c:pt idx="1342">
                  <c:v>0.48749999999999999</c:v>
                </c:pt>
                <c:pt idx="1343">
                  <c:v>0.42749999999999999</c:v>
                </c:pt>
                <c:pt idx="1344">
                  <c:v>0.435</c:v>
                </c:pt>
                <c:pt idx="1345">
                  <c:v>0.38750000000000001</c:v>
                </c:pt>
                <c:pt idx="1346">
                  <c:v>0.32</c:v>
                </c:pt>
                <c:pt idx="1347">
                  <c:v>0.28499999999999998</c:v>
                </c:pt>
                <c:pt idx="1348">
                  <c:v>0.28999999999999998</c:v>
                </c:pt>
                <c:pt idx="1349">
                  <c:v>0.3</c:v>
                </c:pt>
                <c:pt idx="1350">
                  <c:v>0.27250000000000002</c:v>
                </c:pt>
                <c:pt idx="1351">
                  <c:v>0.12</c:v>
                </c:pt>
                <c:pt idx="1352">
                  <c:v>0.04</c:v>
                </c:pt>
                <c:pt idx="1353">
                  <c:v>6.5000000000000002E-2</c:v>
                </c:pt>
                <c:pt idx="1354">
                  <c:v>0.28000000000000003</c:v>
                </c:pt>
                <c:pt idx="1355">
                  <c:v>0.22750000000000001</c:v>
                </c:pt>
                <c:pt idx="1356">
                  <c:v>0.23499999999999999</c:v>
                </c:pt>
                <c:pt idx="1357">
                  <c:v>0.23499999999999999</c:v>
                </c:pt>
                <c:pt idx="1358">
                  <c:v>0.245</c:v>
                </c:pt>
                <c:pt idx="1359">
                  <c:v>0.185</c:v>
                </c:pt>
                <c:pt idx="1360">
                  <c:v>0.16500000000000001</c:v>
                </c:pt>
                <c:pt idx="1361">
                  <c:v>0.11</c:v>
                </c:pt>
                <c:pt idx="1362">
                  <c:v>0.115</c:v>
                </c:pt>
                <c:pt idx="1363">
                  <c:v>4.4999999999999998E-2</c:v>
                </c:pt>
                <c:pt idx="1364">
                  <c:v>0.02</c:v>
                </c:pt>
                <c:pt idx="1365">
                  <c:v>1.4999999999999999E-2</c:v>
                </c:pt>
                <c:pt idx="1366">
                  <c:v>4.7500000000000001E-2</c:v>
                </c:pt>
                <c:pt idx="1367">
                  <c:v>7.0000000000000007E-2</c:v>
                </c:pt>
                <c:pt idx="1368">
                  <c:v>-0.06</c:v>
                </c:pt>
                <c:pt idx="1369">
                  <c:v>-0.04</c:v>
                </c:pt>
                <c:pt idx="1370">
                  <c:v>-6.5000000000000002E-2</c:v>
                </c:pt>
                <c:pt idx="1371">
                  <c:v>-8.7499999999999994E-2</c:v>
                </c:pt>
                <c:pt idx="1372">
                  <c:v>5.0000000000000001E-3</c:v>
                </c:pt>
                <c:pt idx="1373">
                  <c:v>-7.4999999999999997E-2</c:v>
                </c:pt>
                <c:pt idx="1374">
                  <c:v>-0.08</c:v>
                </c:pt>
                <c:pt idx="1375">
                  <c:v>-7.7499999999999999E-2</c:v>
                </c:pt>
                <c:pt idx="1376">
                  <c:v>-0.155</c:v>
                </c:pt>
                <c:pt idx="1377">
                  <c:v>-0.105</c:v>
                </c:pt>
                <c:pt idx="1378">
                  <c:v>-2.2499999999999999E-2</c:v>
                </c:pt>
                <c:pt idx="1379">
                  <c:v>0.04</c:v>
                </c:pt>
                <c:pt idx="1380">
                  <c:v>1.4999999999999999E-2</c:v>
                </c:pt>
                <c:pt idx="1381">
                  <c:v>2.5000000000000001E-2</c:v>
                </c:pt>
                <c:pt idx="1382">
                  <c:v>0.20250000000000001</c:v>
                </c:pt>
                <c:pt idx="1383">
                  <c:v>0.23499999999999999</c:v>
                </c:pt>
                <c:pt idx="1384">
                  <c:v>0.24</c:v>
                </c:pt>
                <c:pt idx="1385">
                  <c:v>0.26750000000000002</c:v>
                </c:pt>
                <c:pt idx="1386">
                  <c:v>0.32750000000000001</c:v>
                </c:pt>
                <c:pt idx="1387">
                  <c:v>0.39</c:v>
                </c:pt>
                <c:pt idx="1388">
                  <c:v>0.39750000000000002</c:v>
                </c:pt>
                <c:pt idx="1389">
                  <c:v>0.23</c:v>
                </c:pt>
                <c:pt idx="1390">
                  <c:v>0.185</c:v>
                </c:pt>
                <c:pt idx="1391">
                  <c:v>0.15</c:v>
                </c:pt>
                <c:pt idx="1392">
                  <c:v>0.28000000000000003</c:v>
                </c:pt>
                <c:pt idx="1393">
                  <c:v>0.37</c:v>
                </c:pt>
                <c:pt idx="1394">
                  <c:v>0.33500000000000002</c:v>
                </c:pt>
                <c:pt idx="1395">
                  <c:v>0.4</c:v>
                </c:pt>
                <c:pt idx="1396">
                  <c:v>0.42499999999999999</c:v>
                </c:pt>
                <c:pt idx="1397">
                  <c:v>0.26750000000000002</c:v>
                </c:pt>
                <c:pt idx="1398">
                  <c:v>0.30499999999999999</c:v>
                </c:pt>
                <c:pt idx="1399">
                  <c:v>0.3075</c:v>
                </c:pt>
                <c:pt idx="1400">
                  <c:v>0.35</c:v>
                </c:pt>
                <c:pt idx="1401">
                  <c:v>0.3775</c:v>
                </c:pt>
                <c:pt idx="1402">
                  <c:v>0.39500000000000002</c:v>
                </c:pt>
                <c:pt idx="1403">
                  <c:v>0.23499999999999999</c:v>
                </c:pt>
                <c:pt idx="1404">
                  <c:v>0.1575</c:v>
                </c:pt>
                <c:pt idx="1405">
                  <c:v>0.16500000000000001</c:v>
                </c:pt>
                <c:pt idx="1406">
                  <c:v>0.2475</c:v>
                </c:pt>
                <c:pt idx="1407">
                  <c:v>0.22500000000000001</c:v>
                </c:pt>
                <c:pt idx="1408">
                  <c:v>0.2</c:v>
                </c:pt>
                <c:pt idx="1409">
                  <c:v>0.17</c:v>
                </c:pt>
                <c:pt idx="1410">
                  <c:v>0.16500000000000001</c:v>
                </c:pt>
                <c:pt idx="1411">
                  <c:v>0.185</c:v>
                </c:pt>
                <c:pt idx="1412">
                  <c:v>6.7500000000000004E-2</c:v>
                </c:pt>
                <c:pt idx="1413">
                  <c:v>-9.5000000000000001E-2</c:v>
                </c:pt>
                <c:pt idx="1414">
                  <c:v>-0.125</c:v>
                </c:pt>
                <c:pt idx="1415">
                  <c:v>-8.5000000000000006E-2</c:v>
                </c:pt>
                <c:pt idx="1416">
                  <c:v>-0.01</c:v>
                </c:pt>
                <c:pt idx="1417">
                  <c:v>5.5E-2</c:v>
                </c:pt>
                <c:pt idx="1418">
                  <c:v>7.0000000000000007E-2</c:v>
                </c:pt>
                <c:pt idx="1419">
                  <c:v>-1.4999999999999999E-2</c:v>
                </c:pt>
                <c:pt idx="1420">
                  <c:v>-1.4999999999999999E-2</c:v>
                </c:pt>
                <c:pt idx="1421">
                  <c:v>-0.01</c:v>
                </c:pt>
                <c:pt idx="1422">
                  <c:v>2.5000000000000001E-2</c:v>
                </c:pt>
                <c:pt idx="1423">
                  <c:v>1.4999999999999999E-2</c:v>
                </c:pt>
                <c:pt idx="1424">
                  <c:v>-1.4999999999999999E-2</c:v>
                </c:pt>
                <c:pt idx="1425">
                  <c:v>0.01</c:v>
                </c:pt>
                <c:pt idx="1426">
                  <c:v>-0.01</c:v>
                </c:pt>
                <c:pt idx="1427">
                  <c:v>5.5E-2</c:v>
                </c:pt>
                <c:pt idx="1428">
                  <c:v>0.17</c:v>
                </c:pt>
                <c:pt idx="1429">
                  <c:v>0.16500000000000001</c:v>
                </c:pt>
                <c:pt idx="1430">
                  <c:v>0.13500000000000001</c:v>
                </c:pt>
                <c:pt idx="1431">
                  <c:v>0.1075</c:v>
                </c:pt>
                <c:pt idx="1432">
                  <c:v>0.11</c:v>
                </c:pt>
                <c:pt idx="1433">
                  <c:v>0.09</c:v>
                </c:pt>
                <c:pt idx="1434">
                  <c:v>7.0000000000000007E-2</c:v>
                </c:pt>
                <c:pt idx="1435">
                  <c:v>0.06</c:v>
                </c:pt>
                <c:pt idx="1436">
                  <c:v>0.05</c:v>
                </c:pt>
                <c:pt idx="1437">
                  <c:v>6.25E-2</c:v>
                </c:pt>
                <c:pt idx="1438">
                  <c:v>7.4999999999999997E-2</c:v>
                </c:pt>
                <c:pt idx="1439">
                  <c:v>6.25E-2</c:v>
                </c:pt>
                <c:pt idx="1440">
                  <c:v>6.5000000000000002E-2</c:v>
                </c:pt>
                <c:pt idx="1441">
                  <c:v>0.03</c:v>
                </c:pt>
                <c:pt idx="1442">
                  <c:v>0.01</c:v>
                </c:pt>
                <c:pt idx="1443">
                  <c:v>0.02</c:v>
                </c:pt>
                <c:pt idx="1444">
                  <c:v>0.03</c:v>
                </c:pt>
                <c:pt idx="1445">
                  <c:v>3.5000000000000003E-2</c:v>
                </c:pt>
                <c:pt idx="1446">
                  <c:v>0.05</c:v>
                </c:pt>
                <c:pt idx="1447">
                  <c:v>7.0000000000000007E-2</c:v>
                </c:pt>
                <c:pt idx="1448">
                  <c:v>7.0000000000000007E-2</c:v>
                </c:pt>
                <c:pt idx="1449">
                  <c:v>7.0000000000000007E-2</c:v>
                </c:pt>
                <c:pt idx="1450">
                  <c:v>5.5E-2</c:v>
                </c:pt>
                <c:pt idx="1451">
                  <c:v>0.05</c:v>
                </c:pt>
                <c:pt idx="1452">
                  <c:v>0.08</c:v>
                </c:pt>
                <c:pt idx="1453">
                  <c:v>0.12</c:v>
                </c:pt>
                <c:pt idx="1454">
                  <c:v>0.115</c:v>
                </c:pt>
                <c:pt idx="1455">
                  <c:v>0.12</c:v>
                </c:pt>
                <c:pt idx="1456">
                  <c:v>0.12</c:v>
                </c:pt>
                <c:pt idx="1457">
                  <c:v>0.17</c:v>
                </c:pt>
                <c:pt idx="1458">
                  <c:v>0.17499999999999999</c:v>
                </c:pt>
                <c:pt idx="1459">
                  <c:v>0.14000000000000001</c:v>
                </c:pt>
                <c:pt idx="1460">
                  <c:v>0.18</c:v>
                </c:pt>
                <c:pt idx="1461">
                  <c:v>0.1925</c:v>
                </c:pt>
                <c:pt idx="1462">
                  <c:v>0.22</c:v>
                </c:pt>
                <c:pt idx="1463">
                  <c:v>0.25</c:v>
                </c:pt>
                <c:pt idx="1464">
                  <c:v>0.23749999999999999</c:v>
                </c:pt>
                <c:pt idx="1465">
                  <c:v>0.2225</c:v>
                </c:pt>
                <c:pt idx="1466">
                  <c:v>0.31</c:v>
                </c:pt>
                <c:pt idx="1467">
                  <c:v>0.45</c:v>
                </c:pt>
                <c:pt idx="1468">
                  <c:v>0.4425</c:v>
                </c:pt>
                <c:pt idx="1469">
                  <c:v>0.49</c:v>
                </c:pt>
                <c:pt idx="1470">
                  <c:v>0.50749999999999995</c:v>
                </c:pt>
                <c:pt idx="1471">
                  <c:v>0.41499999999999998</c:v>
                </c:pt>
                <c:pt idx="1472">
                  <c:v>0.36499999999999999</c:v>
                </c:pt>
                <c:pt idx="1473">
                  <c:v>0.28999999999999998</c:v>
                </c:pt>
                <c:pt idx="1474">
                  <c:v>0.28499999999999998</c:v>
                </c:pt>
                <c:pt idx="1475">
                  <c:v>0.28499999999999998</c:v>
                </c:pt>
                <c:pt idx="1476">
                  <c:v>0.28499999999999998</c:v>
                </c:pt>
                <c:pt idx="1477">
                  <c:v>0.28499999999999998</c:v>
                </c:pt>
                <c:pt idx="1478">
                  <c:v>0.33250000000000002</c:v>
                </c:pt>
                <c:pt idx="1479">
                  <c:v>0.33</c:v>
                </c:pt>
                <c:pt idx="1480">
                  <c:v>0.26</c:v>
                </c:pt>
                <c:pt idx="1481">
                  <c:v>0.27500000000000002</c:v>
                </c:pt>
                <c:pt idx="1482">
                  <c:v>0.30249999999999999</c:v>
                </c:pt>
                <c:pt idx="1483">
                  <c:v>0.33750000000000002</c:v>
                </c:pt>
                <c:pt idx="1484">
                  <c:v>0.29249999999999998</c:v>
                </c:pt>
                <c:pt idx="1485">
                  <c:v>0.245</c:v>
                </c:pt>
                <c:pt idx="1486">
                  <c:v>0.25</c:v>
                </c:pt>
                <c:pt idx="1487">
                  <c:v>0.30499999999999999</c:v>
                </c:pt>
                <c:pt idx="1488">
                  <c:v>0.32</c:v>
                </c:pt>
                <c:pt idx="1489">
                  <c:v>0.47249999999999998</c:v>
                </c:pt>
                <c:pt idx="1490">
                  <c:v>0.4975</c:v>
                </c:pt>
                <c:pt idx="1491">
                  <c:v>0.48749999999999999</c:v>
                </c:pt>
                <c:pt idx="1492">
                  <c:v>0.46500000000000002</c:v>
                </c:pt>
                <c:pt idx="1493">
                  <c:v>0.41499999999999998</c:v>
                </c:pt>
                <c:pt idx="1494">
                  <c:v>0.42749999999999999</c:v>
                </c:pt>
                <c:pt idx="1495">
                  <c:v>0.40749999999999997</c:v>
                </c:pt>
                <c:pt idx="1496">
                  <c:v>0.38500000000000001</c:v>
                </c:pt>
                <c:pt idx="1497">
                  <c:v>0.47499999999999998</c:v>
                </c:pt>
                <c:pt idx="1498">
                  <c:v>0.45</c:v>
                </c:pt>
                <c:pt idx="1499">
                  <c:v>0.44750000000000001</c:v>
                </c:pt>
                <c:pt idx="1500">
                  <c:v>0.42749999999999999</c:v>
                </c:pt>
                <c:pt idx="1501">
                  <c:v>0.42749999999999999</c:v>
                </c:pt>
                <c:pt idx="1502">
                  <c:v>0.42749999999999999</c:v>
                </c:pt>
                <c:pt idx="1503">
                  <c:v>0.45</c:v>
                </c:pt>
                <c:pt idx="1504">
                  <c:v>0.42499999999999999</c:v>
                </c:pt>
                <c:pt idx="1505">
                  <c:v>0.41</c:v>
                </c:pt>
                <c:pt idx="1506">
                  <c:v>0.43</c:v>
                </c:pt>
                <c:pt idx="1507">
                  <c:v>0.42499999999999999</c:v>
                </c:pt>
                <c:pt idx="1508">
                  <c:v>0.42499999999999999</c:v>
                </c:pt>
                <c:pt idx="1509">
                  <c:v>0.55500000000000005</c:v>
                </c:pt>
                <c:pt idx="1510">
                  <c:v>0.58499999999999996</c:v>
                </c:pt>
                <c:pt idx="1511">
                  <c:v>0.62250000000000005</c:v>
                </c:pt>
                <c:pt idx="1512">
                  <c:v>0.60499999999999998</c:v>
                </c:pt>
                <c:pt idx="1513">
                  <c:v>0.73750000000000004</c:v>
                </c:pt>
                <c:pt idx="1514">
                  <c:v>0.72</c:v>
                </c:pt>
                <c:pt idx="1515">
                  <c:v>0.68</c:v>
                </c:pt>
                <c:pt idx="1516">
                  <c:v>0.6925</c:v>
                </c:pt>
                <c:pt idx="1517">
                  <c:v>0.61750000000000005</c:v>
                </c:pt>
                <c:pt idx="1518">
                  <c:v>0.61499999999999999</c:v>
                </c:pt>
                <c:pt idx="1519">
                  <c:v>0.60250000000000004</c:v>
                </c:pt>
                <c:pt idx="1520">
                  <c:v>0.58750000000000002</c:v>
                </c:pt>
                <c:pt idx="1521">
                  <c:v>0.53749999999999998</c:v>
                </c:pt>
                <c:pt idx="1522">
                  <c:v>0.44750000000000001</c:v>
                </c:pt>
                <c:pt idx="1523">
                  <c:v>0.51249999999999996</c:v>
                </c:pt>
                <c:pt idx="1524">
                  <c:v>0.6</c:v>
                </c:pt>
                <c:pt idx="1525">
                  <c:v>0.57750000000000001</c:v>
                </c:pt>
                <c:pt idx="1526">
                  <c:v>0.56000000000000005</c:v>
                </c:pt>
                <c:pt idx="1527">
                  <c:v>0.51</c:v>
                </c:pt>
                <c:pt idx="1528">
                  <c:v>0.52500000000000002</c:v>
                </c:pt>
                <c:pt idx="1529">
                  <c:v>0.48749999999999999</c:v>
                </c:pt>
                <c:pt idx="1530">
                  <c:v>0.48249999999999998</c:v>
                </c:pt>
                <c:pt idx="1531">
                  <c:v>0.50749999999999995</c:v>
                </c:pt>
                <c:pt idx="1532">
                  <c:v>0.66500000000000004</c:v>
                </c:pt>
                <c:pt idx="1533">
                  <c:v>0.92249999999999999</c:v>
                </c:pt>
                <c:pt idx="1534">
                  <c:v>0.89</c:v>
                </c:pt>
                <c:pt idx="1535">
                  <c:v>0.89</c:v>
                </c:pt>
                <c:pt idx="1536">
                  <c:v>0.91</c:v>
                </c:pt>
                <c:pt idx="1537">
                  <c:v>1.2324999999999999</c:v>
                </c:pt>
                <c:pt idx="1538">
                  <c:v>1.25</c:v>
                </c:pt>
                <c:pt idx="1539">
                  <c:v>1.1599999999999999</c:v>
                </c:pt>
                <c:pt idx="1540">
                  <c:v>1.1850000000000001</c:v>
                </c:pt>
                <c:pt idx="1541">
                  <c:v>1.1299999999999999</c:v>
                </c:pt>
                <c:pt idx="1542">
                  <c:v>1.145</c:v>
                </c:pt>
                <c:pt idx="1543">
                  <c:v>1.2</c:v>
                </c:pt>
                <c:pt idx="1544">
                  <c:v>1.23</c:v>
                </c:pt>
                <c:pt idx="1545">
                  <c:v>1.2324999999999999</c:v>
                </c:pt>
                <c:pt idx="1546">
                  <c:v>1.1625000000000001</c:v>
                </c:pt>
                <c:pt idx="1547">
                  <c:v>1.1475</c:v>
                </c:pt>
                <c:pt idx="1548">
                  <c:v>1.2124999999999999</c:v>
                </c:pt>
                <c:pt idx="1549">
                  <c:v>1.23</c:v>
                </c:pt>
                <c:pt idx="1550">
                  <c:v>1.2575000000000001</c:v>
                </c:pt>
                <c:pt idx="1551">
                  <c:v>1.2549999999999999</c:v>
                </c:pt>
                <c:pt idx="1552">
                  <c:v>1.36</c:v>
                </c:pt>
                <c:pt idx="1553">
                  <c:v>1.4950000000000001</c:v>
                </c:pt>
                <c:pt idx="1554">
                  <c:v>1.38</c:v>
                </c:pt>
                <c:pt idx="1555">
                  <c:v>1.2450000000000001</c:v>
                </c:pt>
                <c:pt idx="1556">
                  <c:v>1.1299999999999999</c:v>
                </c:pt>
                <c:pt idx="1557">
                  <c:v>1.145</c:v>
                </c:pt>
                <c:pt idx="1558">
                  <c:v>1.1025</c:v>
                </c:pt>
                <c:pt idx="1559">
                  <c:v>1.0024999999999999</c:v>
                </c:pt>
                <c:pt idx="1560">
                  <c:v>1.085</c:v>
                </c:pt>
                <c:pt idx="1561">
                  <c:v>1.1299999999999999</c:v>
                </c:pt>
                <c:pt idx="1562">
                  <c:v>1.23</c:v>
                </c:pt>
                <c:pt idx="1563">
                  <c:v>1.1950000000000001</c:v>
                </c:pt>
                <c:pt idx="1564">
                  <c:v>1.1850000000000001</c:v>
                </c:pt>
                <c:pt idx="1565">
                  <c:v>1.1950000000000001</c:v>
                </c:pt>
                <c:pt idx="1566">
                  <c:v>1.17</c:v>
                </c:pt>
                <c:pt idx="1567">
                  <c:v>1.0774999999999999</c:v>
                </c:pt>
                <c:pt idx="1568">
                  <c:v>0.96750000000000003</c:v>
                </c:pt>
                <c:pt idx="1569">
                  <c:v>0.88249999999999995</c:v>
                </c:pt>
                <c:pt idx="1570">
                  <c:v>0.85</c:v>
                </c:pt>
                <c:pt idx="1571">
                  <c:v>0.92500000000000004</c:v>
                </c:pt>
                <c:pt idx="1572">
                  <c:v>1.0075000000000001</c:v>
                </c:pt>
                <c:pt idx="1573">
                  <c:v>1.0925</c:v>
                </c:pt>
                <c:pt idx="1574">
                  <c:v>1.095</c:v>
                </c:pt>
                <c:pt idx="1575">
                  <c:v>1.05</c:v>
                </c:pt>
                <c:pt idx="1576">
                  <c:v>1</c:v>
                </c:pt>
                <c:pt idx="1577">
                  <c:v>0.89500000000000002</c:v>
                </c:pt>
                <c:pt idx="1578">
                  <c:v>1.075</c:v>
                </c:pt>
                <c:pt idx="1579">
                  <c:v>1.1299999999999999</c:v>
                </c:pt>
                <c:pt idx="1580">
                  <c:v>1.095</c:v>
                </c:pt>
                <c:pt idx="1581">
                  <c:v>0.97750000000000004</c:v>
                </c:pt>
                <c:pt idx="1582">
                  <c:v>0.86499999999999999</c:v>
                </c:pt>
                <c:pt idx="1583">
                  <c:v>1.08</c:v>
                </c:pt>
                <c:pt idx="1584">
                  <c:v>1.26</c:v>
                </c:pt>
                <c:pt idx="1585">
                  <c:v>1.1599999999999999</c:v>
                </c:pt>
                <c:pt idx="1586">
                  <c:v>1.105</c:v>
                </c:pt>
                <c:pt idx="1587">
                  <c:v>1.1625000000000001</c:v>
                </c:pt>
                <c:pt idx="1588">
                  <c:v>1.155</c:v>
                </c:pt>
                <c:pt idx="1589">
                  <c:v>1.28</c:v>
                </c:pt>
                <c:pt idx="1590">
                  <c:v>1.26</c:v>
                </c:pt>
                <c:pt idx="1591">
                  <c:v>1.3425</c:v>
                </c:pt>
                <c:pt idx="1592">
                  <c:v>1.3825000000000001</c:v>
                </c:pt>
                <c:pt idx="1593">
                  <c:v>1.3149999999999999</c:v>
                </c:pt>
                <c:pt idx="1594">
                  <c:v>1.1850000000000001</c:v>
                </c:pt>
                <c:pt idx="1595">
                  <c:v>1.23</c:v>
                </c:pt>
                <c:pt idx="1596">
                  <c:v>1.17</c:v>
                </c:pt>
                <c:pt idx="1597">
                  <c:v>1.1399999999999999</c:v>
                </c:pt>
                <c:pt idx="1598">
                  <c:v>0.9325</c:v>
                </c:pt>
                <c:pt idx="1599">
                  <c:v>0.86</c:v>
                </c:pt>
                <c:pt idx="1600">
                  <c:v>0.9</c:v>
                </c:pt>
                <c:pt idx="1601">
                  <c:v>0.83750000000000002</c:v>
                </c:pt>
                <c:pt idx="1602">
                  <c:v>0.73</c:v>
                </c:pt>
                <c:pt idx="1603">
                  <c:v>0.59750000000000003</c:v>
                </c:pt>
                <c:pt idx="1604">
                  <c:v>0.67749999999999999</c:v>
                </c:pt>
                <c:pt idx="1605">
                  <c:v>0.56499999999999995</c:v>
                </c:pt>
                <c:pt idx="1606">
                  <c:v>0.49</c:v>
                </c:pt>
                <c:pt idx="1607">
                  <c:v>0.52500000000000002</c:v>
                </c:pt>
                <c:pt idx="1608">
                  <c:v>0.62</c:v>
                </c:pt>
                <c:pt idx="1609">
                  <c:v>0.64</c:v>
                </c:pt>
                <c:pt idx="1610">
                  <c:v>0.53249999999999997</c:v>
                </c:pt>
                <c:pt idx="1611">
                  <c:v>0.48249999999999998</c:v>
                </c:pt>
                <c:pt idx="1612">
                  <c:v>0.52</c:v>
                </c:pt>
                <c:pt idx="1613">
                  <c:v>0.62749999999999995</c:v>
                </c:pt>
                <c:pt idx="1614">
                  <c:v>0.56499999999999995</c:v>
                </c:pt>
                <c:pt idx="1615">
                  <c:v>0.32750000000000001</c:v>
                </c:pt>
                <c:pt idx="1616">
                  <c:v>-7.4999999999999997E-3</c:v>
                </c:pt>
                <c:pt idx="1617">
                  <c:v>-0.13750000000000001</c:v>
                </c:pt>
                <c:pt idx="1618">
                  <c:v>-0.1925</c:v>
                </c:pt>
                <c:pt idx="1619">
                  <c:v>-0.24</c:v>
                </c:pt>
                <c:pt idx="1620">
                  <c:v>-0.51500000000000001</c:v>
                </c:pt>
                <c:pt idx="1621">
                  <c:v>-0.38250000000000001</c:v>
                </c:pt>
                <c:pt idx="1622">
                  <c:v>-0.32</c:v>
                </c:pt>
                <c:pt idx="1623">
                  <c:v>-0.2475</c:v>
                </c:pt>
                <c:pt idx="1624">
                  <c:v>-0.39250000000000002</c:v>
                </c:pt>
                <c:pt idx="1625">
                  <c:v>-0.3125</c:v>
                </c:pt>
                <c:pt idx="1626">
                  <c:v>-0.32250000000000001</c:v>
                </c:pt>
                <c:pt idx="1627">
                  <c:v>-0.245</c:v>
                </c:pt>
                <c:pt idx="1628">
                  <c:v>-0.25750000000000001</c:v>
                </c:pt>
                <c:pt idx="1629">
                  <c:v>-0.2475</c:v>
                </c:pt>
                <c:pt idx="1630">
                  <c:v>-0.23499999999999999</c:v>
                </c:pt>
                <c:pt idx="1631">
                  <c:v>-0.20250000000000001</c:v>
                </c:pt>
                <c:pt idx="1632">
                  <c:v>0.03</c:v>
                </c:pt>
                <c:pt idx="1633">
                  <c:v>0.20749999999999999</c:v>
                </c:pt>
                <c:pt idx="1634">
                  <c:v>0.39750000000000002</c:v>
                </c:pt>
                <c:pt idx="1635">
                  <c:v>0.6</c:v>
                </c:pt>
                <c:pt idx="1636">
                  <c:v>0.54</c:v>
                </c:pt>
                <c:pt idx="1637">
                  <c:v>0.7</c:v>
                </c:pt>
                <c:pt idx="1638">
                  <c:v>0.755</c:v>
                </c:pt>
                <c:pt idx="1639">
                  <c:v>0.77</c:v>
                </c:pt>
                <c:pt idx="1640">
                  <c:v>0.63249999999999995</c:v>
                </c:pt>
                <c:pt idx="1641">
                  <c:v>0.68</c:v>
                </c:pt>
                <c:pt idx="1642">
                  <c:v>0.79500000000000004</c:v>
                </c:pt>
                <c:pt idx="1643">
                  <c:v>0.85750000000000004</c:v>
                </c:pt>
                <c:pt idx="1644">
                  <c:v>0.92749999999999999</c:v>
                </c:pt>
                <c:pt idx="1645">
                  <c:v>0.82</c:v>
                </c:pt>
                <c:pt idx="1646">
                  <c:v>0.77249999999999996</c:v>
                </c:pt>
                <c:pt idx="1647">
                  <c:v>0.78</c:v>
                </c:pt>
                <c:pt idx="1648">
                  <c:v>0.53</c:v>
                </c:pt>
                <c:pt idx="1649">
                  <c:v>0.3075</c:v>
                </c:pt>
                <c:pt idx="1650">
                  <c:v>0.26</c:v>
                </c:pt>
                <c:pt idx="1651">
                  <c:v>0.30249999999999999</c:v>
                </c:pt>
                <c:pt idx="1652">
                  <c:v>0.33</c:v>
                </c:pt>
                <c:pt idx="1653">
                  <c:v>0.41499999999999998</c:v>
                </c:pt>
                <c:pt idx="1654">
                  <c:v>0.63500000000000001</c:v>
                </c:pt>
                <c:pt idx="1655">
                  <c:v>0.6875</c:v>
                </c:pt>
                <c:pt idx="1656">
                  <c:v>0.7</c:v>
                </c:pt>
                <c:pt idx="1657">
                  <c:v>0.66</c:v>
                </c:pt>
                <c:pt idx="1658">
                  <c:v>0.97250000000000003</c:v>
                </c:pt>
                <c:pt idx="1659">
                  <c:v>0.79</c:v>
                </c:pt>
                <c:pt idx="1660">
                  <c:v>0.65500000000000003</c:v>
                </c:pt>
                <c:pt idx="1661">
                  <c:v>0.59</c:v>
                </c:pt>
                <c:pt idx="1662">
                  <c:v>0.61250000000000004</c:v>
                </c:pt>
                <c:pt idx="1663">
                  <c:v>0.60499999999999998</c:v>
                </c:pt>
                <c:pt idx="1664">
                  <c:v>0.63500000000000001</c:v>
                </c:pt>
                <c:pt idx="1665">
                  <c:v>0.5</c:v>
                </c:pt>
                <c:pt idx="1666">
                  <c:v>0.4375</c:v>
                </c:pt>
                <c:pt idx="1667">
                  <c:v>0.4375</c:v>
                </c:pt>
                <c:pt idx="1668">
                  <c:v>0.14000000000000001</c:v>
                </c:pt>
                <c:pt idx="1669">
                  <c:v>7.7499999999999999E-2</c:v>
                </c:pt>
                <c:pt idx="1670">
                  <c:v>0.03</c:v>
                </c:pt>
                <c:pt idx="1671">
                  <c:v>0.17749999999999999</c:v>
                </c:pt>
                <c:pt idx="1672">
                  <c:v>0.155</c:v>
                </c:pt>
                <c:pt idx="1673">
                  <c:v>-3.7499999999999999E-2</c:v>
                </c:pt>
                <c:pt idx="1674">
                  <c:v>-0.06</c:v>
                </c:pt>
              </c:numCache>
            </c:numRef>
          </c:yVal>
          <c:smooth val="0"/>
          <c:extLst>
            <c:ext xmlns:c16="http://schemas.microsoft.com/office/drawing/2014/chart" uri="{C3380CC4-5D6E-409C-BE32-E72D297353CC}">
              <c16:uniqueId val="{00000002-2B39-40AC-8D4B-C7FA9D0C618C}"/>
            </c:ext>
          </c:extLst>
        </c:ser>
        <c:dLbls>
          <c:showLegendKey val="0"/>
          <c:showVal val="0"/>
          <c:showCatName val="0"/>
          <c:showSerName val="0"/>
          <c:showPercent val="0"/>
          <c:showBubbleSize val="0"/>
        </c:dLbls>
        <c:axId val="-2147239112"/>
        <c:axId val="-2147236056"/>
      </c:scatterChart>
      <c:valAx>
        <c:axId val="-2147239112"/>
        <c:scaling>
          <c:orientation val="minMax"/>
          <c:max val="41425"/>
          <c:min val="39084"/>
        </c:scaling>
        <c:delete val="0"/>
        <c:axPos val="b"/>
        <c:numFmt formatCode="[$-409]mmm\-yy;@" sourceLinked="0"/>
        <c:majorTickMark val="out"/>
        <c:minorTickMark val="none"/>
        <c:tickLblPos val="nextTo"/>
        <c:crossAx val="-2147236056"/>
        <c:crosses val="autoZero"/>
        <c:crossBetween val="midCat"/>
        <c:majorUnit val="186"/>
      </c:valAx>
      <c:valAx>
        <c:axId val="-2147236056"/>
        <c:scaling>
          <c:orientation val="minMax"/>
        </c:scaling>
        <c:delete val="0"/>
        <c:axPos val="l"/>
        <c:majorGridlines/>
        <c:numFmt formatCode="General" sourceLinked="1"/>
        <c:majorTickMark val="out"/>
        <c:minorTickMark val="none"/>
        <c:tickLblPos val="nextTo"/>
        <c:crossAx val="-2147239112"/>
        <c:crosses val="autoZero"/>
        <c:crossBetween val="midCat"/>
      </c:valAx>
    </c:plotArea>
    <c:legend>
      <c:legendPos val="b"/>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BF!$B$2</c:f>
              <c:strCache>
                <c:ptCount val="1"/>
                <c:pt idx="0">
                  <c:v>EURUSD 3m</c:v>
                </c:pt>
              </c:strCache>
            </c:strRef>
          </c:tx>
          <c:spPr>
            <a:ln w="12700">
              <a:solidFill>
                <a:srgbClr val="0000FF"/>
              </a:solidFill>
            </a:ln>
          </c:spPr>
          <c:marker>
            <c:symbol val="none"/>
          </c:marker>
          <c:xVal>
            <c:numRef>
              <c:f>BF!$A$3:$A$1551</c:f>
              <c:numCache>
                <c:formatCode>d\-mmm\-yy</c:formatCode>
                <c:ptCount val="1549"/>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39441</c:v>
                </c:pt>
                <c:pt idx="202">
                  <c:v>39442</c:v>
                </c:pt>
                <c:pt idx="203">
                  <c:v>39443</c:v>
                </c:pt>
                <c:pt idx="204">
                  <c:v>39444</c:v>
                </c:pt>
                <c:pt idx="205">
                  <c:v>39447</c:v>
                </c:pt>
                <c:pt idx="206">
                  <c:v>39448</c:v>
                </c:pt>
                <c:pt idx="207">
                  <c:v>39449</c:v>
                </c:pt>
                <c:pt idx="208">
                  <c:v>39450</c:v>
                </c:pt>
                <c:pt idx="209">
                  <c:v>39451</c:v>
                </c:pt>
                <c:pt idx="210">
                  <c:v>39454</c:v>
                </c:pt>
                <c:pt idx="211">
                  <c:v>39455</c:v>
                </c:pt>
                <c:pt idx="212">
                  <c:v>39456</c:v>
                </c:pt>
                <c:pt idx="213">
                  <c:v>39457</c:v>
                </c:pt>
                <c:pt idx="214">
                  <c:v>39458</c:v>
                </c:pt>
                <c:pt idx="215">
                  <c:v>39461</c:v>
                </c:pt>
                <c:pt idx="216">
                  <c:v>39462</c:v>
                </c:pt>
                <c:pt idx="217">
                  <c:v>39463</c:v>
                </c:pt>
                <c:pt idx="218">
                  <c:v>39464</c:v>
                </c:pt>
                <c:pt idx="219">
                  <c:v>39465</c:v>
                </c:pt>
                <c:pt idx="220">
                  <c:v>39468</c:v>
                </c:pt>
                <c:pt idx="221">
                  <c:v>39469</c:v>
                </c:pt>
                <c:pt idx="222">
                  <c:v>39470</c:v>
                </c:pt>
                <c:pt idx="223">
                  <c:v>39471</c:v>
                </c:pt>
                <c:pt idx="224">
                  <c:v>39472</c:v>
                </c:pt>
                <c:pt idx="225">
                  <c:v>39475</c:v>
                </c:pt>
                <c:pt idx="226">
                  <c:v>39476</c:v>
                </c:pt>
                <c:pt idx="227">
                  <c:v>39477</c:v>
                </c:pt>
                <c:pt idx="228">
                  <c:v>39478</c:v>
                </c:pt>
                <c:pt idx="229">
                  <c:v>39479</c:v>
                </c:pt>
                <c:pt idx="230">
                  <c:v>39482</c:v>
                </c:pt>
                <c:pt idx="231">
                  <c:v>39483</c:v>
                </c:pt>
                <c:pt idx="232">
                  <c:v>39484</c:v>
                </c:pt>
                <c:pt idx="233">
                  <c:v>39485</c:v>
                </c:pt>
                <c:pt idx="234">
                  <c:v>39486</c:v>
                </c:pt>
                <c:pt idx="235">
                  <c:v>39489</c:v>
                </c:pt>
                <c:pt idx="236">
                  <c:v>39490</c:v>
                </c:pt>
                <c:pt idx="237">
                  <c:v>39491</c:v>
                </c:pt>
                <c:pt idx="238">
                  <c:v>39492</c:v>
                </c:pt>
                <c:pt idx="239">
                  <c:v>39493</c:v>
                </c:pt>
                <c:pt idx="240">
                  <c:v>39496</c:v>
                </c:pt>
                <c:pt idx="241">
                  <c:v>39497</c:v>
                </c:pt>
                <c:pt idx="242">
                  <c:v>39498</c:v>
                </c:pt>
                <c:pt idx="243">
                  <c:v>39499</c:v>
                </c:pt>
                <c:pt idx="244">
                  <c:v>39500</c:v>
                </c:pt>
                <c:pt idx="245">
                  <c:v>39503</c:v>
                </c:pt>
                <c:pt idx="246">
                  <c:v>39504</c:v>
                </c:pt>
                <c:pt idx="247">
                  <c:v>39505</c:v>
                </c:pt>
                <c:pt idx="248">
                  <c:v>39506</c:v>
                </c:pt>
                <c:pt idx="249">
                  <c:v>39507</c:v>
                </c:pt>
                <c:pt idx="250">
                  <c:v>39510</c:v>
                </c:pt>
                <c:pt idx="251">
                  <c:v>39511</c:v>
                </c:pt>
                <c:pt idx="252">
                  <c:v>39512</c:v>
                </c:pt>
                <c:pt idx="253">
                  <c:v>39513</c:v>
                </c:pt>
                <c:pt idx="254">
                  <c:v>39514</c:v>
                </c:pt>
                <c:pt idx="255">
                  <c:v>39517</c:v>
                </c:pt>
                <c:pt idx="256">
                  <c:v>39518</c:v>
                </c:pt>
                <c:pt idx="257">
                  <c:v>39519</c:v>
                </c:pt>
                <c:pt idx="258">
                  <c:v>39521</c:v>
                </c:pt>
                <c:pt idx="259">
                  <c:v>39524</c:v>
                </c:pt>
                <c:pt idx="260">
                  <c:v>39525</c:v>
                </c:pt>
                <c:pt idx="261">
                  <c:v>39526</c:v>
                </c:pt>
                <c:pt idx="262">
                  <c:v>39527</c:v>
                </c:pt>
                <c:pt idx="263">
                  <c:v>39528</c:v>
                </c:pt>
                <c:pt idx="264">
                  <c:v>39531</c:v>
                </c:pt>
                <c:pt idx="265">
                  <c:v>39532</c:v>
                </c:pt>
                <c:pt idx="266">
                  <c:v>39533</c:v>
                </c:pt>
                <c:pt idx="267">
                  <c:v>39534</c:v>
                </c:pt>
                <c:pt idx="268">
                  <c:v>39535</c:v>
                </c:pt>
                <c:pt idx="269">
                  <c:v>39538</c:v>
                </c:pt>
                <c:pt idx="270">
                  <c:v>39539</c:v>
                </c:pt>
                <c:pt idx="271">
                  <c:v>39540</c:v>
                </c:pt>
                <c:pt idx="272">
                  <c:v>39541</c:v>
                </c:pt>
                <c:pt idx="273">
                  <c:v>39542</c:v>
                </c:pt>
                <c:pt idx="274">
                  <c:v>39545</c:v>
                </c:pt>
                <c:pt idx="275">
                  <c:v>39546</c:v>
                </c:pt>
                <c:pt idx="276">
                  <c:v>39547</c:v>
                </c:pt>
                <c:pt idx="277">
                  <c:v>39548</c:v>
                </c:pt>
                <c:pt idx="278">
                  <c:v>39549</c:v>
                </c:pt>
                <c:pt idx="279">
                  <c:v>39552</c:v>
                </c:pt>
                <c:pt idx="280">
                  <c:v>39553</c:v>
                </c:pt>
                <c:pt idx="281">
                  <c:v>39554</c:v>
                </c:pt>
                <c:pt idx="282">
                  <c:v>39555</c:v>
                </c:pt>
                <c:pt idx="283">
                  <c:v>39556</c:v>
                </c:pt>
                <c:pt idx="284">
                  <c:v>39559</c:v>
                </c:pt>
                <c:pt idx="285">
                  <c:v>39560</c:v>
                </c:pt>
                <c:pt idx="286">
                  <c:v>39561</c:v>
                </c:pt>
                <c:pt idx="287">
                  <c:v>39562</c:v>
                </c:pt>
                <c:pt idx="288">
                  <c:v>39563</c:v>
                </c:pt>
                <c:pt idx="289">
                  <c:v>39566</c:v>
                </c:pt>
                <c:pt idx="290">
                  <c:v>39567</c:v>
                </c:pt>
                <c:pt idx="291">
                  <c:v>39568</c:v>
                </c:pt>
                <c:pt idx="292">
                  <c:v>39569</c:v>
                </c:pt>
                <c:pt idx="293">
                  <c:v>39570</c:v>
                </c:pt>
                <c:pt idx="294">
                  <c:v>39573</c:v>
                </c:pt>
                <c:pt idx="295">
                  <c:v>39574</c:v>
                </c:pt>
                <c:pt idx="296">
                  <c:v>39575</c:v>
                </c:pt>
                <c:pt idx="297">
                  <c:v>39576</c:v>
                </c:pt>
                <c:pt idx="298">
                  <c:v>39577</c:v>
                </c:pt>
                <c:pt idx="299">
                  <c:v>39580</c:v>
                </c:pt>
                <c:pt idx="300">
                  <c:v>39581</c:v>
                </c:pt>
                <c:pt idx="301">
                  <c:v>39582</c:v>
                </c:pt>
                <c:pt idx="302">
                  <c:v>39583</c:v>
                </c:pt>
                <c:pt idx="303">
                  <c:v>39584</c:v>
                </c:pt>
                <c:pt idx="304">
                  <c:v>39587</c:v>
                </c:pt>
                <c:pt idx="305">
                  <c:v>39588</c:v>
                </c:pt>
                <c:pt idx="306">
                  <c:v>39589</c:v>
                </c:pt>
                <c:pt idx="307">
                  <c:v>39591</c:v>
                </c:pt>
                <c:pt idx="308">
                  <c:v>39594</c:v>
                </c:pt>
                <c:pt idx="309">
                  <c:v>39595</c:v>
                </c:pt>
                <c:pt idx="310">
                  <c:v>39596</c:v>
                </c:pt>
                <c:pt idx="311">
                  <c:v>39597</c:v>
                </c:pt>
                <c:pt idx="312">
                  <c:v>39598</c:v>
                </c:pt>
                <c:pt idx="313">
                  <c:v>39601</c:v>
                </c:pt>
                <c:pt idx="314">
                  <c:v>39602</c:v>
                </c:pt>
                <c:pt idx="315">
                  <c:v>39603</c:v>
                </c:pt>
                <c:pt idx="316">
                  <c:v>39604</c:v>
                </c:pt>
                <c:pt idx="317">
                  <c:v>39605</c:v>
                </c:pt>
                <c:pt idx="318">
                  <c:v>39608</c:v>
                </c:pt>
                <c:pt idx="319">
                  <c:v>39609</c:v>
                </c:pt>
                <c:pt idx="320">
                  <c:v>39610</c:v>
                </c:pt>
                <c:pt idx="321">
                  <c:v>39611</c:v>
                </c:pt>
                <c:pt idx="322">
                  <c:v>39612</c:v>
                </c:pt>
                <c:pt idx="323">
                  <c:v>39615</c:v>
                </c:pt>
                <c:pt idx="324">
                  <c:v>39616</c:v>
                </c:pt>
                <c:pt idx="325">
                  <c:v>39618</c:v>
                </c:pt>
                <c:pt idx="326">
                  <c:v>39619</c:v>
                </c:pt>
                <c:pt idx="327">
                  <c:v>39622</c:v>
                </c:pt>
                <c:pt idx="328">
                  <c:v>39623</c:v>
                </c:pt>
                <c:pt idx="329">
                  <c:v>39624</c:v>
                </c:pt>
                <c:pt idx="330">
                  <c:v>39625</c:v>
                </c:pt>
                <c:pt idx="331">
                  <c:v>39626</c:v>
                </c:pt>
                <c:pt idx="332">
                  <c:v>39629</c:v>
                </c:pt>
                <c:pt idx="333">
                  <c:v>39630</c:v>
                </c:pt>
                <c:pt idx="334">
                  <c:v>39631</c:v>
                </c:pt>
                <c:pt idx="335">
                  <c:v>39632</c:v>
                </c:pt>
                <c:pt idx="336">
                  <c:v>39633</c:v>
                </c:pt>
                <c:pt idx="337">
                  <c:v>39636</c:v>
                </c:pt>
                <c:pt idx="338">
                  <c:v>39637</c:v>
                </c:pt>
                <c:pt idx="339">
                  <c:v>39638</c:v>
                </c:pt>
                <c:pt idx="340">
                  <c:v>39639</c:v>
                </c:pt>
                <c:pt idx="341">
                  <c:v>39640</c:v>
                </c:pt>
                <c:pt idx="342">
                  <c:v>39643</c:v>
                </c:pt>
                <c:pt idx="343">
                  <c:v>39644</c:v>
                </c:pt>
                <c:pt idx="344">
                  <c:v>39645</c:v>
                </c:pt>
                <c:pt idx="345">
                  <c:v>39646</c:v>
                </c:pt>
                <c:pt idx="346">
                  <c:v>39647</c:v>
                </c:pt>
                <c:pt idx="347">
                  <c:v>39653</c:v>
                </c:pt>
                <c:pt idx="348">
                  <c:v>39654</c:v>
                </c:pt>
                <c:pt idx="349">
                  <c:v>39657</c:v>
                </c:pt>
                <c:pt idx="350">
                  <c:v>39666</c:v>
                </c:pt>
                <c:pt idx="351">
                  <c:v>39667</c:v>
                </c:pt>
                <c:pt idx="352">
                  <c:v>39668</c:v>
                </c:pt>
                <c:pt idx="353">
                  <c:v>39671</c:v>
                </c:pt>
                <c:pt idx="354">
                  <c:v>39672</c:v>
                </c:pt>
                <c:pt idx="355">
                  <c:v>39673</c:v>
                </c:pt>
                <c:pt idx="356">
                  <c:v>39674</c:v>
                </c:pt>
                <c:pt idx="357">
                  <c:v>39675</c:v>
                </c:pt>
                <c:pt idx="358">
                  <c:v>39678</c:v>
                </c:pt>
                <c:pt idx="359">
                  <c:v>39679</c:v>
                </c:pt>
                <c:pt idx="360">
                  <c:v>39680</c:v>
                </c:pt>
                <c:pt idx="361">
                  <c:v>39681</c:v>
                </c:pt>
                <c:pt idx="362">
                  <c:v>39682</c:v>
                </c:pt>
                <c:pt idx="363">
                  <c:v>39685</c:v>
                </c:pt>
                <c:pt idx="364">
                  <c:v>39686</c:v>
                </c:pt>
                <c:pt idx="365">
                  <c:v>39687</c:v>
                </c:pt>
                <c:pt idx="366">
                  <c:v>39688</c:v>
                </c:pt>
                <c:pt idx="367">
                  <c:v>39689</c:v>
                </c:pt>
                <c:pt idx="368">
                  <c:v>39692</c:v>
                </c:pt>
                <c:pt idx="369">
                  <c:v>39693</c:v>
                </c:pt>
                <c:pt idx="370">
                  <c:v>39694</c:v>
                </c:pt>
                <c:pt idx="371">
                  <c:v>39695</c:v>
                </c:pt>
                <c:pt idx="372">
                  <c:v>39696</c:v>
                </c:pt>
                <c:pt idx="373">
                  <c:v>39699</c:v>
                </c:pt>
                <c:pt idx="374">
                  <c:v>39700</c:v>
                </c:pt>
                <c:pt idx="375">
                  <c:v>39701</c:v>
                </c:pt>
                <c:pt idx="376">
                  <c:v>39702</c:v>
                </c:pt>
                <c:pt idx="377">
                  <c:v>39703</c:v>
                </c:pt>
                <c:pt idx="378">
                  <c:v>39706</c:v>
                </c:pt>
                <c:pt idx="379">
                  <c:v>39707</c:v>
                </c:pt>
                <c:pt idx="380">
                  <c:v>39708</c:v>
                </c:pt>
                <c:pt idx="381">
                  <c:v>39713</c:v>
                </c:pt>
                <c:pt idx="382">
                  <c:v>39714</c:v>
                </c:pt>
                <c:pt idx="383">
                  <c:v>39715</c:v>
                </c:pt>
                <c:pt idx="384">
                  <c:v>39716</c:v>
                </c:pt>
                <c:pt idx="385">
                  <c:v>39717</c:v>
                </c:pt>
                <c:pt idx="386">
                  <c:v>39721</c:v>
                </c:pt>
                <c:pt idx="387">
                  <c:v>39722</c:v>
                </c:pt>
                <c:pt idx="388">
                  <c:v>39723</c:v>
                </c:pt>
                <c:pt idx="389">
                  <c:v>39724</c:v>
                </c:pt>
                <c:pt idx="390">
                  <c:v>39727</c:v>
                </c:pt>
                <c:pt idx="391">
                  <c:v>39728</c:v>
                </c:pt>
                <c:pt idx="392">
                  <c:v>39729</c:v>
                </c:pt>
                <c:pt idx="393">
                  <c:v>39730</c:v>
                </c:pt>
                <c:pt idx="394">
                  <c:v>39731</c:v>
                </c:pt>
                <c:pt idx="395">
                  <c:v>39735</c:v>
                </c:pt>
                <c:pt idx="396">
                  <c:v>39736</c:v>
                </c:pt>
                <c:pt idx="397">
                  <c:v>39737</c:v>
                </c:pt>
                <c:pt idx="398">
                  <c:v>39738</c:v>
                </c:pt>
                <c:pt idx="399">
                  <c:v>39741</c:v>
                </c:pt>
                <c:pt idx="400">
                  <c:v>39742</c:v>
                </c:pt>
                <c:pt idx="401">
                  <c:v>39743</c:v>
                </c:pt>
                <c:pt idx="402">
                  <c:v>39744</c:v>
                </c:pt>
                <c:pt idx="403">
                  <c:v>39745</c:v>
                </c:pt>
                <c:pt idx="404">
                  <c:v>39748</c:v>
                </c:pt>
                <c:pt idx="405">
                  <c:v>39749</c:v>
                </c:pt>
                <c:pt idx="406">
                  <c:v>39750</c:v>
                </c:pt>
                <c:pt idx="407">
                  <c:v>39751</c:v>
                </c:pt>
                <c:pt idx="408">
                  <c:v>39752</c:v>
                </c:pt>
                <c:pt idx="409">
                  <c:v>39755</c:v>
                </c:pt>
                <c:pt idx="410">
                  <c:v>39756</c:v>
                </c:pt>
                <c:pt idx="411">
                  <c:v>39757</c:v>
                </c:pt>
                <c:pt idx="412">
                  <c:v>39758</c:v>
                </c:pt>
                <c:pt idx="413">
                  <c:v>39759</c:v>
                </c:pt>
                <c:pt idx="414">
                  <c:v>39762</c:v>
                </c:pt>
                <c:pt idx="415">
                  <c:v>39763</c:v>
                </c:pt>
                <c:pt idx="416">
                  <c:v>39764</c:v>
                </c:pt>
                <c:pt idx="417">
                  <c:v>39765</c:v>
                </c:pt>
                <c:pt idx="418">
                  <c:v>39766</c:v>
                </c:pt>
                <c:pt idx="419">
                  <c:v>39769</c:v>
                </c:pt>
                <c:pt idx="420">
                  <c:v>39770</c:v>
                </c:pt>
                <c:pt idx="421">
                  <c:v>39771</c:v>
                </c:pt>
                <c:pt idx="422">
                  <c:v>39772</c:v>
                </c:pt>
                <c:pt idx="423">
                  <c:v>39773</c:v>
                </c:pt>
                <c:pt idx="424">
                  <c:v>39776</c:v>
                </c:pt>
                <c:pt idx="425">
                  <c:v>39777</c:v>
                </c:pt>
                <c:pt idx="426">
                  <c:v>39778</c:v>
                </c:pt>
                <c:pt idx="427">
                  <c:v>39779</c:v>
                </c:pt>
                <c:pt idx="428">
                  <c:v>39780</c:v>
                </c:pt>
                <c:pt idx="429">
                  <c:v>39783</c:v>
                </c:pt>
                <c:pt idx="430">
                  <c:v>39784</c:v>
                </c:pt>
                <c:pt idx="431">
                  <c:v>39785</c:v>
                </c:pt>
                <c:pt idx="432">
                  <c:v>39786</c:v>
                </c:pt>
                <c:pt idx="433">
                  <c:v>39787</c:v>
                </c:pt>
                <c:pt idx="434">
                  <c:v>39790</c:v>
                </c:pt>
                <c:pt idx="435">
                  <c:v>39791</c:v>
                </c:pt>
                <c:pt idx="436">
                  <c:v>39792</c:v>
                </c:pt>
                <c:pt idx="437">
                  <c:v>39793</c:v>
                </c:pt>
                <c:pt idx="438">
                  <c:v>39794</c:v>
                </c:pt>
                <c:pt idx="439">
                  <c:v>39798</c:v>
                </c:pt>
                <c:pt idx="440">
                  <c:v>39799</c:v>
                </c:pt>
                <c:pt idx="441">
                  <c:v>39800</c:v>
                </c:pt>
                <c:pt idx="442">
                  <c:v>39801</c:v>
                </c:pt>
                <c:pt idx="443">
                  <c:v>39807</c:v>
                </c:pt>
                <c:pt idx="444">
                  <c:v>39819</c:v>
                </c:pt>
                <c:pt idx="445">
                  <c:v>39820</c:v>
                </c:pt>
                <c:pt idx="446">
                  <c:v>39821</c:v>
                </c:pt>
                <c:pt idx="447">
                  <c:v>39822</c:v>
                </c:pt>
                <c:pt idx="448">
                  <c:v>39825</c:v>
                </c:pt>
                <c:pt idx="449">
                  <c:v>39826</c:v>
                </c:pt>
                <c:pt idx="450">
                  <c:v>39827</c:v>
                </c:pt>
                <c:pt idx="451">
                  <c:v>39828</c:v>
                </c:pt>
                <c:pt idx="452">
                  <c:v>39829</c:v>
                </c:pt>
                <c:pt idx="453">
                  <c:v>39832</c:v>
                </c:pt>
                <c:pt idx="454">
                  <c:v>39833</c:v>
                </c:pt>
                <c:pt idx="455">
                  <c:v>39834</c:v>
                </c:pt>
                <c:pt idx="456">
                  <c:v>39835</c:v>
                </c:pt>
                <c:pt idx="457">
                  <c:v>39836</c:v>
                </c:pt>
                <c:pt idx="458">
                  <c:v>39839</c:v>
                </c:pt>
                <c:pt idx="459">
                  <c:v>39840</c:v>
                </c:pt>
                <c:pt idx="460">
                  <c:v>39841</c:v>
                </c:pt>
                <c:pt idx="461">
                  <c:v>39842</c:v>
                </c:pt>
                <c:pt idx="462">
                  <c:v>39843</c:v>
                </c:pt>
                <c:pt idx="463">
                  <c:v>39846</c:v>
                </c:pt>
                <c:pt idx="464">
                  <c:v>39847</c:v>
                </c:pt>
                <c:pt idx="465">
                  <c:v>39848</c:v>
                </c:pt>
                <c:pt idx="466">
                  <c:v>39849</c:v>
                </c:pt>
                <c:pt idx="467">
                  <c:v>39850</c:v>
                </c:pt>
                <c:pt idx="468">
                  <c:v>39853</c:v>
                </c:pt>
                <c:pt idx="469">
                  <c:v>39854</c:v>
                </c:pt>
                <c:pt idx="470">
                  <c:v>39855</c:v>
                </c:pt>
                <c:pt idx="471">
                  <c:v>39856</c:v>
                </c:pt>
                <c:pt idx="472">
                  <c:v>39857</c:v>
                </c:pt>
                <c:pt idx="473">
                  <c:v>39860</c:v>
                </c:pt>
                <c:pt idx="474">
                  <c:v>39861</c:v>
                </c:pt>
                <c:pt idx="475">
                  <c:v>39862</c:v>
                </c:pt>
                <c:pt idx="476">
                  <c:v>39863</c:v>
                </c:pt>
                <c:pt idx="477">
                  <c:v>39864</c:v>
                </c:pt>
                <c:pt idx="478">
                  <c:v>39867</c:v>
                </c:pt>
                <c:pt idx="479">
                  <c:v>39868</c:v>
                </c:pt>
                <c:pt idx="480">
                  <c:v>39869</c:v>
                </c:pt>
                <c:pt idx="481">
                  <c:v>39870</c:v>
                </c:pt>
                <c:pt idx="482">
                  <c:v>39871</c:v>
                </c:pt>
                <c:pt idx="483">
                  <c:v>39874</c:v>
                </c:pt>
                <c:pt idx="484">
                  <c:v>39875</c:v>
                </c:pt>
                <c:pt idx="485">
                  <c:v>39876</c:v>
                </c:pt>
                <c:pt idx="486">
                  <c:v>39877</c:v>
                </c:pt>
                <c:pt idx="487">
                  <c:v>39878</c:v>
                </c:pt>
                <c:pt idx="488">
                  <c:v>39881</c:v>
                </c:pt>
                <c:pt idx="489">
                  <c:v>39882</c:v>
                </c:pt>
                <c:pt idx="490">
                  <c:v>39884</c:v>
                </c:pt>
                <c:pt idx="491">
                  <c:v>39891</c:v>
                </c:pt>
                <c:pt idx="492">
                  <c:v>39892</c:v>
                </c:pt>
                <c:pt idx="493">
                  <c:v>39895</c:v>
                </c:pt>
                <c:pt idx="494">
                  <c:v>39896</c:v>
                </c:pt>
                <c:pt idx="495">
                  <c:v>39897</c:v>
                </c:pt>
                <c:pt idx="496">
                  <c:v>39898</c:v>
                </c:pt>
                <c:pt idx="497">
                  <c:v>39899</c:v>
                </c:pt>
                <c:pt idx="498">
                  <c:v>39902</c:v>
                </c:pt>
                <c:pt idx="499">
                  <c:v>39903</c:v>
                </c:pt>
                <c:pt idx="500">
                  <c:v>39904</c:v>
                </c:pt>
                <c:pt idx="501">
                  <c:v>39905</c:v>
                </c:pt>
                <c:pt idx="502">
                  <c:v>39906</c:v>
                </c:pt>
                <c:pt idx="503">
                  <c:v>39909</c:v>
                </c:pt>
                <c:pt idx="504">
                  <c:v>39910</c:v>
                </c:pt>
                <c:pt idx="505">
                  <c:v>39911</c:v>
                </c:pt>
                <c:pt idx="506">
                  <c:v>39912</c:v>
                </c:pt>
                <c:pt idx="507">
                  <c:v>39913</c:v>
                </c:pt>
                <c:pt idx="508">
                  <c:v>39916</c:v>
                </c:pt>
                <c:pt idx="509">
                  <c:v>39917</c:v>
                </c:pt>
                <c:pt idx="510">
                  <c:v>39918</c:v>
                </c:pt>
                <c:pt idx="511">
                  <c:v>39919</c:v>
                </c:pt>
                <c:pt idx="512">
                  <c:v>39923</c:v>
                </c:pt>
                <c:pt idx="513">
                  <c:v>39933</c:v>
                </c:pt>
                <c:pt idx="514">
                  <c:v>39934</c:v>
                </c:pt>
                <c:pt idx="515">
                  <c:v>39937</c:v>
                </c:pt>
                <c:pt idx="516">
                  <c:v>39938</c:v>
                </c:pt>
                <c:pt idx="517">
                  <c:v>39939</c:v>
                </c:pt>
                <c:pt idx="518">
                  <c:v>39940</c:v>
                </c:pt>
                <c:pt idx="519">
                  <c:v>39941</c:v>
                </c:pt>
                <c:pt idx="520">
                  <c:v>39944</c:v>
                </c:pt>
                <c:pt idx="521">
                  <c:v>39945</c:v>
                </c:pt>
                <c:pt idx="522">
                  <c:v>39946</c:v>
                </c:pt>
                <c:pt idx="523">
                  <c:v>39947</c:v>
                </c:pt>
                <c:pt idx="524">
                  <c:v>39948</c:v>
                </c:pt>
                <c:pt idx="525">
                  <c:v>39951</c:v>
                </c:pt>
                <c:pt idx="526">
                  <c:v>39952</c:v>
                </c:pt>
                <c:pt idx="527">
                  <c:v>39953</c:v>
                </c:pt>
                <c:pt idx="528">
                  <c:v>39954</c:v>
                </c:pt>
                <c:pt idx="529">
                  <c:v>39955</c:v>
                </c:pt>
                <c:pt idx="530">
                  <c:v>39958</c:v>
                </c:pt>
                <c:pt idx="531">
                  <c:v>39959</c:v>
                </c:pt>
                <c:pt idx="532">
                  <c:v>39960</c:v>
                </c:pt>
                <c:pt idx="533">
                  <c:v>39961</c:v>
                </c:pt>
                <c:pt idx="534">
                  <c:v>39962</c:v>
                </c:pt>
                <c:pt idx="535">
                  <c:v>39965</c:v>
                </c:pt>
                <c:pt idx="536">
                  <c:v>39966</c:v>
                </c:pt>
                <c:pt idx="537">
                  <c:v>39967</c:v>
                </c:pt>
                <c:pt idx="538">
                  <c:v>39968</c:v>
                </c:pt>
                <c:pt idx="539">
                  <c:v>39969</c:v>
                </c:pt>
                <c:pt idx="540">
                  <c:v>39972</c:v>
                </c:pt>
                <c:pt idx="541">
                  <c:v>39973</c:v>
                </c:pt>
                <c:pt idx="542">
                  <c:v>39974</c:v>
                </c:pt>
                <c:pt idx="543">
                  <c:v>39975</c:v>
                </c:pt>
                <c:pt idx="544">
                  <c:v>39976</c:v>
                </c:pt>
                <c:pt idx="545">
                  <c:v>39979</c:v>
                </c:pt>
                <c:pt idx="546">
                  <c:v>39980</c:v>
                </c:pt>
                <c:pt idx="547">
                  <c:v>39981</c:v>
                </c:pt>
                <c:pt idx="548">
                  <c:v>39982</c:v>
                </c:pt>
                <c:pt idx="549">
                  <c:v>39983</c:v>
                </c:pt>
                <c:pt idx="550">
                  <c:v>39986</c:v>
                </c:pt>
                <c:pt idx="551">
                  <c:v>39987</c:v>
                </c:pt>
                <c:pt idx="552">
                  <c:v>39988</c:v>
                </c:pt>
                <c:pt idx="553">
                  <c:v>39989</c:v>
                </c:pt>
                <c:pt idx="554">
                  <c:v>39990</c:v>
                </c:pt>
                <c:pt idx="555">
                  <c:v>39993</c:v>
                </c:pt>
                <c:pt idx="556">
                  <c:v>39994</c:v>
                </c:pt>
                <c:pt idx="557">
                  <c:v>39995</c:v>
                </c:pt>
                <c:pt idx="558">
                  <c:v>39996</c:v>
                </c:pt>
                <c:pt idx="559">
                  <c:v>39997</c:v>
                </c:pt>
                <c:pt idx="560">
                  <c:v>40000</c:v>
                </c:pt>
                <c:pt idx="561">
                  <c:v>40001</c:v>
                </c:pt>
                <c:pt idx="562">
                  <c:v>40002</c:v>
                </c:pt>
                <c:pt idx="563">
                  <c:v>40008</c:v>
                </c:pt>
                <c:pt idx="564">
                  <c:v>40009</c:v>
                </c:pt>
                <c:pt idx="565">
                  <c:v>40010</c:v>
                </c:pt>
                <c:pt idx="566">
                  <c:v>40011</c:v>
                </c:pt>
                <c:pt idx="567">
                  <c:v>40014</c:v>
                </c:pt>
                <c:pt idx="568">
                  <c:v>40015</c:v>
                </c:pt>
                <c:pt idx="569">
                  <c:v>40016</c:v>
                </c:pt>
                <c:pt idx="570">
                  <c:v>40018</c:v>
                </c:pt>
                <c:pt idx="571">
                  <c:v>40021</c:v>
                </c:pt>
                <c:pt idx="572">
                  <c:v>40022</c:v>
                </c:pt>
                <c:pt idx="573">
                  <c:v>40023</c:v>
                </c:pt>
                <c:pt idx="574">
                  <c:v>40024</c:v>
                </c:pt>
                <c:pt idx="575">
                  <c:v>40025</c:v>
                </c:pt>
                <c:pt idx="576">
                  <c:v>40028</c:v>
                </c:pt>
                <c:pt idx="577">
                  <c:v>40029</c:v>
                </c:pt>
                <c:pt idx="578">
                  <c:v>40030</c:v>
                </c:pt>
                <c:pt idx="579">
                  <c:v>40031</c:v>
                </c:pt>
                <c:pt idx="580">
                  <c:v>40032</c:v>
                </c:pt>
                <c:pt idx="581">
                  <c:v>40035</c:v>
                </c:pt>
                <c:pt idx="582">
                  <c:v>40036</c:v>
                </c:pt>
                <c:pt idx="583">
                  <c:v>40037</c:v>
                </c:pt>
                <c:pt idx="584">
                  <c:v>40038</c:v>
                </c:pt>
                <c:pt idx="585">
                  <c:v>40039</c:v>
                </c:pt>
                <c:pt idx="586">
                  <c:v>40044</c:v>
                </c:pt>
                <c:pt idx="587">
                  <c:v>40049</c:v>
                </c:pt>
                <c:pt idx="588">
                  <c:v>40050</c:v>
                </c:pt>
                <c:pt idx="589">
                  <c:v>40051</c:v>
                </c:pt>
                <c:pt idx="590">
                  <c:v>40052</c:v>
                </c:pt>
                <c:pt idx="591">
                  <c:v>40053</c:v>
                </c:pt>
                <c:pt idx="592">
                  <c:v>40056</c:v>
                </c:pt>
                <c:pt idx="593">
                  <c:v>40057</c:v>
                </c:pt>
                <c:pt idx="594">
                  <c:v>40063</c:v>
                </c:pt>
                <c:pt idx="595">
                  <c:v>40064</c:v>
                </c:pt>
                <c:pt idx="596">
                  <c:v>40065</c:v>
                </c:pt>
                <c:pt idx="597">
                  <c:v>40066</c:v>
                </c:pt>
                <c:pt idx="598">
                  <c:v>40067</c:v>
                </c:pt>
                <c:pt idx="599">
                  <c:v>40070</c:v>
                </c:pt>
                <c:pt idx="600">
                  <c:v>40072</c:v>
                </c:pt>
                <c:pt idx="601">
                  <c:v>40073</c:v>
                </c:pt>
                <c:pt idx="602">
                  <c:v>40074</c:v>
                </c:pt>
                <c:pt idx="603">
                  <c:v>40078</c:v>
                </c:pt>
                <c:pt idx="604">
                  <c:v>40079</c:v>
                </c:pt>
                <c:pt idx="605">
                  <c:v>40080</c:v>
                </c:pt>
                <c:pt idx="606">
                  <c:v>40088</c:v>
                </c:pt>
                <c:pt idx="607">
                  <c:v>40091</c:v>
                </c:pt>
                <c:pt idx="608">
                  <c:v>40092</c:v>
                </c:pt>
                <c:pt idx="609">
                  <c:v>40093</c:v>
                </c:pt>
                <c:pt idx="610">
                  <c:v>40094</c:v>
                </c:pt>
                <c:pt idx="611">
                  <c:v>40095</c:v>
                </c:pt>
                <c:pt idx="612">
                  <c:v>40098</c:v>
                </c:pt>
                <c:pt idx="613">
                  <c:v>40099</c:v>
                </c:pt>
                <c:pt idx="614">
                  <c:v>40100</c:v>
                </c:pt>
                <c:pt idx="615">
                  <c:v>40101</c:v>
                </c:pt>
                <c:pt idx="616">
                  <c:v>40107</c:v>
                </c:pt>
                <c:pt idx="617">
                  <c:v>40108</c:v>
                </c:pt>
                <c:pt idx="618">
                  <c:v>40109</c:v>
                </c:pt>
                <c:pt idx="619">
                  <c:v>40112</c:v>
                </c:pt>
                <c:pt idx="620">
                  <c:v>40113</c:v>
                </c:pt>
                <c:pt idx="621">
                  <c:v>40114</c:v>
                </c:pt>
                <c:pt idx="622">
                  <c:v>40115</c:v>
                </c:pt>
                <c:pt idx="623">
                  <c:v>40116</c:v>
                </c:pt>
                <c:pt idx="624">
                  <c:v>40119</c:v>
                </c:pt>
                <c:pt idx="625">
                  <c:v>40120</c:v>
                </c:pt>
                <c:pt idx="626">
                  <c:v>40121</c:v>
                </c:pt>
                <c:pt idx="627">
                  <c:v>40122</c:v>
                </c:pt>
                <c:pt idx="628">
                  <c:v>40123</c:v>
                </c:pt>
                <c:pt idx="629">
                  <c:v>40126</c:v>
                </c:pt>
                <c:pt idx="630">
                  <c:v>40127</c:v>
                </c:pt>
                <c:pt idx="631">
                  <c:v>40128</c:v>
                </c:pt>
                <c:pt idx="632">
                  <c:v>40129</c:v>
                </c:pt>
                <c:pt idx="633">
                  <c:v>40130</c:v>
                </c:pt>
                <c:pt idx="634">
                  <c:v>40133</c:v>
                </c:pt>
                <c:pt idx="635">
                  <c:v>40134</c:v>
                </c:pt>
                <c:pt idx="636">
                  <c:v>40135</c:v>
                </c:pt>
                <c:pt idx="637">
                  <c:v>40136</c:v>
                </c:pt>
                <c:pt idx="638">
                  <c:v>40137</c:v>
                </c:pt>
                <c:pt idx="639">
                  <c:v>40140</c:v>
                </c:pt>
                <c:pt idx="640">
                  <c:v>40141</c:v>
                </c:pt>
                <c:pt idx="641">
                  <c:v>40142</c:v>
                </c:pt>
                <c:pt idx="642">
                  <c:v>40143</c:v>
                </c:pt>
                <c:pt idx="643">
                  <c:v>40144</c:v>
                </c:pt>
                <c:pt idx="644">
                  <c:v>40147</c:v>
                </c:pt>
                <c:pt idx="645">
                  <c:v>40148</c:v>
                </c:pt>
                <c:pt idx="646">
                  <c:v>40149</c:v>
                </c:pt>
                <c:pt idx="647">
                  <c:v>40150</c:v>
                </c:pt>
                <c:pt idx="648">
                  <c:v>40151</c:v>
                </c:pt>
                <c:pt idx="649">
                  <c:v>40154</c:v>
                </c:pt>
                <c:pt idx="650">
                  <c:v>40155</c:v>
                </c:pt>
                <c:pt idx="651">
                  <c:v>40156</c:v>
                </c:pt>
                <c:pt idx="652">
                  <c:v>40157</c:v>
                </c:pt>
                <c:pt idx="653">
                  <c:v>40158</c:v>
                </c:pt>
                <c:pt idx="654">
                  <c:v>40161</c:v>
                </c:pt>
                <c:pt idx="655">
                  <c:v>40162</c:v>
                </c:pt>
                <c:pt idx="656">
                  <c:v>40163</c:v>
                </c:pt>
                <c:pt idx="657">
                  <c:v>40164</c:v>
                </c:pt>
                <c:pt idx="658">
                  <c:v>40165</c:v>
                </c:pt>
                <c:pt idx="659">
                  <c:v>40168</c:v>
                </c:pt>
                <c:pt idx="660">
                  <c:v>40169</c:v>
                </c:pt>
                <c:pt idx="661">
                  <c:v>40170</c:v>
                </c:pt>
                <c:pt idx="662">
                  <c:v>40171</c:v>
                </c:pt>
                <c:pt idx="663">
                  <c:v>40175</c:v>
                </c:pt>
                <c:pt idx="664">
                  <c:v>40176</c:v>
                </c:pt>
                <c:pt idx="665">
                  <c:v>40177</c:v>
                </c:pt>
                <c:pt idx="666">
                  <c:v>40178</c:v>
                </c:pt>
                <c:pt idx="667">
                  <c:v>40182</c:v>
                </c:pt>
                <c:pt idx="668">
                  <c:v>40183</c:v>
                </c:pt>
                <c:pt idx="669">
                  <c:v>40184</c:v>
                </c:pt>
                <c:pt idx="670">
                  <c:v>40185</c:v>
                </c:pt>
                <c:pt idx="671">
                  <c:v>40186</c:v>
                </c:pt>
                <c:pt idx="672">
                  <c:v>40189</c:v>
                </c:pt>
                <c:pt idx="673">
                  <c:v>40190</c:v>
                </c:pt>
                <c:pt idx="674">
                  <c:v>40191</c:v>
                </c:pt>
                <c:pt idx="675">
                  <c:v>40192</c:v>
                </c:pt>
                <c:pt idx="676">
                  <c:v>40193</c:v>
                </c:pt>
                <c:pt idx="677">
                  <c:v>40196</c:v>
                </c:pt>
                <c:pt idx="678">
                  <c:v>40197</c:v>
                </c:pt>
                <c:pt idx="679">
                  <c:v>40198</c:v>
                </c:pt>
                <c:pt idx="680">
                  <c:v>40199</c:v>
                </c:pt>
                <c:pt idx="681">
                  <c:v>40200</c:v>
                </c:pt>
                <c:pt idx="682">
                  <c:v>40203</c:v>
                </c:pt>
                <c:pt idx="683">
                  <c:v>40204</c:v>
                </c:pt>
                <c:pt idx="684">
                  <c:v>40205</c:v>
                </c:pt>
                <c:pt idx="685">
                  <c:v>40206</c:v>
                </c:pt>
                <c:pt idx="686">
                  <c:v>40207</c:v>
                </c:pt>
                <c:pt idx="687">
                  <c:v>40210</c:v>
                </c:pt>
                <c:pt idx="688">
                  <c:v>40211</c:v>
                </c:pt>
                <c:pt idx="689">
                  <c:v>40212</c:v>
                </c:pt>
                <c:pt idx="690">
                  <c:v>40213</c:v>
                </c:pt>
                <c:pt idx="691">
                  <c:v>40214</c:v>
                </c:pt>
                <c:pt idx="692">
                  <c:v>40217</c:v>
                </c:pt>
                <c:pt idx="693">
                  <c:v>40218</c:v>
                </c:pt>
                <c:pt idx="694">
                  <c:v>40219</c:v>
                </c:pt>
                <c:pt idx="695">
                  <c:v>40220</c:v>
                </c:pt>
                <c:pt idx="696">
                  <c:v>40221</c:v>
                </c:pt>
                <c:pt idx="697">
                  <c:v>40224</c:v>
                </c:pt>
                <c:pt idx="698">
                  <c:v>40225</c:v>
                </c:pt>
                <c:pt idx="699">
                  <c:v>40226</c:v>
                </c:pt>
                <c:pt idx="700">
                  <c:v>40227</c:v>
                </c:pt>
                <c:pt idx="701">
                  <c:v>40228</c:v>
                </c:pt>
                <c:pt idx="702">
                  <c:v>40231</c:v>
                </c:pt>
                <c:pt idx="703">
                  <c:v>40232</c:v>
                </c:pt>
                <c:pt idx="704">
                  <c:v>40233</c:v>
                </c:pt>
                <c:pt idx="705">
                  <c:v>40234</c:v>
                </c:pt>
                <c:pt idx="706">
                  <c:v>40235</c:v>
                </c:pt>
                <c:pt idx="707">
                  <c:v>40238</c:v>
                </c:pt>
                <c:pt idx="708">
                  <c:v>40239</c:v>
                </c:pt>
                <c:pt idx="709">
                  <c:v>40240</c:v>
                </c:pt>
                <c:pt idx="710">
                  <c:v>40241</c:v>
                </c:pt>
                <c:pt idx="711">
                  <c:v>40242</c:v>
                </c:pt>
                <c:pt idx="712">
                  <c:v>40245</c:v>
                </c:pt>
                <c:pt idx="713">
                  <c:v>40247</c:v>
                </c:pt>
                <c:pt idx="714">
                  <c:v>40248</c:v>
                </c:pt>
                <c:pt idx="715">
                  <c:v>40249</c:v>
                </c:pt>
                <c:pt idx="716">
                  <c:v>40252</c:v>
                </c:pt>
                <c:pt idx="717">
                  <c:v>40253</c:v>
                </c:pt>
                <c:pt idx="718">
                  <c:v>40254</c:v>
                </c:pt>
                <c:pt idx="719">
                  <c:v>40255</c:v>
                </c:pt>
                <c:pt idx="720">
                  <c:v>40256</c:v>
                </c:pt>
                <c:pt idx="721">
                  <c:v>40259</c:v>
                </c:pt>
                <c:pt idx="722">
                  <c:v>40260</c:v>
                </c:pt>
                <c:pt idx="723">
                  <c:v>40261</c:v>
                </c:pt>
                <c:pt idx="724">
                  <c:v>40262</c:v>
                </c:pt>
                <c:pt idx="725">
                  <c:v>40263</c:v>
                </c:pt>
                <c:pt idx="726">
                  <c:v>40266</c:v>
                </c:pt>
                <c:pt idx="727">
                  <c:v>40267</c:v>
                </c:pt>
                <c:pt idx="728">
                  <c:v>40268</c:v>
                </c:pt>
                <c:pt idx="729">
                  <c:v>40269</c:v>
                </c:pt>
                <c:pt idx="730">
                  <c:v>40270</c:v>
                </c:pt>
                <c:pt idx="731">
                  <c:v>40273</c:v>
                </c:pt>
                <c:pt idx="732">
                  <c:v>40274</c:v>
                </c:pt>
                <c:pt idx="733">
                  <c:v>40275</c:v>
                </c:pt>
                <c:pt idx="734">
                  <c:v>40276</c:v>
                </c:pt>
                <c:pt idx="735">
                  <c:v>40277</c:v>
                </c:pt>
                <c:pt idx="736">
                  <c:v>40280</c:v>
                </c:pt>
                <c:pt idx="737">
                  <c:v>40281</c:v>
                </c:pt>
                <c:pt idx="738">
                  <c:v>40282</c:v>
                </c:pt>
                <c:pt idx="739">
                  <c:v>40283</c:v>
                </c:pt>
                <c:pt idx="740">
                  <c:v>40284</c:v>
                </c:pt>
                <c:pt idx="741">
                  <c:v>40287</c:v>
                </c:pt>
                <c:pt idx="742">
                  <c:v>40288</c:v>
                </c:pt>
                <c:pt idx="743">
                  <c:v>40289</c:v>
                </c:pt>
                <c:pt idx="744">
                  <c:v>40290</c:v>
                </c:pt>
                <c:pt idx="745">
                  <c:v>40291</c:v>
                </c:pt>
                <c:pt idx="746">
                  <c:v>40294</c:v>
                </c:pt>
                <c:pt idx="747">
                  <c:v>40295</c:v>
                </c:pt>
                <c:pt idx="748">
                  <c:v>40296</c:v>
                </c:pt>
                <c:pt idx="749">
                  <c:v>40297</c:v>
                </c:pt>
                <c:pt idx="750">
                  <c:v>40298</c:v>
                </c:pt>
                <c:pt idx="751">
                  <c:v>40301</c:v>
                </c:pt>
                <c:pt idx="752">
                  <c:v>40302</c:v>
                </c:pt>
                <c:pt idx="753">
                  <c:v>40303</c:v>
                </c:pt>
                <c:pt idx="754">
                  <c:v>40304</c:v>
                </c:pt>
                <c:pt idx="755">
                  <c:v>40305</c:v>
                </c:pt>
                <c:pt idx="756">
                  <c:v>40308</c:v>
                </c:pt>
                <c:pt idx="757">
                  <c:v>40309</c:v>
                </c:pt>
                <c:pt idx="758">
                  <c:v>40310</c:v>
                </c:pt>
                <c:pt idx="759">
                  <c:v>40311</c:v>
                </c:pt>
                <c:pt idx="760">
                  <c:v>40312</c:v>
                </c:pt>
                <c:pt idx="761">
                  <c:v>40315</c:v>
                </c:pt>
                <c:pt idx="762">
                  <c:v>40316</c:v>
                </c:pt>
                <c:pt idx="763">
                  <c:v>40317</c:v>
                </c:pt>
                <c:pt idx="764">
                  <c:v>40318</c:v>
                </c:pt>
                <c:pt idx="765">
                  <c:v>40319</c:v>
                </c:pt>
                <c:pt idx="766">
                  <c:v>40322</c:v>
                </c:pt>
                <c:pt idx="767">
                  <c:v>40323</c:v>
                </c:pt>
                <c:pt idx="768">
                  <c:v>40324</c:v>
                </c:pt>
                <c:pt idx="769">
                  <c:v>40325</c:v>
                </c:pt>
                <c:pt idx="770">
                  <c:v>40326</c:v>
                </c:pt>
                <c:pt idx="771">
                  <c:v>40329</c:v>
                </c:pt>
                <c:pt idx="772">
                  <c:v>40330</c:v>
                </c:pt>
                <c:pt idx="773">
                  <c:v>40331</c:v>
                </c:pt>
                <c:pt idx="774">
                  <c:v>40332</c:v>
                </c:pt>
                <c:pt idx="775">
                  <c:v>40333</c:v>
                </c:pt>
                <c:pt idx="776">
                  <c:v>40336</c:v>
                </c:pt>
                <c:pt idx="777">
                  <c:v>40337</c:v>
                </c:pt>
                <c:pt idx="778">
                  <c:v>40338</c:v>
                </c:pt>
                <c:pt idx="779">
                  <c:v>40339</c:v>
                </c:pt>
                <c:pt idx="780">
                  <c:v>40340</c:v>
                </c:pt>
                <c:pt idx="781">
                  <c:v>40343</c:v>
                </c:pt>
                <c:pt idx="782">
                  <c:v>40344</c:v>
                </c:pt>
                <c:pt idx="783">
                  <c:v>40345</c:v>
                </c:pt>
                <c:pt idx="784">
                  <c:v>40346</c:v>
                </c:pt>
                <c:pt idx="785">
                  <c:v>40347</c:v>
                </c:pt>
                <c:pt idx="786">
                  <c:v>40350</c:v>
                </c:pt>
                <c:pt idx="787">
                  <c:v>40351</c:v>
                </c:pt>
                <c:pt idx="788">
                  <c:v>40352</c:v>
                </c:pt>
                <c:pt idx="789">
                  <c:v>40353</c:v>
                </c:pt>
                <c:pt idx="790">
                  <c:v>40354</c:v>
                </c:pt>
                <c:pt idx="791">
                  <c:v>40357</c:v>
                </c:pt>
                <c:pt idx="792">
                  <c:v>40358</c:v>
                </c:pt>
                <c:pt idx="793">
                  <c:v>40359</c:v>
                </c:pt>
                <c:pt idx="794">
                  <c:v>40360</c:v>
                </c:pt>
                <c:pt idx="795">
                  <c:v>40361</c:v>
                </c:pt>
                <c:pt idx="796">
                  <c:v>40364</c:v>
                </c:pt>
                <c:pt idx="797">
                  <c:v>40365</c:v>
                </c:pt>
                <c:pt idx="798">
                  <c:v>40366</c:v>
                </c:pt>
                <c:pt idx="799">
                  <c:v>40367</c:v>
                </c:pt>
                <c:pt idx="800">
                  <c:v>40368</c:v>
                </c:pt>
                <c:pt idx="801">
                  <c:v>40371</c:v>
                </c:pt>
                <c:pt idx="802">
                  <c:v>40372</c:v>
                </c:pt>
                <c:pt idx="803">
                  <c:v>40373</c:v>
                </c:pt>
                <c:pt idx="804">
                  <c:v>40374</c:v>
                </c:pt>
                <c:pt idx="805">
                  <c:v>40375</c:v>
                </c:pt>
                <c:pt idx="806">
                  <c:v>40378</c:v>
                </c:pt>
                <c:pt idx="807">
                  <c:v>40379</c:v>
                </c:pt>
                <c:pt idx="808">
                  <c:v>40380</c:v>
                </c:pt>
                <c:pt idx="809">
                  <c:v>40381</c:v>
                </c:pt>
                <c:pt idx="810">
                  <c:v>40382</c:v>
                </c:pt>
                <c:pt idx="811">
                  <c:v>40385</c:v>
                </c:pt>
                <c:pt idx="812">
                  <c:v>40386</c:v>
                </c:pt>
                <c:pt idx="813">
                  <c:v>40387</c:v>
                </c:pt>
                <c:pt idx="814">
                  <c:v>40388</c:v>
                </c:pt>
                <c:pt idx="815">
                  <c:v>40389</c:v>
                </c:pt>
                <c:pt idx="816">
                  <c:v>40392</c:v>
                </c:pt>
                <c:pt idx="817">
                  <c:v>40393</c:v>
                </c:pt>
                <c:pt idx="818">
                  <c:v>40394</c:v>
                </c:pt>
                <c:pt idx="819">
                  <c:v>40395</c:v>
                </c:pt>
                <c:pt idx="820">
                  <c:v>40396</c:v>
                </c:pt>
                <c:pt idx="821">
                  <c:v>40399</c:v>
                </c:pt>
                <c:pt idx="822">
                  <c:v>40400</c:v>
                </c:pt>
                <c:pt idx="823">
                  <c:v>40401</c:v>
                </c:pt>
                <c:pt idx="824">
                  <c:v>40402</c:v>
                </c:pt>
                <c:pt idx="825">
                  <c:v>40403</c:v>
                </c:pt>
                <c:pt idx="826">
                  <c:v>40406</c:v>
                </c:pt>
                <c:pt idx="827">
                  <c:v>40407</c:v>
                </c:pt>
                <c:pt idx="828">
                  <c:v>40408</c:v>
                </c:pt>
                <c:pt idx="829">
                  <c:v>40409</c:v>
                </c:pt>
                <c:pt idx="830">
                  <c:v>40410</c:v>
                </c:pt>
                <c:pt idx="831">
                  <c:v>40413</c:v>
                </c:pt>
                <c:pt idx="832">
                  <c:v>40414</c:v>
                </c:pt>
                <c:pt idx="833">
                  <c:v>40415</c:v>
                </c:pt>
                <c:pt idx="834">
                  <c:v>40416</c:v>
                </c:pt>
                <c:pt idx="835">
                  <c:v>40417</c:v>
                </c:pt>
                <c:pt idx="836">
                  <c:v>40420</c:v>
                </c:pt>
                <c:pt idx="837">
                  <c:v>40421</c:v>
                </c:pt>
                <c:pt idx="838">
                  <c:v>40422</c:v>
                </c:pt>
                <c:pt idx="839">
                  <c:v>40423</c:v>
                </c:pt>
                <c:pt idx="840">
                  <c:v>40424</c:v>
                </c:pt>
                <c:pt idx="841">
                  <c:v>40428</c:v>
                </c:pt>
                <c:pt idx="842">
                  <c:v>40429</c:v>
                </c:pt>
                <c:pt idx="843">
                  <c:v>40430</c:v>
                </c:pt>
                <c:pt idx="844">
                  <c:v>40431</c:v>
                </c:pt>
                <c:pt idx="845">
                  <c:v>40434</c:v>
                </c:pt>
                <c:pt idx="846">
                  <c:v>40435</c:v>
                </c:pt>
                <c:pt idx="847">
                  <c:v>40436</c:v>
                </c:pt>
                <c:pt idx="848">
                  <c:v>40437</c:v>
                </c:pt>
                <c:pt idx="849">
                  <c:v>40438</c:v>
                </c:pt>
                <c:pt idx="850">
                  <c:v>40441</c:v>
                </c:pt>
                <c:pt idx="851">
                  <c:v>40442</c:v>
                </c:pt>
                <c:pt idx="852">
                  <c:v>40443</c:v>
                </c:pt>
                <c:pt idx="853">
                  <c:v>40444</c:v>
                </c:pt>
                <c:pt idx="854">
                  <c:v>40445</c:v>
                </c:pt>
                <c:pt idx="855">
                  <c:v>40448</c:v>
                </c:pt>
                <c:pt idx="856">
                  <c:v>40449</c:v>
                </c:pt>
                <c:pt idx="857">
                  <c:v>40450</c:v>
                </c:pt>
                <c:pt idx="858">
                  <c:v>40451</c:v>
                </c:pt>
                <c:pt idx="859">
                  <c:v>40452</c:v>
                </c:pt>
                <c:pt idx="860">
                  <c:v>40455</c:v>
                </c:pt>
                <c:pt idx="861">
                  <c:v>40456</c:v>
                </c:pt>
                <c:pt idx="862">
                  <c:v>40457</c:v>
                </c:pt>
                <c:pt idx="863">
                  <c:v>40458</c:v>
                </c:pt>
                <c:pt idx="864">
                  <c:v>40459</c:v>
                </c:pt>
                <c:pt idx="865">
                  <c:v>40462</c:v>
                </c:pt>
                <c:pt idx="866">
                  <c:v>40463</c:v>
                </c:pt>
                <c:pt idx="867">
                  <c:v>40464</c:v>
                </c:pt>
                <c:pt idx="868">
                  <c:v>40465</c:v>
                </c:pt>
                <c:pt idx="869">
                  <c:v>40466</c:v>
                </c:pt>
                <c:pt idx="870">
                  <c:v>40469</c:v>
                </c:pt>
                <c:pt idx="871">
                  <c:v>40470</c:v>
                </c:pt>
                <c:pt idx="872">
                  <c:v>40471</c:v>
                </c:pt>
                <c:pt idx="873">
                  <c:v>40472</c:v>
                </c:pt>
                <c:pt idx="874">
                  <c:v>40473</c:v>
                </c:pt>
                <c:pt idx="875">
                  <c:v>40476</c:v>
                </c:pt>
                <c:pt idx="876">
                  <c:v>40477</c:v>
                </c:pt>
                <c:pt idx="877">
                  <c:v>40478</c:v>
                </c:pt>
                <c:pt idx="878">
                  <c:v>40479</c:v>
                </c:pt>
                <c:pt idx="879">
                  <c:v>40480</c:v>
                </c:pt>
                <c:pt idx="880">
                  <c:v>40483</c:v>
                </c:pt>
                <c:pt idx="881">
                  <c:v>40484</c:v>
                </c:pt>
                <c:pt idx="882">
                  <c:v>40485</c:v>
                </c:pt>
                <c:pt idx="883">
                  <c:v>40486</c:v>
                </c:pt>
                <c:pt idx="884">
                  <c:v>40487</c:v>
                </c:pt>
                <c:pt idx="885">
                  <c:v>40490</c:v>
                </c:pt>
                <c:pt idx="886">
                  <c:v>40491</c:v>
                </c:pt>
                <c:pt idx="887">
                  <c:v>40492</c:v>
                </c:pt>
                <c:pt idx="888">
                  <c:v>40493</c:v>
                </c:pt>
                <c:pt idx="889">
                  <c:v>40494</c:v>
                </c:pt>
                <c:pt idx="890">
                  <c:v>40497</c:v>
                </c:pt>
                <c:pt idx="891">
                  <c:v>40498</c:v>
                </c:pt>
                <c:pt idx="892">
                  <c:v>40499</c:v>
                </c:pt>
                <c:pt idx="893">
                  <c:v>40500</c:v>
                </c:pt>
                <c:pt idx="894">
                  <c:v>40501</c:v>
                </c:pt>
                <c:pt idx="895">
                  <c:v>40504</c:v>
                </c:pt>
                <c:pt idx="896">
                  <c:v>40505</c:v>
                </c:pt>
                <c:pt idx="897">
                  <c:v>40506</c:v>
                </c:pt>
                <c:pt idx="898">
                  <c:v>40507</c:v>
                </c:pt>
                <c:pt idx="899">
                  <c:v>40508</c:v>
                </c:pt>
                <c:pt idx="900">
                  <c:v>40511</c:v>
                </c:pt>
                <c:pt idx="901">
                  <c:v>40512</c:v>
                </c:pt>
                <c:pt idx="902">
                  <c:v>40513</c:v>
                </c:pt>
                <c:pt idx="903">
                  <c:v>40514</c:v>
                </c:pt>
                <c:pt idx="904">
                  <c:v>40515</c:v>
                </c:pt>
                <c:pt idx="905">
                  <c:v>40518</c:v>
                </c:pt>
                <c:pt idx="906">
                  <c:v>40519</c:v>
                </c:pt>
                <c:pt idx="907">
                  <c:v>40520</c:v>
                </c:pt>
                <c:pt idx="908">
                  <c:v>40525</c:v>
                </c:pt>
                <c:pt idx="909">
                  <c:v>40526</c:v>
                </c:pt>
                <c:pt idx="910">
                  <c:v>40527</c:v>
                </c:pt>
                <c:pt idx="911">
                  <c:v>40528</c:v>
                </c:pt>
                <c:pt idx="912">
                  <c:v>40529</c:v>
                </c:pt>
                <c:pt idx="913">
                  <c:v>40532</c:v>
                </c:pt>
                <c:pt idx="914">
                  <c:v>40533</c:v>
                </c:pt>
                <c:pt idx="915">
                  <c:v>40534</c:v>
                </c:pt>
                <c:pt idx="916">
                  <c:v>40535</c:v>
                </c:pt>
                <c:pt idx="917">
                  <c:v>40536</c:v>
                </c:pt>
                <c:pt idx="918">
                  <c:v>40539</c:v>
                </c:pt>
                <c:pt idx="919">
                  <c:v>40540</c:v>
                </c:pt>
                <c:pt idx="920">
                  <c:v>40541</c:v>
                </c:pt>
                <c:pt idx="921">
                  <c:v>40542</c:v>
                </c:pt>
                <c:pt idx="922">
                  <c:v>40543</c:v>
                </c:pt>
                <c:pt idx="923">
                  <c:v>40546</c:v>
                </c:pt>
                <c:pt idx="924">
                  <c:v>40547</c:v>
                </c:pt>
                <c:pt idx="925">
                  <c:v>40548</c:v>
                </c:pt>
                <c:pt idx="926">
                  <c:v>40549</c:v>
                </c:pt>
                <c:pt idx="927">
                  <c:v>40550</c:v>
                </c:pt>
                <c:pt idx="928">
                  <c:v>40553</c:v>
                </c:pt>
                <c:pt idx="929">
                  <c:v>40554</c:v>
                </c:pt>
                <c:pt idx="930">
                  <c:v>40555</c:v>
                </c:pt>
                <c:pt idx="931">
                  <c:v>40556</c:v>
                </c:pt>
                <c:pt idx="932">
                  <c:v>40557</c:v>
                </c:pt>
                <c:pt idx="933">
                  <c:v>40560</c:v>
                </c:pt>
                <c:pt idx="934">
                  <c:v>40561</c:v>
                </c:pt>
                <c:pt idx="935">
                  <c:v>40562</c:v>
                </c:pt>
                <c:pt idx="936">
                  <c:v>40563</c:v>
                </c:pt>
                <c:pt idx="937">
                  <c:v>40564</c:v>
                </c:pt>
                <c:pt idx="938">
                  <c:v>40567</c:v>
                </c:pt>
                <c:pt idx="939">
                  <c:v>40568</c:v>
                </c:pt>
                <c:pt idx="940">
                  <c:v>40569</c:v>
                </c:pt>
                <c:pt idx="941">
                  <c:v>40570</c:v>
                </c:pt>
                <c:pt idx="942">
                  <c:v>40571</c:v>
                </c:pt>
                <c:pt idx="943">
                  <c:v>40574</c:v>
                </c:pt>
                <c:pt idx="944">
                  <c:v>40575</c:v>
                </c:pt>
                <c:pt idx="945">
                  <c:v>40576</c:v>
                </c:pt>
                <c:pt idx="946">
                  <c:v>40577</c:v>
                </c:pt>
                <c:pt idx="947">
                  <c:v>40578</c:v>
                </c:pt>
                <c:pt idx="948">
                  <c:v>40581</c:v>
                </c:pt>
                <c:pt idx="949">
                  <c:v>40582</c:v>
                </c:pt>
                <c:pt idx="950">
                  <c:v>40583</c:v>
                </c:pt>
                <c:pt idx="951">
                  <c:v>40584</c:v>
                </c:pt>
                <c:pt idx="952">
                  <c:v>40585</c:v>
                </c:pt>
                <c:pt idx="953">
                  <c:v>40588</c:v>
                </c:pt>
                <c:pt idx="954">
                  <c:v>40589</c:v>
                </c:pt>
                <c:pt idx="955">
                  <c:v>40590</c:v>
                </c:pt>
                <c:pt idx="956">
                  <c:v>40591</c:v>
                </c:pt>
                <c:pt idx="957">
                  <c:v>40592</c:v>
                </c:pt>
                <c:pt idx="958">
                  <c:v>40595</c:v>
                </c:pt>
                <c:pt idx="959">
                  <c:v>40596</c:v>
                </c:pt>
                <c:pt idx="960">
                  <c:v>40597</c:v>
                </c:pt>
                <c:pt idx="961">
                  <c:v>40598</c:v>
                </c:pt>
                <c:pt idx="962">
                  <c:v>40599</c:v>
                </c:pt>
                <c:pt idx="963">
                  <c:v>40602</c:v>
                </c:pt>
                <c:pt idx="964">
                  <c:v>40603</c:v>
                </c:pt>
                <c:pt idx="965">
                  <c:v>40604</c:v>
                </c:pt>
                <c:pt idx="966">
                  <c:v>40605</c:v>
                </c:pt>
                <c:pt idx="967">
                  <c:v>40606</c:v>
                </c:pt>
                <c:pt idx="968">
                  <c:v>40609</c:v>
                </c:pt>
                <c:pt idx="969">
                  <c:v>40610</c:v>
                </c:pt>
                <c:pt idx="970">
                  <c:v>40611</c:v>
                </c:pt>
                <c:pt idx="971">
                  <c:v>40612</c:v>
                </c:pt>
                <c:pt idx="972">
                  <c:v>40613</c:v>
                </c:pt>
                <c:pt idx="973">
                  <c:v>40616</c:v>
                </c:pt>
                <c:pt idx="974">
                  <c:v>40617</c:v>
                </c:pt>
                <c:pt idx="975">
                  <c:v>40618</c:v>
                </c:pt>
                <c:pt idx="976">
                  <c:v>40619</c:v>
                </c:pt>
                <c:pt idx="977">
                  <c:v>40620</c:v>
                </c:pt>
                <c:pt idx="978">
                  <c:v>40623</c:v>
                </c:pt>
                <c:pt idx="979">
                  <c:v>40624</c:v>
                </c:pt>
                <c:pt idx="980">
                  <c:v>40625</c:v>
                </c:pt>
                <c:pt idx="981">
                  <c:v>40626</c:v>
                </c:pt>
                <c:pt idx="982">
                  <c:v>40627</c:v>
                </c:pt>
                <c:pt idx="983">
                  <c:v>40630</c:v>
                </c:pt>
                <c:pt idx="984">
                  <c:v>40631</c:v>
                </c:pt>
                <c:pt idx="985">
                  <c:v>40632</c:v>
                </c:pt>
                <c:pt idx="986">
                  <c:v>40633</c:v>
                </c:pt>
                <c:pt idx="987">
                  <c:v>40634</c:v>
                </c:pt>
                <c:pt idx="988">
                  <c:v>40637</c:v>
                </c:pt>
                <c:pt idx="989">
                  <c:v>40638</c:v>
                </c:pt>
                <c:pt idx="990">
                  <c:v>40639</c:v>
                </c:pt>
                <c:pt idx="991">
                  <c:v>40640</c:v>
                </c:pt>
                <c:pt idx="992">
                  <c:v>40641</c:v>
                </c:pt>
                <c:pt idx="993">
                  <c:v>40644</c:v>
                </c:pt>
                <c:pt idx="994">
                  <c:v>40645</c:v>
                </c:pt>
                <c:pt idx="995">
                  <c:v>40646</c:v>
                </c:pt>
                <c:pt idx="996">
                  <c:v>40647</c:v>
                </c:pt>
                <c:pt idx="997">
                  <c:v>40648</c:v>
                </c:pt>
                <c:pt idx="998">
                  <c:v>40651</c:v>
                </c:pt>
                <c:pt idx="999">
                  <c:v>40652</c:v>
                </c:pt>
                <c:pt idx="1000">
                  <c:v>40653</c:v>
                </c:pt>
                <c:pt idx="1001">
                  <c:v>40654</c:v>
                </c:pt>
                <c:pt idx="1002">
                  <c:v>40655</c:v>
                </c:pt>
                <c:pt idx="1003">
                  <c:v>40658</c:v>
                </c:pt>
                <c:pt idx="1004">
                  <c:v>40659</c:v>
                </c:pt>
                <c:pt idx="1005">
                  <c:v>40660</c:v>
                </c:pt>
                <c:pt idx="1006">
                  <c:v>40661</c:v>
                </c:pt>
                <c:pt idx="1007">
                  <c:v>40662</c:v>
                </c:pt>
                <c:pt idx="1008">
                  <c:v>40665</c:v>
                </c:pt>
                <c:pt idx="1009">
                  <c:v>40666</c:v>
                </c:pt>
                <c:pt idx="1010">
                  <c:v>40667</c:v>
                </c:pt>
                <c:pt idx="1011">
                  <c:v>40668</c:v>
                </c:pt>
                <c:pt idx="1012">
                  <c:v>40669</c:v>
                </c:pt>
                <c:pt idx="1013">
                  <c:v>40672</c:v>
                </c:pt>
                <c:pt idx="1014">
                  <c:v>40673</c:v>
                </c:pt>
                <c:pt idx="1015">
                  <c:v>40674</c:v>
                </c:pt>
                <c:pt idx="1016">
                  <c:v>40675</c:v>
                </c:pt>
                <c:pt idx="1017">
                  <c:v>40676</c:v>
                </c:pt>
                <c:pt idx="1018">
                  <c:v>40679</c:v>
                </c:pt>
                <c:pt idx="1019">
                  <c:v>40680</c:v>
                </c:pt>
                <c:pt idx="1020">
                  <c:v>40681</c:v>
                </c:pt>
                <c:pt idx="1021">
                  <c:v>40682</c:v>
                </c:pt>
                <c:pt idx="1022">
                  <c:v>40683</c:v>
                </c:pt>
                <c:pt idx="1023">
                  <c:v>40686</c:v>
                </c:pt>
                <c:pt idx="1024">
                  <c:v>40687</c:v>
                </c:pt>
                <c:pt idx="1025">
                  <c:v>40688</c:v>
                </c:pt>
                <c:pt idx="1026">
                  <c:v>40689</c:v>
                </c:pt>
                <c:pt idx="1027">
                  <c:v>40690</c:v>
                </c:pt>
                <c:pt idx="1028">
                  <c:v>40693</c:v>
                </c:pt>
                <c:pt idx="1029">
                  <c:v>40694</c:v>
                </c:pt>
                <c:pt idx="1030">
                  <c:v>40695</c:v>
                </c:pt>
                <c:pt idx="1031">
                  <c:v>40696</c:v>
                </c:pt>
                <c:pt idx="1032">
                  <c:v>40697</c:v>
                </c:pt>
                <c:pt idx="1033">
                  <c:v>40700</c:v>
                </c:pt>
                <c:pt idx="1034">
                  <c:v>40701</c:v>
                </c:pt>
                <c:pt idx="1035">
                  <c:v>40702</c:v>
                </c:pt>
                <c:pt idx="1036">
                  <c:v>40703</c:v>
                </c:pt>
                <c:pt idx="1037">
                  <c:v>40704</c:v>
                </c:pt>
                <c:pt idx="1038">
                  <c:v>40707</c:v>
                </c:pt>
                <c:pt idx="1039">
                  <c:v>40708</c:v>
                </c:pt>
                <c:pt idx="1040">
                  <c:v>40709</c:v>
                </c:pt>
                <c:pt idx="1041">
                  <c:v>40710</c:v>
                </c:pt>
                <c:pt idx="1042">
                  <c:v>40711</c:v>
                </c:pt>
                <c:pt idx="1043">
                  <c:v>40714</c:v>
                </c:pt>
                <c:pt idx="1044">
                  <c:v>40715</c:v>
                </c:pt>
                <c:pt idx="1045">
                  <c:v>40716</c:v>
                </c:pt>
                <c:pt idx="1046">
                  <c:v>40717</c:v>
                </c:pt>
                <c:pt idx="1047">
                  <c:v>40718</c:v>
                </c:pt>
                <c:pt idx="1048">
                  <c:v>40721</c:v>
                </c:pt>
                <c:pt idx="1049">
                  <c:v>40722</c:v>
                </c:pt>
                <c:pt idx="1050">
                  <c:v>40723</c:v>
                </c:pt>
                <c:pt idx="1051">
                  <c:v>40724</c:v>
                </c:pt>
                <c:pt idx="1052">
                  <c:v>40725</c:v>
                </c:pt>
                <c:pt idx="1053">
                  <c:v>40728</c:v>
                </c:pt>
                <c:pt idx="1054">
                  <c:v>40729</c:v>
                </c:pt>
                <c:pt idx="1055">
                  <c:v>40730</c:v>
                </c:pt>
                <c:pt idx="1056">
                  <c:v>40731</c:v>
                </c:pt>
                <c:pt idx="1057">
                  <c:v>40732</c:v>
                </c:pt>
                <c:pt idx="1058">
                  <c:v>40735</c:v>
                </c:pt>
                <c:pt idx="1059">
                  <c:v>40736</c:v>
                </c:pt>
                <c:pt idx="1060">
                  <c:v>40737</c:v>
                </c:pt>
                <c:pt idx="1061">
                  <c:v>40738</c:v>
                </c:pt>
                <c:pt idx="1062">
                  <c:v>40739</c:v>
                </c:pt>
                <c:pt idx="1063">
                  <c:v>40742</c:v>
                </c:pt>
                <c:pt idx="1064">
                  <c:v>40743</c:v>
                </c:pt>
                <c:pt idx="1065">
                  <c:v>40744</c:v>
                </c:pt>
                <c:pt idx="1066">
                  <c:v>40745</c:v>
                </c:pt>
                <c:pt idx="1067">
                  <c:v>40746</c:v>
                </c:pt>
                <c:pt idx="1068">
                  <c:v>40749</c:v>
                </c:pt>
                <c:pt idx="1069">
                  <c:v>40750</c:v>
                </c:pt>
                <c:pt idx="1070">
                  <c:v>40751</c:v>
                </c:pt>
                <c:pt idx="1071">
                  <c:v>40752</c:v>
                </c:pt>
                <c:pt idx="1072">
                  <c:v>40753</c:v>
                </c:pt>
                <c:pt idx="1073">
                  <c:v>40756</c:v>
                </c:pt>
                <c:pt idx="1074">
                  <c:v>40757</c:v>
                </c:pt>
                <c:pt idx="1075">
                  <c:v>40758</c:v>
                </c:pt>
                <c:pt idx="1076">
                  <c:v>40759</c:v>
                </c:pt>
                <c:pt idx="1077">
                  <c:v>40760</c:v>
                </c:pt>
                <c:pt idx="1078">
                  <c:v>40763</c:v>
                </c:pt>
                <c:pt idx="1079">
                  <c:v>40764</c:v>
                </c:pt>
                <c:pt idx="1080">
                  <c:v>40765</c:v>
                </c:pt>
                <c:pt idx="1081">
                  <c:v>40766</c:v>
                </c:pt>
                <c:pt idx="1082">
                  <c:v>40767</c:v>
                </c:pt>
                <c:pt idx="1083">
                  <c:v>40770</c:v>
                </c:pt>
                <c:pt idx="1084">
                  <c:v>40771</c:v>
                </c:pt>
                <c:pt idx="1085">
                  <c:v>40772</c:v>
                </c:pt>
                <c:pt idx="1086">
                  <c:v>40773</c:v>
                </c:pt>
                <c:pt idx="1087">
                  <c:v>40774</c:v>
                </c:pt>
                <c:pt idx="1088">
                  <c:v>40777</c:v>
                </c:pt>
                <c:pt idx="1089">
                  <c:v>40779</c:v>
                </c:pt>
                <c:pt idx="1090">
                  <c:v>40780</c:v>
                </c:pt>
                <c:pt idx="1091">
                  <c:v>40781</c:v>
                </c:pt>
                <c:pt idx="1092">
                  <c:v>40784</c:v>
                </c:pt>
                <c:pt idx="1093">
                  <c:v>40785</c:v>
                </c:pt>
                <c:pt idx="1094">
                  <c:v>40786</c:v>
                </c:pt>
                <c:pt idx="1095">
                  <c:v>40787</c:v>
                </c:pt>
                <c:pt idx="1096">
                  <c:v>40788</c:v>
                </c:pt>
                <c:pt idx="1097">
                  <c:v>40791</c:v>
                </c:pt>
                <c:pt idx="1098">
                  <c:v>40792</c:v>
                </c:pt>
                <c:pt idx="1099">
                  <c:v>40793</c:v>
                </c:pt>
                <c:pt idx="1100">
                  <c:v>40794</c:v>
                </c:pt>
                <c:pt idx="1101">
                  <c:v>40795</c:v>
                </c:pt>
                <c:pt idx="1102">
                  <c:v>40798</c:v>
                </c:pt>
                <c:pt idx="1103">
                  <c:v>40799</c:v>
                </c:pt>
                <c:pt idx="1104">
                  <c:v>40800</c:v>
                </c:pt>
                <c:pt idx="1105">
                  <c:v>40801</c:v>
                </c:pt>
                <c:pt idx="1106">
                  <c:v>40802</c:v>
                </c:pt>
                <c:pt idx="1107">
                  <c:v>40805</c:v>
                </c:pt>
                <c:pt idx="1108">
                  <c:v>40806</c:v>
                </c:pt>
                <c:pt idx="1109">
                  <c:v>40807</c:v>
                </c:pt>
                <c:pt idx="1110">
                  <c:v>40808</c:v>
                </c:pt>
                <c:pt idx="1111">
                  <c:v>40809</c:v>
                </c:pt>
                <c:pt idx="1112">
                  <c:v>40812</c:v>
                </c:pt>
                <c:pt idx="1113">
                  <c:v>40813</c:v>
                </c:pt>
                <c:pt idx="1114">
                  <c:v>40814</c:v>
                </c:pt>
                <c:pt idx="1115">
                  <c:v>40815</c:v>
                </c:pt>
                <c:pt idx="1116">
                  <c:v>40816</c:v>
                </c:pt>
                <c:pt idx="1117">
                  <c:v>40820</c:v>
                </c:pt>
                <c:pt idx="1118">
                  <c:v>40821</c:v>
                </c:pt>
                <c:pt idx="1119">
                  <c:v>40822</c:v>
                </c:pt>
                <c:pt idx="1120">
                  <c:v>40823</c:v>
                </c:pt>
                <c:pt idx="1121">
                  <c:v>40826</c:v>
                </c:pt>
                <c:pt idx="1122">
                  <c:v>40827</c:v>
                </c:pt>
                <c:pt idx="1123">
                  <c:v>40828</c:v>
                </c:pt>
                <c:pt idx="1124">
                  <c:v>40829</c:v>
                </c:pt>
                <c:pt idx="1125">
                  <c:v>40830</c:v>
                </c:pt>
                <c:pt idx="1126">
                  <c:v>40833</c:v>
                </c:pt>
                <c:pt idx="1127">
                  <c:v>40834</c:v>
                </c:pt>
                <c:pt idx="1128">
                  <c:v>40835</c:v>
                </c:pt>
                <c:pt idx="1129">
                  <c:v>40836</c:v>
                </c:pt>
                <c:pt idx="1130">
                  <c:v>40837</c:v>
                </c:pt>
                <c:pt idx="1131">
                  <c:v>40840</c:v>
                </c:pt>
                <c:pt idx="1132">
                  <c:v>40841</c:v>
                </c:pt>
                <c:pt idx="1133">
                  <c:v>40842</c:v>
                </c:pt>
                <c:pt idx="1134">
                  <c:v>40843</c:v>
                </c:pt>
                <c:pt idx="1135">
                  <c:v>40844</c:v>
                </c:pt>
                <c:pt idx="1136">
                  <c:v>40847</c:v>
                </c:pt>
                <c:pt idx="1137">
                  <c:v>40848</c:v>
                </c:pt>
                <c:pt idx="1138">
                  <c:v>40849</c:v>
                </c:pt>
                <c:pt idx="1139">
                  <c:v>40850</c:v>
                </c:pt>
                <c:pt idx="1140">
                  <c:v>40851</c:v>
                </c:pt>
                <c:pt idx="1141">
                  <c:v>40854</c:v>
                </c:pt>
                <c:pt idx="1142">
                  <c:v>40855</c:v>
                </c:pt>
                <c:pt idx="1143">
                  <c:v>40856</c:v>
                </c:pt>
                <c:pt idx="1144">
                  <c:v>40857</c:v>
                </c:pt>
                <c:pt idx="1145">
                  <c:v>40858</c:v>
                </c:pt>
                <c:pt idx="1146">
                  <c:v>40861</c:v>
                </c:pt>
                <c:pt idx="1147">
                  <c:v>40862</c:v>
                </c:pt>
                <c:pt idx="1148">
                  <c:v>40863</c:v>
                </c:pt>
                <c:pt idx="1149">
                  <c:v>40864</c:v>
                </c:pt>
                <c:pt idx="1150">
                  <c:v>40865</c:v>
                </c:pt>
                <c:pt idx="1151">
                  <c:v>40868</c:v>
                </c:pt>
                <c:pt idx="1152">
                  <c:v>40869</c:v>
                </c:pt>
                <c:pt idx="1153">
                  <c:v>40870</c:v>
                </c:pt>
                <c:pt idx="1154">
                  <c:v>40871</c:v>
                </c:pt>
                <c:pt idx="1155">
                  <c:v>40872</c:v>
                </c:pt>
                <c:pt idx="1156">
                  <c:v>40875</c:v>
                </c:pt>
                <c:pt idx="1157">
                  <c:v>40876</c:v>
                </c:pt>
                <c:pt idx="1158">
                  <c:v>40877</c:v>
                </c:pt>
                <c:pt idx="1159">
                  <c:v>40878</c:v>
                </c:pt>
                <c:pt idx="1160">
                  <c:v>40879</c:v>
                </c:pt>
                <c:pt idx="1161">
                  <c:v>40882</c:v>
                </c:pt>
                <c:pt idx="1162">
                  <c:v>40883</c:v>
                </c:pt>
                <c:pt idx="1163">
                  <c:v>40884</c:v>
                </c:pt>
                <c:pt idx="1164">
                  <c:v>40885</c:v>
                </c:pt>
                <c:pt idx="1165">
                  <c:v>40886</c:v>
                </c:pt>
                <c:pt idx="1166">
                  <c:v>40889</c:v>
                </c:pt>
                <c:pt idx="1167">
                  <c:v>40890</c:v>
                </c:pt>
                <c:pt idx="1168">
                  <c:v>40891</c:v>
                </c:pt>
                <c:pt idx="1169">
                  <c:v>40892</c:v>
                </c:pt>
                <c:pt idx="1170">
                  <c:v>40893</c:v>
                </c:pt>
                <c:pt idx="1171">
                  <c:v>40896</c:v>
                </c:pt>
                <c:pt idx="1172">
                  <c:v>40897</c:v>
                </c:pt>
                <c:pt idx="1173">
                  <c:v>40898</c:v>
                </c:pt>
                <c:pt idx="1174">
                  <c:v>40899</c:v>
                </c:pt>
                <c:pt idx="1175">
                  <c:v>40900</c:v>
                </c:pt>
                <c:pt idx="1176">
                  <c:v>40903</c:v>
                </c:pt>
                <c:pt idx="1177">
                  <c:v>40904</c:v>
                </c:pt>
                <c:pt idx="1178">
                  <c:v>40905</c:v>
                </c:pt>
                <c:pt idx="1179">
                  <c:v>40906</c:v>
                </c:pt>
                <c:pt idx="1180">
                  <c:v>40907</c:v>
                </c:pt>
                <c:pt idx="1181">
                  <c:v>40910</c:v>
                </c:pt>
                <c:pt idx="1182">
                  <c:v>40911</c:v>
                </c:pt>
                <c:pt idx="1183">
                  <c:v>40912</c:v>
                </c:pt>
                <c:pt idx="1184">
                  <c:v>40913</c:v>
                </c:pt>
                <c:pt idx="1185">
                  <c:v>40914</c:v>
                </c:pt>
                <c:pt idx="1186">
                  <c:v>40917</c:v>
                </c:pt>
                <c:pt idx="1187">
                  <c:v>40918</c:v>
                </c:pt>
                <c:pt idx="1188">
                  <c:v>40919</c:v>
                </c:pt>
                <c:pt idx="1189">
                  <c:v>40920</c:v>
                </c:pt>
                <c:pt idx="1190">
                  <c:v>40921</c:v>
                </c:pt>
                <c:pt idx="1191">
                  <c:v>40924</c:v>
                </c:pt>
                <c:pt idx="1192">
                  <c:v>40925</c:v>
                </c:pt>
                <c:pt idx="1193">
                  <c:v>40926</c:v>
                </c:pt>
                <c:pt idx="1194">
                  <c:v>40927</c:v>
                </c:pt>
                <c:pt idx="1195">
                  <c:v>40928</c:v>
                </c:pt>
                <c:pt idx="1196">
                  <c:v>40931</c:v>
                </c:pt>
                <c:pt idx="1197">
                  <c:v>40932</c:v>
                </c:pt>
                <c:pt idx="1198">
                  <c:v>40933</c:v>
                </c:pt>
                <c:pt idx="1199">
                  <c:v>40934</c:v>
                </c:pt>
                <c:pt idx="1200">
                  <c:v>40935</c:v>
                </c:pt>
                <c:pt idx="1201">
                  <c:v>40938</c:v>
                </c:pt>
                <c:pt idx="1202">
                  <c:v>40939</c:v>
                </c:pt>
                <c:pt idx="1203">
                  <c:v>40940</c:v>
                </c:pt>
                <c:pt idx="1204">
                  <c:v>40941</c:v>
                </c:pt>
                <c:pt idx="1205">
                  <c:v>40942</c:v>
                </c:pt>
                <c:pt idx="1206">
                  <c:v>40945</c:v>
                </c:pt>
                <c:pt idx="1207">
                  <c:v>40946</c:v>
                </c:pt>
                <c:pt idx="1208">
                  <c:v>40947</c:v>
                </c:pt>
                <c:pt idx="1209">
                  <c:v>40948</c:v>
                </c:pt>
                <c:pt idx="1210">
                  <c:v>40949</c:v>
                </c:pt>
                <c:pt idx="1211">
                  <c:v>40952</c:v>
                </c:pt>
                <c:pt idx="1212">
                  <c:v>40953</c:v>
                </c:pt>
                <c:pt idx="1213">
                  <c:v>40954</c:v>
                </c:pt>
                <c:pt idx="1214">
                  <c:v>40955</c:v>
                </c:pt>
                <c:pt idx="1215">
                  <c:v>40956</c:v>
                </c:pt>
                <c:pt idx="1216">
                  <c:v>40959</c:v>
                </c:pt>
                <c:pt idx="1217">
                  <c:v>40960</c:v>
                </c:pt>
                <c:pt idx="1218">
                  <c:v>40961</c:v>
                </c:pt>
                <c:pt idx="1219">
                  <c:v>40962</c:v>
                </c:pt>
                <c:pt idx="1220">
                  <c:v>40963</c:v>
                </c:pt>
                <c:pt idx="1221">
                  <c:v>40966</c:v>
                </c:pt>
                <c:pt idx="1222">
                  <c:v>40967</c:v>
                </c:pt>
                <c:pt idx="1223">
                  <c:v>40968</c:v>
                </c:pt>
                <c:pt idx="1224">
                  <c:v>40969</c:v>
                </c:pt>
                <c:pt idx="1225">
                  <c:v>40970</c:v>
                </c:pt>
                <c:pt idx="1226">
                  <c:v>40973</c:v>
                </c:pt>
                <c:pt idx="1227">
                  <c:v>40974</c:v>
                </c:pt>
                <c:pt idx="1228">
                  <c:v>40975</c:v>
                </c:pt>
                <c:pt idx="1229">
                  <c:v>40976</c:v>
                </c:pt>
                <c:pt idx="1230">
                  <c:v>40977</c:v>
                </c:pt>
                <c:pt idx="1231">
                  <c:v>40980</c:v>
                </c:pt>
                <c:pt idx="1232">
                  <c:v>40981</c:v>
                </c:pt>
                <c:pt idx="1233">
                  <c:v>40982</c:v>
                </c:pt>
                <c:pt idx="1234">
                  <c:v>40983</c:v>
                </c:pt>
                <c:pt idx="1235">
                  <c:v>40984</c:v>
                </c:pt>
                <c:pt idx="1236">
                  <c:v>40987</c:v>
                </c:pt>
                <c:pt idx="1237">
                  <c:v>40988</c:v>
                </c:pt>
                <c:pt idx="1238">
                  <c:v>40989</c:v>
                </c:pt>
                <c:pt idx="1239">
                  <c:v>40990</c:v>
                </c:pt>
                <c:pt idx="1240">
                  <c:v>40991</c:v>
                </c:pt>
                <c:pt idx="1241">
                  <c:v>40994</c:v>
                </c:pt>
                <c:pt idx="1242">
                  <c:v>40995</c:v>
                </c:pt>
                <c:pt idx="1243">
                  <c:v>40996</c:v>
                </c:pt>
                <c:pt idx="1244">
                  <c:v>40997</c:v>
                </c:pt>
                <c:pt idx="1245">
                  <c:v>40998</c:v>
                </c:pt>
                <c:pt idx="1246">
                  <c:v>41001</c:v>
                </c:pt>
                <c:pt idx="1247">
                  <c:v>41002</c:v>
                </c:pt>
                <c:pt idx="1248">
                  <c:v>41003</c:v>
                </c:pt>
                <c:pt idx="1249">
                  <c:v>41004</c:v>
                </c:pt>
                <c:pt idx="1250">
                  <c:v>41005</c:v>
                </c:pt>
                <c:pt idx="1251">
                  <c:v>41008</c:v>
                </c:pt>
                <c:pt idx="1252">
                  <c:v>41009</c:v>
                </c:pt>
                <c:pt idx="1253">
                  <c:v>41010</c:v>
                </c:pt>
                <c:pt idx="1254">
                  <c:v>41011</c:v>
                </c:pt>
                <c:pt idx="1255">
                  <c:v>41012</c:v>
                </c:pt>
                <c:pt idx="1256">
                  <c:v>41015</c:v>
                </c:pt>
                <c:pt idx="1257">
                  <c:v>41016</c:v>
                </c:pt>
                <c:pt idx="1258">
                  <c:v>41017</c:v>
                </c:pt>
                <c:pt idx="1259">
                  <c:v>41018</c:v>
                </c:pt>
                <c:pt idx="1260">
                  <c:v>41019</c:v>
                </c:pt>
                <c:pt idx="1261">
                  <c:v>41022</c:v>
                </c:pt>
                <c:pt idx="1262">
                  <c:v>41023</c:v>
                </c:pt>
                <c:pt idx="1263">
                  <c:v>41024</c:v>
                </c:pt>
                <c:pt idx="1264">
                  <c:v>41025</c:v>
                </c:pt>
                <c:pt idx="1265">
                  <c:v>41026</c:v>
                </c:pt>
                <c:pt idx="1266">
                  <c:v>41029</c:v>
                </c:pt>
                <c:pt idx="1267">
                  <c:v>41030</c:v>
                </c:pt>
                <c:pt idx="1268">
                  <c:v>41031</c:v>
                </c:pt>
                <c:pt idx="1269">
                  <c:v>41032</c:v>
                </c:pt>
                <c:pt idx="1270">
                  <c:v>41033</c:v>
                </c:pt>
                <c:pt idx="1271">
                  <c:v>41036</c:v>
                </c:pt>
                <c:pt idx="1272">
                  <c:v>41037</c:v>
                </c:pt>
                <c:pt idx="1273">
                  <c:v>41038</c:v>
                </c:pt>
                <c:pt idx="1274">
                  <c:v>41039</c:v>
                </c:pt>
                <c:pt idx="1275">
                  <c:v>41040</c:v>
                </c:pt>
                <c:pt idx="1276">
                  <c:v>41043</c:v>
                </c:pt>
                <c:pt idx="1277">
                  <c:v>41044</c:v>
                </c:pt>
                <c:pt idx="1278">
                  <c:v>41045</c:v>
                </c:pt>
                <c:pt idx="1279">
                  <c:v>41046</c:v>
                </c:pt>
                <c:pt idx="1280">
                  <c:v>41047</c:v>
                </c:pt>
                <c:pt idx="1281">
                  <c:v>41050</c:v>
                </c:pt>
                <c:pt idx="1282">
                  <c:v>41051</c:v>
                </c:pt>
                <c:pt idx="1283">
                  <c:v>41052</c:v>
                </c:pt>
                <c:pt idx="1284">
                  <c:v>41053</c:v>
                </c:pt>
                <c:pt idx="1285">
                  <c:v>41054</c:v>
                </c:pt>
                <c:pt idx="1286">
                  <c:v>41057</c:v>
                </c:pt>
                <c:pt idx="1287">
                  <c:v>41058</c:v>
                </c:pt>
                <c:pt idx="1288">
                  <c:v>41059</c:v>
                </c:pt>
                <c:pt idx="1289">
                  <c:v>41060</c:v>
                </c:pt>
                <c:pt idx="1290">
                  <c:v>41061</c:v>
                </c:pt>
                <c:pt idx="1291">
                  <c:v>41064</c:v>
                </c:pt>
                <c:pt idx="1292">
                  <c:v>41065</c:v>
                </c:pt>
                <c:pt idx="1293">
                  <c:v>41066</c:v>
                </c:pt>
                <c:pt idx="1294">
                  <c:v>41067</c:v>
                </c:pt>
                <c:pt idx="1295">
                  <c:v>41068</c:v>
                </c:pt>
                <c:pt idx="1296">
                  <c:v>41071</c:v>
                </c:pt>
                <c:pt idx="1297">
                  <c:v>41072</c:v>
                </c:pt>
                <c:pt idx="1298">
                  <c:v>41073</c:v>
                </c:pt>
                <c:pt idx="1299">
                  <c:v>41074</c:v>
                </c:pt>
                <c:pt idx="1300">
                  <c:v>41075</c:v>
                </c:pt>
                <c:pt idx="1301">
                  <c:v>41078</c:v>
                </c:pt>
                <c:pt idx="1302">
                  <c:v>41079</c:v>
                </c:pt>
                <c:pt idx="1303">
                  <c:v>41080</c:v>
                </c:pt>
                <c:pt idx="1304">
                  <c:v>41081</c:v>
                </c:pt>
                <c:pt idx="1305">
                  <c:v>41082</c:v>
                </c:pt>
                <c:pt idx="1306">
                  <c:v>41085</c:v>
                </c:pt>
                <c:pt idx="1307">
                  <c:v>41086</c:v>
                </c:pt>
                <c:pt idx="1308">
                  <c:v>41087</c:v>
                </c:pt>
                <c:pt idx="1309">
                  <c:v>41088</c:v>
                </c:pt>
                <c:pt idx="1310">
                  <c:v>41089</c:v>
                </c:pt>
                <c:pt idx="1311">
                  <c:v>41092</c:v>
                </c:pt>
                <c:pt idx="1312">
                  <c:v>41093</c:v>
                </c:pt>
                <c:pt idx="1313">
                  <c:v>41094</c:v>
                </c:pt>
                <c:pt idx="1314">
                  <c:v>41095</c:v>
                </c:pt>
                <c:pt idx="1315">
                  <c:v>41096</c:v>
                </c:pt>
                <c:pt idx="1316">
                  <c:v>41099</c:v>
                </c:pt>
                <c:pt idx="1317">
                  <c:v>41100</c:v>
                </c:pt>
                <c:pt idx="1318">
                  <c:v>41101</c:v>
                </c:pt>
                <c:pt idx="1319">
                  <c:v>41102</c:v>
                </c:pt>
                <c:pt idx="1320">
                  <c:v>41103</c:v>
                </c:pt>
                <c:pt idx="1321">
                  <c:v>41106</c:v>
                </c:pt>
                <c:pt idx="1322">
                  <c:v>41107</c:v>
                </c:pt>
                <c:pt idx="1323">
                  <c:v>41108</c:v>
                </c:pt>
                <c:pt idx="1324">
                  <c:v>41109</c:v>
                </c:pt>
                <c:pt idx="1325">
                  <c:v>41110</c:v>
                </c:pt>
                <c:pt idx="1326">
                  <c:v>41113</c:v>
                </c:pt>
                <c:pt idx="1327">
                  <c:v>41114</c:v>
                </c:pt>
                <c:pt idx="1328">
                  <c:v>41115</c:v>
                </c:pt>
                <c:pt idx="1329">
                  <c:v>41116</c:v>
                </c:pt>
                <c:pt idx="1330">
                  <c:v>41117</c:v>
                </c:pt>
                <c:pt idx="1331">
                  <c:v>41120</c:v>
                </c:pt>
                <c:pt idx="1332">
                  <c:v>41121</c:v>
                </c:pt>
                <c:pt idx="1333">
                  <c:v>41122</c:v>
                </c:pt>
                <c:pt idx="1334">
                  <c:v>41123</c:v>
                </c:pt>
                <c:pt idx="1335">
                  <c:v>41124</c:v>
                </c:pt>
                <c:pt idx="1336">
                  <c:v>41127</c:v>
                </c:pt>
                <c:pt idx="1337">
                  <c:v>41128</c:v>
                </c:pt>
                <c:pt idx="1338">
                  <c:v>41129</c:v>
                </c:pt>
                <c:pt idx="1339">
                  <c:v>41130</c:v>
                </c:pt>
                <c:pt idx="1340">
                  <c:v>41131</c:v>
                </c:pt>
                <c:pt idx="1341">
                  <c:v>41134</c:v>
                </c:pt>
                <c:pt idx="1342">
                  <c:v>41135</c:v>
                </c:pt>
                <c:pt idx="1343">
                  <c:v>41136</c:v>
                </c:pt>
                <c:pt idx="1344">
                  <c:v>41137</c:v>
                </c:pt>
                <c:pt idx="1345">
                  <c:v>41138</c:v>
                </c:pt>
                <c:pt idx="1346">
                  <c:v>41141</c:v>
                </c:pt>
                <c:pt idx="1347">
                  <c:v>41142</c:v>
                </c:pt>
                <c:pt idx="1348">
                  <c:v>41143</c:v>
                </c:pt>
                <c:pt idx="1349">
                  <c:v>41144</c:v>
                </c:pt>
                <c:pt idx="1350">
                  <c:v>41145</c:v>
                </c:pt>
                <c:pt idx="1351">
                  <c:v>41148</c:v>
                </c:pt>
                <c:pt idx="1352">
                  <c:v>41149</c:v>
                </c:pt>
                <c:pt idx="1353">
                  <c:v>41150</c:v>
                </c:pt>
                <c:pt idx="1354">
                  <c:v>41151</c:v>
                </c:pt>
                <c:pt idx="1355">
                  <c:v>41152</c:v>
                </c:pt>
                <c:pt idx="1356">
                  <c:v>41155</c:v>
                </c:pt>
                <c:pt idx="1357">
                  <c:v>41156</c:v>
                </c:pt>
                <c:pt idx="1358">
                  <c:v>41157</c:v>
                </c:pt>
                <c:pt idx="1359">
                  <c:v>41158</c:v>
                </c:pt>
                <c:pt idx="1360">
                  <c:v>41159</c:v>
                </c:pt>
                <c:pt idx="1361">
                  <c:v>41162</c:v>
                </c:pt>
                <c:pt idx="1362">
                  <c:v>41163</c:v>
                </c:pt>
                <c:pt idx="1363">
                  <c:v>41164</c:v>
                </c:pt>
                <c:pt idx="1364">
                  <c:v>41165</c:v>
                </c:pt>
                <c:pt idx="1365">
                  <c:v>41169</c:v>
                </c:pt>
                <c:pt idx="1366">
                  <c:v>41170</c:v>
                </c:pt>
                <c:pt idx="1367">
                  <c:v>41171</c:v>
                </c:pt>
                <c:pt idx="1368">
                  <c:v>41173</c:v>
                </c:pt>
                <c:pt idx="1369">
                  <c:v>41176</c:v>
                </c:pt>
                <c:pt idx="1370">
                  <c:v>41177</c:v>
                </c:pt>
                <c:pt idx="1371">
                  <c:v>41178</c:v>
                </c:pt>
                <c:pt idx="1372">
                  <c:v>41179</c:v>
                </c:pt>
                <c:pt idx="1373">
                  <c:v>41180</c:v>
                </c:pt>
                <c:pt idx="1374">
                  <c:v>41183</c:v>
                </c:pt>
                <c:pt idx="1375">
                  <c:v>41184</c:v>
                </c:pt>
                <c:pt idx="1376">
                  <c:v>41185</c:v>
                </c:pt>
                <c:pt idx="1377">
                  <c:v>41186</c:v>
                </c:pt>
                <c:pt idx="1378">
                  <c:v>41187</c:v>
                </c:pt>
                <c:pt idx="1379">
                  <c:v>41190</c:v>
                </c:pt>
                <c:pt idx="1380">
                  <c:v>41191</c:v>
                </c:pt>
                <c:pt idx="1381">
                  <c:v>41192</c:v>
                </c:pt>
                <c:pt idx="1382">
                  <c:v>41193</c:v>
                </c:pt>
                <c:pt idx="1383">
                  <c:v>41194</c:v>
                </c:pt>
                <c:pt idx="1384">
                  <c:v>41197</c:v>
                </c:pt>
                <c:pt idx="1385">
                  <c:v>41198</c:v>
                </c:pt>
                <c:pt idx="1386">
                  <c:v>41199</c:v>
                </c:pt>
                <c:pt idx="1387">
                  <c:v>41200</c:v>
                </c:pt>
                <c:pt idx="1388">
                  <c:v>41201</c:v>
                </c:pt>
                <c:pt idx="1389">
                  <c:v>41204</c:v>
                </c:pt>
                <c:pt idx="1390">
                  <c:v>41205</c:v>
                </c:pt>
                <c:pt idx="1391">
                  <c:v>41206</c:v>
                </c:pt>
                <c:pt idx="1392">
                  <c:v>41207</c:v>
                </c:pt>
                <c:pt idx="1393">
                  <c:v>41208</c:v>
                </c:pt>
                <c:pt idx="1394">
                  <c:v>41211</c:v>
                </c:pt>
                <c:pt idx="1395">
                  <c:v>41212</c:v>
                </c:pt>
                <c:pt idx="1396">
                  <c:v>41213</c:v>
                </c:pt>
                <c:pt idx="1397">
                  <c:v>41214</c:v>
                </c:pt>
                <c:pt idx="1398">
                  <c:v>41215</c:v>
                </c:pt>
                <c:pt idx="1399">
                  <c:v>41218</c:v>
                </c:pt>
                <c:pt idx="1400">
                  <c:v>41219</c:v>
                </c:pt>
                <c:pt idx="1401">
                  <c:v>41220</c:v>
                </c:pt>
                <c:pt idx="1402">
                  <c:v>41221</c:v>
                </c:pt>
                <c:pt idx="1403">
                  <c:v>41222</c:v>
                </c:pt>
                <c:pt idx="1404">
                  <c:v>41225</c:v>
                </c:pt>
                <c:pt idx="1405">
                  <c:v>41226</c:v>
                </c:pt>
                <c:pt idx="1406">
                  <c:v>41227</c:v>
                </c:pt>
                <c:pt idx="1407">
                  <c:v>41228</c:v>
                </c:pt>
                <c:pt idx="1408">
                  <c:v>41229</c:v>
                </c:pt>
                <c:pt idx="1409">
                  <c:v>41232</c:v>
                </c:pt>
                <c:pt idx="1410">
                  <c:v>41233</c:v>
                </c:pt>
                <c:pt idx="1411">
                  <c:v>41234</c:v>
                </c:pt>
                <c:pt idx="1412">
                  <c:v>41235</c:v>
                </c:pt>
                <c:pt idx="1413">
                  <c:v>41236</c:v>
                </c:pt>
                <c:pt idx="1414">
                  <c:v>41239</c:v>
                </c:pt>
                <c:pt idx="1415">
                  <c:v>41240</c:v>
                </c:pt>
                <c:pt idx="1416">
                  <c:v>41241</c:v>
                </c:pt>
                <c:pt idx="1417">
                  <c:v>41242</c:v>
                </c:pt>
                <c:pt idx="1418">
                  <c:v>41243</c:v>
                </c:pt>
                <c:pt idx="1419">
                  <c:v>41246</c:v>
                </c:pt>
                <c:pt idx="1420">
                  <c:v>41247</c:v>
                </c:pt>
                <c:pt idx="1421">
                  <c:v>41248</c:v>
                </c:pt>
                <c:pt idx="1422">
                  <c:v>41249</c:v>
                </c:pt>
                <c:pt idx="1423">
                  <c:v>41250</c:v>
                </c:pt>
                <c:pt idx="1424">
                  <c:v>41253</c:v>
                </c:pt>
                <c:pt idx="1425">
                  <c:v>41254</c:v>
                </c:pt>
                <c:pt idx="1426">
                  <c:v>41255</c:v>
                </c:pt>
                <c:pt idx="1427">
                  <c:v>41256</c:v>
                </c:pt>
                <c:pt idx="1428">
                  <c:v>41257</c:v>
                </c:pt>
                <c:pt idx="1429">
                  <c:v>41260</c:v>
                </c:pt>
                <c:pt idx="1430">
                  <c:v>41261</c:v>
                </c:pt>
                <c:pt idx="1431">
                  <c:v>41262</c:v>
                </c:pt>
                <c:pt idx="1432">
                  <c:v>41263</c:v>
                </c:pt>
                <c:pt idx="1433">
                  <c:v>41264</c:v>
                </c:pt>
                <c:pt idx="1434">
                  <c:v>41267</c:v>
                </c:pt>
                <c:pt idx="1435">
                  <c:v>41268</c:v>
                </c:pt>
                <c:pt idx="1436">
                  <c:v>41269</c:v>
                </c:pt>
                <c:pt idx="1437">
                  <c:v>41270</c:v>
                </c:pt>
                <c:pt idx="1438">
                  <c:v>41271</c:v>
                </c:pt>
                <c:pt idx="1439">
                  <c:v>41274</c:v>
                </c:pt>
                <c:pt idx="1440">
                  <c:v>41275</c:v>
                </c:pt>
                <c:pt idx="1441">
                  <c:v>41276</c:v>
                </c:pt>
                <c:pt idx="1442">
                  <c:v>41277</c:v>
                </c:pt>
                <c:pt idx="1443">
                  <c:v>41278</c:v>
                </c:pt>
                <c:pt idx="1444">
                  <c:v>41281</c:v>
                </c:pt>
                <c:pt idx="1445">
                  <c:v>41282</c:v>
                </c:pt>
                <c:pt idx="1446">
                  <c:v>41283</c:v>
                </c:pt>
                <c:pt idx="1447">
                  <c:v>41284</c:v>
                </c:pt>
                <c:pt idx="1448">
                  <c:v>41285</c:v>
                </c:pt>
                <c:pt idx="1449">
                  <c:v>41288</c:v>
                </c:pt>
                <c:pt idx="1450">
                  <c:v>41289</c:v>
                </c:pt>
                <c:pt idx="1451">
                  <c:v>41290</c:v>
                </c:pt>
                <c:pt idx="1452">
                  <c:v>41291</c:v>
                </c:pt>
                <c:pt idx="1453">
                  <c:v>41292</c:v>
                </c:pt>
                <c:pt idx="1454">
                  <c:v>41295</c:v>
                </c:pt>
                <c:pt idx="1455">
                  <c:v>41296</c:v>
                </c:pt>
                <c:pt idx="1456">
                  <c:v>41297</c:v>
                </c:pt>
                <c:pt idx="1457">
                  <c:v>41298</c:v>
                </c:pt>
                <c:pt idx="1458">
                  <c:v>41299</c:v>
                </c:pt>
                <c:pt idx="1459">
                  <c:v>41302</c:v>
                </c:pt>
                <c:pt idx="1460">
                  <c:v>41303</c:v>
                </c:pt>
                <c:pt idx="1461">
                  <c:v>41304</c:v>
                </c:pt>
                <c:pt idx="1462">
                  <c:v>41305</c:v>
                </c:pt>
                <c:pt idx="1463">
                  <c:v>41306</c:v>
                </c:pt>
                <c:pt idx="1464">
                  <c:v>41309</c:v>
                </c:pt>
                <c:pt idx="1465">
                  <c:v>41310</c:v>
                </c:pt>
                <c:pt idx="1466">
                  <c:v>41311</c:v>
                </c:pt>
                <c:pt idx="1467">
                  <c:v>41312</c:v>
                </c:pt>
                <c:pt idx="1468">
                  <c:v>41313</c:v>
                </c:pt>
                <c:pt idx="1469">
                  <c:v>41316</c:v>
                </c:pt>
                <c:pt idx="1470">
                  <c:v>41317</c:v>
                </c:pt>
                <c:pt idx="1471">
                  <c:v>41318</c:v>
                </c:pt>
                <c:pt idx="1472">
                  <c:v>41319</c:v>
                </c:pt>
                <c:pt idx="1473">
                  <c:v>41320</c:v>
                </c:pt>
                <c:pt idx="1474">
                  <c:v>41323</c:v>
                </c:pt>
                <c:pt idx="1475">
                  <c:v>41324</c:v>
                </c:pt>
                <c:pt idx="1476">
                  <c:v>41325</c:v>
                </c:pt>
                <c:pt idx="1477">
                  <c:v>41326</c:v>
                </c:pt>
                <c:pt idx="1478">
                  <c:v>41327</c:v>
                </c:pt>
                <c:pt idx="1479">
                  <c:v>41330</c:v>
                </c:pt>
                <c:pt idx="1480">
                  <c:v>41331</c:v>
                </c:pt>
                <c:pt idx="1481">
                  <c:v>41332</c:v>
                </c:pt>
                <c:pt idx="1482">
                  <c:v>41333</c:v>
                </c:pt>
                <c:pt idx="1483">
                  <c:v>41334</c:v>
                </c:pt>
                <c:pt idx="1484">
                  <c:v>41337</c:v>
                </c:pt>
                <c:pt idx="1485">
                  <c:v>41338</c:v>
                </c:pt>
                <c:pt idx="1486">
                  <c:v>41339</c:v>
                </c:pt>
                <c:pt idx="1487">
                  <c:v>41340</c:v>
                </c:pt>
                <c:pt idx="1488">
                  <c:v>41341</c:v>
                </c:pt>
                <c:pt idx="1489">
                  <c:v>41344</c:v>
                </c:pt>
                <c:pt idx="1490">
                  <c:v>41345</c:v>
                </c:pt>
                <c:pt idx="1491">
                  <c:v>41346</c:v>
                </c:pt>
                <c:pt idx="1492">
                  <c:v>41347</c:v>
                </c:pt>
                <c:pt idx="1493">
                  <c:v>41348</c:v>
                </c:pt>
                <c:pt idx="1494">
                  <c:v>41351</c:v>
                </c:pt>
                <c:pt idx="1495">
                  <c:v>41352</c:v>
                </c:pt>
                <c:pt idx="1496">
                  <c:v>41353</c:v>
                </c:pt>
                <c:pt idx="1497">
                  <c:v>41354</c:v>
                </c:pt>
                <c:pt idx="1498">
                  <c:v>41355</c:v>
                </c:pt>
                <c:pt idx="1499">
                  <c:v>41358</c:v>
                </c:pt>
                <c:pt idx="1500">
                  <c:v>41359</c:v>
                </c:pt>
                <c:pt idx="1501">
                  <c:v>41360</c:v>
                </c:pt>
                <c:pt idx="1502">
                  <c:v>41361</c:v>
                </c:pt>
                <c:pt idx="1503">
                  <c:v>41362</c:v>
                </c:pt>
                <c:pt idx="1504">
                  <c:v>41365</c:v>
                </c:pt>
                <c:pt idx="1505">
                  <c:v>41366</c:v>
                </c:pt>
                <c:pt idx="1506">
                  <c:v>41367</c:v>
                </c:pt>
                <c:pt idx="1507">
                  <c:v>41368</c:v>
                </c:pt>
                <c:pt idx="1508">
                  <c:v>41369</c:v>
                </c:pt>
                <c:pt idx="1509">
                  <c:v>41372</c:v>
                </c:pt>
                <c:pt idx="1510">
                  <c:v>41373</c:v>
                </c:pt>
                <c:pt idx="1511">
                  <c:v>41374</c:v>
                </c:pt>
                <c:pt idx="1512">
                  <c:v>41375</c:v>
                </c:pt>
                <c:pt idx="1513">
                  <c:v>41376</c:v>
                </c:pt>
                <c:pt idx="1514">
                  <c:v>41379</c:v>
                </c:pt>
                <c:pt idx="1515">
                  <c:v>41380</c:v>
                </c:pt>
                <c:pt idx="1516">
                  <c:v>41381</c:v>
                </c:pt>
                <c:pt idx="1517">
                  <c:v>41382</c:v>
                </c:pt>
                <c:pt idx="1518">
                  <c:v>41383</c:v>
                </c:pt>
                <c:pt idx="1519">
                  <c:v>41386</c:v>
                </c:pt>
                <c:pt idx="1520">
                  <c:v>41387</c:v>
                </c:pt>
                <c:pt idx="1521">
                  <c:v>41388</c:v>
                </c:pt>
                <c:pt idx="1522">
                  <c:v>41389</c:v>
                </c:pt>
                <c:pt idx="1523">
                  <c:v>41390</c:v>
                </c:pt>
                <c:pt idx="1524">
                  <c:v>41393</c:v>
                </c:pt>
                <c:pt idx="1525">
                  <c:v>41394</c:v>
                </c:pt>
                <c:pt idx="1526">
                  <c:v>41395</c:v>
                </c:pt>
                <c:pt idx="1527">
                  <c:v>41396</c:v>
                </c:pt>
                <c:pt idx="1528">
                  <c:v>41397</c:v>
                </c:pt>
                <c:pt idx="1529">
                  <c:v>41400</c:v>
                </c:pt>
                <c:pt idx="1530">
                  <c:v>41401</c:v>
                </c:pt>
                <c:pt idx="1531">
                  <c:v>41402</c:v>
                </c:pt>
                <c:pt idx="1532">
                  <c:v>41403</c:v>
                </c:pt>
                <c:pt idx="1533">
                  <c:v>41404</c:v>
                </c:pt>
                <c:pt idx="1534">
                  <c:v>41407</c:v>
                </c:pt>
                <c:pt idx="1535">
                  <c:v>41408</c:v>
                </c:pt>
                <c:pt idx="1536">
                  <c:v>41409</c:v>
                </c:pt>
                <c:pt idx="1537">
                  <c:v>41410</c:v>
                </c:pt>
                <c:pt idx="1538">
                  <c:v>41411</c:v>
                </c:pt>
                <c:pt idx="1539">
                  <c:v>41414</c:v>
                </c:pt>
                <c:pt idx="1540">
                  <c:v>41415</c:v>
                </c:pt>
                <c:pt idx="1541">
                  <c:v>41416</c:v>
                </c:pt>
                <c:pt idx="1542">
                  <c:v>41417</c:v>
                </c:pt>
                <c:pt idx="1543">
                  <c:v>41418</c:v>
                </c:pt>
                <c:pt idx="1544">
                  <c:v>41421</c:v>
                </c:pt>
                <c:pt idx="1545">
                  <c:v>41422</c:v>
                </c:pt>
                <c:pt idx="1546">
                  <c:v>41423</c:v>
                </c:pt>
                <c:pt idx="1547">
                  <c:v>41424</c:v>
                </c:pt>
                <c:pt idx="1548">
                  <c:v>41425</c:v>
                </c:pt>
              </c:numCache>
            </c:numRef>
          </c:xVal>
          <c:yVal>
            <c:numRef>
              <c:f>BF!$B$3:$B$1551</c:f>
              <c:numCache>
                <c:formatCode>General</c:formatCode>
                <c:ptCount val="1549"/>
                <c:pt idx="0">
                  <c:v>0.15</c:v>
                </c:pt>
                <c:pt idx="1">
                  <c:v>0.15</c:v>
                </c:pt>
                <c:pt idx="2">
                  <c:v>0.15</c:v>
                </c:pt>
                <c:pt idx="3">
                  <c:v>0.15</c:v>
                </c:pt>
                <c:pt idx="4">
                  <c:v>0.15</c:v>
                </c:pt>
                <c:pt idx="5">
                  <c:v>0.15</c:v>
                </c:pt>
                <c:pt idx="6">
                  <c:v>0.15</c:v>
                </c:pt>
                <c:pt idx="7">
                  <c:v>0.15</c:v>
                </c:pt>
                <c:pt idx="8">
                  <c:v>0.15</c:v>
                </c:pt>
                <c:pt idx="9">
                  <c:v>0.15</c:v>
                </c:pt>
                <c:pt idx="10">
                  <c:v>0.15</c:v>
                </c:pt>
                <c:pt idx="11">
                  <c:v>0.15</c:v>
                </c:pt>
                <c:pt idx="12">
                  <c:v>0.15</c:v>
                </c:pt>
                <c:pt idx="13">
                  <c:v>0.15</c:v>
                </c:pt>
                <c:pt idx="14">
                  <c:v>0.15609999999999999</c:v>
                </c:pt>
                <c:pt idx="15">
                  <c:v>0.15</c:v>
                </c:pt>
                <c:pt idx="16">
                  <c:v>0.15</c:v>
                </c:pt>
                <c:pt idx="17">
                  <c:v>0.15</c:v>
                </c:pt>
                <c:pt idx="18">
                  <c:v>0.18179999999999999</c:v>
                </c:pt>
                <c:pt idx="19">
                  <c:v>0.15</c:v>
                </c:pt>
                <c:pt idx="20">
                  <c:v>0.18179999999999999</c:v>
                </c:pt>
                <c:pt idx="21">
                  <c:v>0.15</c:v>
                </c:pt>
                <c:pt idx="22">
                  <c:v>0.15</c:v>
                </c:pt>
                <c:pt idx="23">
                  <c:v>0.2</c:v>
                </c:pt>
                <c:pt idx="24">
                  <c:v>0.2</c:v>
                </c:pt>
                <c:pt idx="25">
                  <c:v>0.2</c:v>
                </c:pt>
                <c:pt idx="26">
                  <c:v>0.15659999999999999</c:v>
                </c:pt>
                <c:pt idx="27">
                  <c:v>0.15659999999999999</c:v>
                </c:pt>
                <c:pt idx="28">
                  <c:v>0.15659999999999999</c:v>
                </c:pt>
                <c:pt idx="29">
                  <c:v>0.17499999999999999</c:v>
                </c:pt>
                <c:pt idx="30">
                  <c:v>0.17499999999999999</c:v>
                </c:pt>
                <c:pt idx="31">
                  <c:v>0.17499999999999999</c:v>
                </c:pt>
                <c:pt idx="32">
                  <c:v>0.17499999999999999</c:v>
                </c:pt>
                <c:pt idx="33">
                  <c:v>0.17499999999999999</c:v>
                </c:pt>
                <c:pt idx="34">
                  <c:v>0.17499999999999999</c:v>
                </c:pt>
                <c:pt idx="35">
                  <c:v>0.17499999999999999</c:v>
                </c:pt>
                <c:pt idx="36">
                  <c:v>0.17499999999999999</c:v>
                </c:pt>
                <c:pt idx="37">
                  <c:v>0.15659999999999999</c:v>
                </c:pt>
                <c:pt idx="38">
                  <c:v>0.17499999999999999</c:v>
                </c:pt>
                <c:pt idx="39">
                  <c:v>0.17499999999999999</c:v>
                </c:pt>
                <c:pt idx="40">
                  <c:v>0.15659999999999999</c:v>
                </c:pt>
                <c:pt idx="41">
                  <c:v>0.17499999999999999</c:v>
                </c:pt>
                <c:pt idx="42">
                  <c:v>0.17499999999999999</c:v>
                </c:pt>
                <c:pt idx="43">
                  <c:v>0.15659999999999999</c:v>
                </c:pt>
                <c:pt idx="44">
                  <c:v>0.17499999999999999</c:v>
                </c:pt>
                <c:pt idx="45">
                  <c:v>0.17499999999999999</c:v>
                </c:pt>
                <c:pt idx="46">
                  <c:v>0.17499999999999999</c:v>
                </c:pt>
                <c:pt idx="47">
                  <c:v>0.17499999999999999</c:v>
                </c:pt>
                <c:pt idx="48">
                  <c:v>0.17499999999999999</c:v>
                </c:pt>
                <c:pt idx="49">
                  <c:v>0.17499999999999999</c:v>
                </c:pt>
                <c:pt idx="50">
                  <c:v>0.17499999999999999</c:v>
                </c:pt>
                <c:pt idx="51">
                  <c:v>0.17499999999999999</c:v>
                </c:pt>
                <c:pt idx="52">
                  <c:v>0.17499999999999999</c:v>
                </c:pt>
                <c:pt idx="53">
                  <c:v>0.17499999999999999</c:v>
                </c:pt>
                <c:pt idx="54">
                  <c:v>0.15659999999999999</c:v>
                </c:pt>
                <c:pt idx="55">
                  <c:v>0.17499999999999999</c:v>
                </c:pt>
                <c:pt idx="56">
                  <c:v>0.15659999999999999</c:v>
                </c:pt>
                <c:pt idx="57">
                  <c:v>0.15659999999999999</c:v>
                </c:pt>
                <c:pt idx="58">
                  <c:v>0.15659999999999999</c:v>
                </c:pt>
                <c:pt idx="59">
                  <c:v>0.17499999999999999</c:v>
                </c:pt>
                <c:pt idx="60">
                  <c:v>0.17499999999999999</c:v>
                </c:pt>
                <c:pt idx="61">
                  <c:v>0.17499999999999999</c:v>
                </c:pt>
                <c:pt idx="62">
                  <c:v>0.17499999999999999</c:v>
                </c:pt>
                <c:pt idx="63">
                  <c:v>0.15659999999999999</c:v>
                </c:pt>
                <c:pt idx="64">
                  <c:v>0.17499999999999999</c:v>
                </c:pt>
                <c:pt idx="65">
                  <c:v>0.17499999999999999</c:v>
                </c:pt>
                <c:pt idx="66">
                  <c:v>0.17499999999999999</c:v>
                </c:pt>
                <c:pt idx="67">
                  <c:v>0.17499999999999999</c:v>
                </c:pt>
                <c:pt idx="68">
                  <c:v>0.17499999999999999</c:v>
                </c:pt>
                <c:pt idx="69">
                  <c:v>0.17499999999999999</c:v>
                </c:pt>
                <c:pt idx="70">
                  <c:v>0.17499999999999999</c:v>
                </c:pt>
                <c:pt idx="71">
                  <c:v>0.17499999999999999</c:v>
                </c:pt>
                <c:pt idx="72">
                  <c:v>0.17499999999999999</c:v>
                </c:pt>
                <c:pt idx="73">
                  <c:v>0.17499999999999999</c:v>
                </c:pt>
                <c:pt idx="74">
                  <c:v>0.17499999999999999</c:v>
                </c:pt>
                <c:pt idx="75">
                  <c:v>0.17499999999999999</c:v>
                </c:pt>
                <c:pt idx="76">
                  <c:v>0.17499999999999999</c:v>
                </c:pt>
                <c:pt idx="77">
                  <c:v>0.17499999999999999</c:v>
                </c:pt>
                <c:pt idx="78">
                  <c:v>0.17499999999999999</c:v>
                </c:pt>
                <c:pt idx="79">
                  <c:v>0.1515</c:v>
                </c:pt>
                <c:pt idx="80">
                  <c:v>0.17499999999999999</c:v>
                </c:pt>
                <c:pt idx="81">
                  <c:v>0.17499999999999999</c:v>
                </c:pt>
                <c:pt idx="82">
                  <c:v>0.17499999999999999</c:v>
                </c:pt>
                <c:pt idx="83">
                  <c:v>0.17499999999999999</c:v>
                </c:pt>
                <c:pt idx="84">
                  <c:v>0.17499999999999999</c:v>
                </c:pt>
                <c:pt idx="85">
                  <c:v>0.17499999999999999</c:v>
                </c:pt>
                <c:pt idx="86">
                  <c:v>0.17499999999999999</c:v>
                </c:pt>
                <c:pt idx="87">
                  <c:v>0.17499999999999999</c:v>
                </c:pt>
                <c:pt idx="88">
                  <c:v>0.17499999999999999</c:v>
                </c:pt>
                <c:pt idx="89">
                  <c:v>0.15659999999999999</c:v>
                </c:pt>
                <c:pt idx="90">
                  <c:v>0.1515</c:v>
                </c:pt>
                <c:pt idx="91">
                  <c:v>0.17499999999999999</c:v>
                </c:pt>
                <c:pt idx="92">
                  <c:v>0.15659999999999999</c:v>
                </c:pt>
                <c:pt idx="93">
                  <c:v>0.17499999999999999</c:v>
                </c:pt>
                <c:pt idx="94">
                  <c:v>0.17499999999999999</c:v>
                </c:pt>
                <c:pt idx="95">
                  <c:v>0.17499999999999999</c:v>
                </c:pt>
                <c:pt idx="96">
                  <c:v>0.17499999999999999</c:v>
                </c:pt>
                <c:pt idx="97">
                  <c:v>0.17499999999999999</c:v>
                </c:pt>
                <c:pt idx="98">
                  <c:v>0.17499999999999999</c:v>
                </c:pt>
                <c:pt idx="99">
                  <c:v>0.17499999999999999</c:v>
                </c:pt>
                <c:pt idx="100">
                  <c:v>0.17499999999999999</c:v>
                </c:pt>
                <c:pt idx="101">
                  <c:v>0.17499999999999999</c:v>
                </c:pt>
                <c:pt idx="102">
                  <c:v>0.17499999999999999</c:v>
                </c:pt>
                <c:pt idx="103">
                  <c:v>0.17499999999999999</c:v>
                </c:pt>
                <c:pt idx="104">
                  <c:v>0.17499999999999999</c:v>
                </c:pt>
                <c:pt idx="105">
                  <c:v>0.17499999999999999</c:v>
                </c:pt>
                <c:pt idx="106">
                  <c:v>0.17499999999999999</c:v>
                </c:pt>
                <c:pt idx="107">
                  <c:v>0.17499999999999999</c:v>
                </c:pt>
                <c:pt idx="108">
                  <c:v>0.17499999999999999</c:v>
                </c:pt>
                <c:pt idx="109">
                  <c:v>0.17499999999999999</c:v>
                </c:pt>
                <c:pt idx="110">
                  <c:v>0.17499999999999999</c:v>
                </c:pt>
                <c:pt idx="111">
                  <c:v>0.14649999999999999</c:v>
                </c:pt>
                <c:pt idx="112">
                  <c:v>0.17499999999999999</c:v>
                </c:pt>
                <c:pt idx="113">
                  <c:v>0.14649999999999999</c:v>
                </c:pt>
                <c:pt idx="114">
                  <c:v>0.17499999999999999</c:v>
                </c:pt>
                <c:pt idx="115">
                  <c:v>0.14649999999999999</c:v>
                </c:pt>
                <c:pt idx="116">
                  <c:v>0.17499999999999999</c:v>
                </c:pt>
                <c:pt idx="117">
                  <c:v>0.17499999999999999</c:v>
                </c:pt>
                <c:pt idx="118">
                  <c:v>0.17499999999999999</c:v>
                </c:pt>
                <c:pt idx="119">
                  <c:v>0.17499999999999999</c:v>
                </c:pt>
                <c:pt idx="120">
                  <c:v>0.2</c:v>
                </c:pt>
                <c:pt idx="121">
                  <c:v>0.2</c:v>
                </c:pt>
                <c:pt idx="122">
                  <c:v>0.2</c:v>
                </c:pt>
                <c:pt idx="123">
                  <c:v>0.2</c:v>
                </c:pt>
                <c:pt idx="124">
                  <c:v>0.2</c:v>
                </c:pt>
                <c:pt idx="125">
                  <c:v>0.2</c:v>
                </c:pt>
                <c:pt idx="126">
                  <c:v>0.2</c:v>
                </c:pt>
                <c:pt idx="127">
                  <c:v>0.2</c:v>
                </c:pt>
                <c:pt idx="128">
                  <c:v>0.2</c:v>
                </c:pt>
                <c:pt idx="129">
                  <c:v>0.2828</c:v>
                </c:pt>
                <c:pt idx="130">
                  <c:v>0.22500000000000001</c:v>
                </c:pt>
                <c:pt idx="131">
                  <c:v>0.22500000000000001</c:v>
                </c:pt>
                <c:pt idx="132">
                  <c:v>0.22500000000000001</c:v>
                </c:pt>
                <c:pt idx="133">
                  <c:v>0.22500000000000001</c:v>
                </c:pt>
                <c:pt idx="134">
                  <c:v>0.22500000000000001</c:v>
                </c:pt>
                <c:pt idx="135">
                  <c:v>0.22500000000000001</c:v>
                </c:pt>
                <c:pt idx="136">
                  <c:v>0.25</c:v>
                </c:pt>
                <c:pt idx="137">
                  <c:v>0.25</c:v>
                </c:pt>
                <c:pt idx="138">
                  <c:v>0.25</c:v>
                </c:pt>
                <c:pt idx="139">
                  <c:v>0.29499999999999998</c:v>
                </c:pt>
                <c:pt idx="140">
                  <c:v>0.26500000000000001</c:v>
                </c:pt>
                <c:pt idx="141">
                  <c:v>0.25</c:v>
                </c:pt>
                <c:pt idx="142">
                  <c:v>0.22</c:v>
                </c:pt>
                <c:pt idx="143">
                  <c:v>0.22500000000000001</c:v>
                </c:pt>
                <c:pt idx="144">
                  <c:v>0.23749999999999999</c:v>
                </c:pt>
                <c:pt idx="145">
                  <c:v>0.25</c:v>
                </c:pt>
                <c:pt idx="146">
                  <c:v>0.2225</c:v>
                </c:pt>
                <c:pt idx="147">
                  <c:v>0.25</c:v>
                </c:pt>
                <c:pt idx="148">
                  <c:v>0.25</c:v>
                </c:pt>
                <c:pt idx="149">
                  <c:v>0.2175</c:v>
                </c:pt>
                <c:pt idx="150">
                  <c:v>0.25</c:v>
                </c:pt>
                <c:pt idx="151">
                  <c:v>0.21249999999999999</c:v>
                </c:pt>
                <c:pt idx="152">
                  <c:v>0.25</c:v>
                </c:pt>
                <c:pt idx="153">
                  <c:v>0.27779999999999999</c:v>
                </c:pt>
                <c:pt idx="154">
                  <c:v>0.25</c:v>
                </c:pt>
                <c:pt idx="155">
                  <c:v>0.23899999999999999</c:v>
                </c:pt>
                <c:pt idx="156">
                  <c:v>0.21249999999999999</c:v>
                </c:pt>
                <c:pt idx="157">
                  <c:v>0.25</c:v>
                </c:pt>
                <c:pt idx="158">
                  <c:v>0.22</c:v>
                </c:pt>
                <c:pt idx="159">
                  <c:v>0.22</c:v>
                </c:pt>
                <c:pt idx="160">
                  <c:v>0.22</c:v>
                </c:pt>
                <c:pt idx="161">
                  <c:v>0.23899999999999999</c:v>
                </c:pt>
                <c:pt idx="162">
                  <c:v>0.22</c:v>
                </c:pt>
                <c:pt idx="163">
                  <c:v>0.2225</c:v>
                </c:pt>
                <c:pt idx="164">
                  <c:v>0.25</c:v>
                </c:pt>
                <c:pt idx="165">
                  <c:v>0.2225</c:v>
                </c:pt>
                <c:pt idx="166">
                  <c:v>0.23749999999999999</c:v>
                </c:pt>
                <c:pt idx="167">
                  <c:v>0.3</c:v>
                </c:pt>
                <c:pt idx="168">
                  <c:v>0.32500000000000001</c:v>
                </c:pt>
                <c:pt idx="169">
                  <c:v>0.32500000000000001</c:v>
                </c:pt>
                <c:pt idx="170">
                  <c:v>0.25</c:v>
                </c:pt>
                <c:pt idx="171">
                  <c:v>0.25</c:v>
                </c:pt>
                <c:pt idx="172">
                  <c:v>0.25</c:v>
                </c:pt>
                <c:pt idx="173">
                  <c:v>0.25</c:v>
                </c:pt>
                <c:pt idx="174">
                  <c:v>0.32500000000000001</c:v>
                </c:pt>
                <c:pt idx="175">
                  <c:v>0.33329999999999999</c:v>
                </c:pt>
                <c:pt idx="176">
                  <c:v>0.25</c:v>
                </c:pt>
                <c:pt idx="177">
                  <c:v>0.25</c:v>
                </c:pt>
                <c:pt idx="178">
                  <c:v>0.28749999999999998</c:v>
                </c:pt>
                <c:pt idx="179">
                  <c:v>0.25</c:v>
                </c:pt>
                <c:pt idx="180">
                  <c:v>0.25</c:v>
                </c:pt>
                <c:pt idx="181">
                  <c:v>0.25</c:v>
                </c:pt>
                <c:pt idx="182">
                  <c:v>0.32500000000000001</c:v>
                </c:pt>
                <c:pt idx="183">
                  <c:v>0.25</c:v>
                </c:pt>
                <c:pt idx="184">
                  <c:v>0.25</c:v>
                </c:pt>
                <c:pt idx="185">
                  <c:v>0.25</c:v>
                </c:pt>
                <c:pt idx="186">
                  <c:v>0.3</c:v>
                </c:pt>
                <c:pt idx="187">
                  <c:v>0.33750000000000002</c:v>
                </c:pt>
                <c:pt idx="188">
                  <c:v>0.33750000000000002</c:v>
                </c:pt>
                <c:pt idx="189">
                  <c:v>0.4</c:v>
                </c:pt>
                <c:pt idx="190">
                  <c:v>0.35</c:v>
                </c:pt>
                <c:pt idx="191">
                  <c:v>0.35</c:v>
                </c:pt>
                <c:pt idx="192">
                  <c:v>0.42499999999999999</c:v>
                </c:pt>
                <c:pt idx="193">
                  <c:v>0.42499999999999999</c:v>
                </c:pt>
                <c:pt idx="194">
                  <c:v>0.35</c:v>
                </c:pt>
                <c:pt idx="195">
                  <c:v>0.42499999999999999</c:v>
                </c:pt>
                <c:pt idx="196">
                  <c:v>0.33750000000000002</c:v>
                </c:pt>
                <c:pt idx="197">
                  <c:v>0.4</c:v>
                </c:pt>
                <c:pt idx="198">
                  <c:v>0.35149999999999998</c:v>
                </c:pt>
                <c:pt idx="199">
                  <c:v>0.35</c:v>
                </c:pt>
                <c:pt idx="200">
                  <c:v>0.33179999999999998</c:v>
                </c:pt>
                <c:pt idx="201">
                  <c:v>0.33179999999999998</c:v>
                </c:pt>
                <c:pt idx="202">
                  <c:v>0.33179999999999998</c:v>
                </c:pt>
                <c:pt idx="203">
                  <c:v>0.33179999999999998</c:v>
                </c:pt>
                <c:pt idx="204">
                  <c:v>0.35</c:v>
                </c:pt>
                <c:pt idx="205">
                  <c:v>0.35</c:v>
                </c:pt>
                <c:pt idx="206">
                  <c:v>0.33329999999999999</c:v>
                </c:pt>
                <c:pt idx="207">
                  <c:v>0.33750000000000002</c:v>
                </c:pt>
                <c:pt idx="208">
                  <c:v>0.33329999999999999</c:v>
                </c:pt>
                <c:pt idx="209">
                  <c:v>0.35</c:v>
                </c:pt>
                <c:pt idx="210">
                  <c:v>0.32829999999999998</c:v>
                </c:pt>
                <c:pt idx="211">
                  <c:v>0.33750000000000002</c:v>
                </c:pt>
                <c:pt idx="212">
                  <c:v>0.32829999999999998</c:v>
                </c:pt>
                <c:pt idx="213">
                  <c:v>0.33750000000000002</c:v>
                </c:pt>
                <c:pt idx="214">
                  <c:v>0.33329999999999999</c:v>
                </c:pt>
                <c:pt idx="215">
                  <c:v>0.33750000000000002</c:v>
                </c:pt>
                <c:pt idx="216">
                  <c:v>0.32500000000000001</c:v>
                </c:pt>
                <c:pt idx="217">
                  <c:v>0.32500000000000001</c:v>
                </c:pt>
                <c:pt idx="218">
                  <c:v>0.32500000000000001</c:v>
                </c:pt>
                <c:pt idx="219">
                  <c:v>0.33329999999999999</c:v>
                </c:pt>
                <c:pt idx="220">
                  <c:v>0.3125</c:v>
                </c:pt>
                <c:pt idx="221">
                  <c:v>0.33750000000000002</c:v>
                </c:pt>
                <c:pt idx="222">
                  <c:v>0.32829999999999998</c:v>
                </c:pt>
                <c:pt idx="223">
                  <c:v>0.32500000000000001</c:v>
                </c:pt>
                <c:pt idx="224">
                  <c:v>0.32150000000000001</c:v>
                </c:pt>
                <c:pt idx="225">
                  <c:v>0.3125</c:v>
                </c:pt>
                <c:pt idx="226">
                  <c:v>0.3125</c:v>
                </c:pt>
                <c:pt idx="227">
                  <c:v>0.32650000000000001</c:v>
                </c:pt>
                <c:pt idx="228">
                  <c:v>0.3125</c:v>
                </c:pt>
                <c:pt idx="229">
                  <c:v>0.3125</c:v>
                </c:pt>
                <c:pt idx="230">
                  <c:v>0.32150000000000001</c:v>
                </c:pt>
                <c:pt idx="231">
                  <c:v>0.32150000000000001</c:v>
                </c:pt>
                <c:pt idx="232">
                  <c:v>0.32150000000000001</c:v>
                </c:pt>
                <c:pt idx="233">
                  <c:v>0.32650000000000001</c:v>
                </c:pt>
                <c:pt idx="234">
                  <c:v>0.32150000000000001</c:v>
                </c:pt>
                <c:pt idx="235">
                  <c:v>0.33750000000000002</c:v>
                </c:pt>
                <c:pt idx="236">
                  <c:v>0.32650000000000001</c:v>
                </c:pt>
                <c:pt idx="237">
                  <c:v>0.33750000000000002</c:v>
                </c:pt>
                <c:pt idx="238">
                  <c:v>0.33329999999999999</c:v>
                </c:pt>
                <c:pt idx="239">
                  <c:v>0.32650000000000001</c:v>
                </c:pt>
                <c:pt idx="240">
                  <c:v>0.3</c:v>
                </c:pt>
                <c:pt idx="241">
                  <c:v>0.33750000000000002</c:v>
                </c:pt>
                <c:pt idx="242">
                  <c:v>0.33329999999999999</c:v>
                </c:pt>
                <c:pt idx="243">
                  <c:v>0.33329999999999999</c:v>
                </c:pt>
                <c:pt idx="244">
                  <c:v>0.28749999999999998</c:v>
                </c:pt>
                <c:pt idx="245">
                  <c:v>0.33750000000000002</c:v>
                </c:pt>
                <c:pt idx="246">
                  <c:v>0.33329999999999999</c:v>
                </c:pt>
                <c:pt idx="247">
                  <c:v>0.33750000000000002</c:v>
                </c:pt>
                <c:pt idx="248">
                  <c:v>0.28749999999999998</c:v>
                </c:pt>
                <c:pt idx="249">
                  <c:v>0.28749999999999998</c:v>
                </c:pt>
                <c:pt idx="250">
                  <c:v>0.314</c:v>
                </c:pt>
                <c:pt idx="251">
                  <c:v>0.33750000000000002</c:v>
                </c:pt>
                <c:pt idx="252">
                  <c:v>0.314</c:v>
                </c:pt>
                <c:pt idx="253">
                  <c:v>0.3</c:v>
                </c:pt>
                <c:pt idx="254">
                  <c:v>0.309</c:v>
                </c:pt>
                <c:pt idx="255">
                  <c:v>0.314</c:v>
                </c:pt>
                <c:pt idx="256">
                  <c:v>0.3241</c:v>
                </c:pt>
                <c:pt idx="257">
                  <c:v>0.3</c:v>
                </c:pt>
                <c:pt idx="258">
                  <c:v>0.35859999999999997</c:v>
                </c:pt>
                <c:pt idx="259">
                  <c:v>0.3125</c:v>
                </c:pt>
                <c:pt idx="260">
                  <c:v>0.35859999999999997</c:v>
                </c:pt>
                <c:pt idx="261">
                  <c:v>0.33660000000000001</c:v>
                </c:pt>
                <c:pt idx="262">
                  <c:v>0.3125</c:v>
                </c:pt>
                <c:pt idx="263">
                  <c:v>0.33750000000000002</c:v>
                </c:pt>
                <c:pt idx="264">
                  <c:v>0.3125</c:v>
                </c:pt>
                <c:pt idx="265">
                  <c:v>0.33750000000000002</c:v>
                </c:pt>
                <c:pt idx="266">
                  <c:v>0.3125</c:v>
                </c:pt>
                <c:pt idx="267">
                  <c:v>0.3125</c:v>
                </c:pt>
                <c:pt idx="268">
                  <c:v>0.3125</c:v>
                </c:pt>
                <c:pt idx="269">
                  <c:v>0.3125</c:v>
                </c:pt>
                <c:pt idx="270">
                  <c:v>0.3125</c:v>
                </c:pt>
                <c:pt idx="271">
                  <c:v>0.3125</c:v>
                </c:pt>
                <c:pt idx="272">
                  <c:v>0.33750000000000002</c:v>
                </c:pt>
                <c:pt idx="273">
                  <c:v>0.33750000000000002</c:v>
                </c:pt>
                <c:pt idx="274">
                  <c:v>0.29409999999999997</c:v>
                </c:pt>
                <c:pt idx="275">
                  <c:v>0.3125</c:v>
                </c:pt>
                <c:pt idx="276">
                  <c:v>0.30809999999999998</c:v>
                </c:pt>
                <c:pt idx="277">
                  <c:v>0.3039</c:v>
                </c:pt>
                <c:pt idx="278">
                  <c:v>0.3</c:v>
                </c:pt>
                <c:pt idx="279">
                  <c:v>0.33750000000000002</c:v>
                </c:pt>
                <c:pt idx="280">
                  <c:v>0.3</c:v>
                </c:pt>
                <c:pt idx="281">
                  <c:v>0.3039</c:v>
                </c:pt>
                <c:pt idx="282">
                  <c:v>0.28749999999999998</c:v>
                </c:pt>
                <c:pt idx="283">
                  <c:v>0.30809999999999998</c:v>
                </c:pt>
                <c:pt idx="284">
                  <c:v>0.28749999999999998</c:v>
                </c:pt>
                <c:pt idx="285">
                  <c:v>0.34139999999999998</c:v>
                </c:pt>
                <c:pt idx="286">
                  <c:v>0.29139999999999999</c:v>
                </c:pt>
                <c:pt idx="287">
                  <c:v>0.28749999999999998</c:v>
                </c:pt>
                <c:pt idx="288">
                  <c:v>0.28749999999999998</c:v>
                </c:pt>
                <c:pt idx="289">
                  <c:v>0.32829999999999998</c:v>
                </c:pt>
                <c:pt idx="290">
                  <c:v>0.33329999999999999</c:v>
                </c:pt>
                <c:pt idx="291">
                  <c:v>0.33329999999999999</c:v>
                </c:pt>
                <c:pt idx="292">
                  <c:v>0.3</c:v>
                </c:pt>
                <c:pt idx="293">
                  <c:v>0.33750000000000002</c:v>
                </c:pt>
                <c:pt idx="294">
                  <c:v>0.33750000000000002</c:v>
                </c:pt>
                <c:pt idx="295">
                  <c:v>0.33750000000000002</c:v>
                </c:pt>
                <c:pt idx="296">
                  <c:v>0.30420000000000003</c:v>
                </c:pt>
                <c:pt idx="297">
                  <c:v>0.28749999999999998</c:v>
                </c:pt>
                <c:pt idx="298">
                  <c:v>0.33750000000000002</c:v>
                </c:pt>
                <c:pt idx="299">
                  <c:v>0.28749999999999998</c:v>
                </c:pt>
                <c:pt idx="300">
                  <c:v>0.29139999999999999</c:v>
                </c:pt>
                <c:pt idx="301">
                  <c:v>0.29139999999999999</c:v>
                </c:pt>
                <c:pt idx="302">
                  <c:v>0.22500000000000001</c:v>
                </c:pt>
                <c:pt idx="303">
                  <c:v>0.2576</c:v>
                </c:pt>
                <c:pt idx="304">
                  <c:v>0.22500000000000001</c:v>
                </c:pt>
                <c:pt idx="305">
                  <c:v>0.24859999999999999</c:v>
                </c:pt>
                <c:pt idx="306">
                  <c:v>0.27500000000000002</c:v>
                </c:pt>
                <c:pt idx="307">
                  <c:v>0.28749999999999998</c:v>
                </c:pt>
                <c:pt idx="308">
                  <c:v>0.22500000000000001</c:v>
                </c:pt>
                <c:pt idx="309">
                  <c:v>0.27500000000000002</c:v>
                </c:pt>
                <c:pt idx="310">
                  <c:v>0.27889999999999998</c:v>
                </c:pt>
                <c:pt idx="311">
                  <c:v>0.27889999999999998</c:v>
                </c:pt>
                <c:pt idx="312">
                  <c:v>0.22500000000000001</c:v>
                </c:pt>
                <c:pt idx="313">
                  <c:v>0.22500000000000001</c:v>
                </c:pt>
                <c:pt idx="314">
                  <c:v>0.25369999999999998</c:v>
                </c:pt>
                <c:pt idx="315">
                  <c:v>0.22500000000000001</c:v>
                </c:pt>
                <c:pt idx="316">
                  <c:v>0.2576</c:v>
                </c:pt>
                <c:pt idx="317">
                  <c:v>0.24859999999999999</c:v>
                </c:pt>
                <c:pt idx="318">
                  <c:v>0.33750000000000002</c:v>
                </c:pt>
                <c:pt idx="319">
                  <c:v>0.27889999999999998</c:v>
                </c:pt>
                <c:pt idx="320">
                  <c:v>0.25390000000000001</c:v>
                </c:pt>
                <c:pt idx="321">
                  <c:v>0.25390000000000001</c:v>
                </c:pt>
                <c:pt idx="322">
                  <c:v>0.3</c:v>
                </c:pt>
                <c:pt idx="323">
                  <c:v>0.33750000000000002</c:v>
                </c:pt>
                <c:pt idx="324">
                  <c:v>0.2576</c:v>
                </c:pt>
                <c:pt idx="325">
                  <c:v>0.28749999999999998</c:v>
                </c:pt>
                <c:pt idx="326">
                  <c:v>0.2576</c:v>
                </c:pt>
                <c:pt idx="327">
                  <c:v>0.2576</c:v>
                </c:pt>
                <c:pt idx="328">
                  <c:v>0.28749999999999998</c:v>
                </c:pt>
                <c:pt idx="329">
                  <c:v>0.27889999999999998</c:v>
                </c:pt>
                <c:pt idx="330">
                  <c:v>0.33750000000000002</c:v>
                </c:pt>
                <c:pt idx="331">
                  <c:v>0.28749999999999998</c:v>
                </c:pt>
                <c:pt idx="332">
                  <c:v>0.33750000000000002</c:v>
                </c:pt>
                <c:pt idx="333">
                  <c:v>0.33750000000000002</c:v>
                </c:pt>
                <c:pt idx="334">
                  <c:v>0.28749999999999998</c:v>
                </c:pt>
                <c:pt idx="335">
                  <c:v>0.2576</c:v>
                </c:pt>
                <c:pt idx="336">
                  <c:v>0.2576</c:v>
                </c:pt>
                <c:pt idx="337">
                  <c:v>0.2576</c:v>
                </c:pt>
                <c:pt idx="338">
                  <c:v>0.2576</c:v>
                </c:pt>
                <c:pt idx="339">
                  <c:v>0.2576</c:v>
                </c:pt>
                <c:pt idx="340">
                  <c:v>0.31619999999999998</c:v>
                </c:pt>
                <c:pt idx="341">
                  <c:v>0.2414</c:v>
                </c:pt>
                <c:pt idx="342">
                  <c:v>0.31109999999999999</c:v>
                </c:pt>
                <c:pt idx="343">
                  <c:v>0.2576</c:v>
                </c:pt>
                <c:pt idx="344">
                  <c:v>0.25</c:v>
                </c:pt>
                <c:pt idx="345">
                  <c:v>0.25</c:v>
                </c:pt>
                <c:pt idx="346">
                  <c:v>0.25</c:v>
                </c:pt>
                <c:pt idx="347">
                  <c:v>0.25009999999999999</c:v>
                </c:pt>
                <c:pt idx="348">
                  <c:v>0.25009999999999999</c:v>
                </c:pt>
                <c:pt idx="349">
                  <c:v>0.25519999999999998</c:v>
                </c:pt>
                <c:pt idx="350">
                  <c:v>0.2495</c:v>
                </c:pt>
                <c:pt idx="351">
                  <c:v>0.2495</c:v>
                </c:pt>
                <c:pt idx="352">
                  <c:v>0.26529999999999998</c:v>
                </c:pt>
                <c:pt idx="353">
                  <c:v>0.2495</c:v>
                </c:pt>
                <c:pt idx="354">
                  <c:v>0.2495</c:v>
                </c:pt>
                <c:pt idx="355">
                  <c:v>0.26019999999999999</c:v>
                </c:pt>
                <c:pt idx="356">
                  <c:v>0.26019999999999999</c:v>
                </c:pt>
                <c:pt idx="357">
                  <c:v>0.26019999999999999</c:v>
                </c:pt>
                <c:pt idx="358">
                  <c:v>0.26019999999999999</c:v>
                </c:pt>
                <c:pt idx="359">
                  <c:v>0.26019999999999999</c:v>
                </c:pt>
                <c:pt idx="360">
                  <c:v>0.2727</c:v>
                </c:pt>
                <c:pt idx="361">
                  <c:v>0.26019999999999999</c:v>
                </c:pt>
                <c:pt idx="362">
                  <c:v>0.2495</c:v>
                </c:pt>
                <c:pt idx="363">
                  <c:v>0.2495</c:v>
                </c:pt>
                <c:pt idx="364">
                  <c:v>0.26269999999999999</c:v>
                </c:pt>
                <c:pt idx="365">
                  <c:v>0.2495</c:v>
                </c:pt>
                <c:pt idx="366">
                  <c:v>0.26019999999999999</c:v>
                </c:pt>
                <c:pt idx="367">
                  <c:v>0.26019999999999999</c:v>
                </c:pt>
                <c:pt idx="368">
                  <c:v>0.2495</c:v>
                </c:pt>
                <c:pt idx="369">
                  <c:v>0.26269999999999999</c:v>
                </c:pt>
                <c:pt idx="370">
                  <c:v>0.2495</c:v>
                </c:pt>
                <c:pt idx="371">
                  <c:v>0.26269999999999999</c:v>
                </c:pt>
                <c:pt idx="372">
                  <c:v>0.2495</c:v>
                </c:pt>
                <c:pt idx="373">
                  <c:v>0.2495</c:v>
                </c:pt>
                <c:pt idx="374">
                  <c:v>0.2495</c:v>
                </c:pt>
                <c:pt idx="375">
                  <c:v>0.26019999999999999</c:v>
                </c:pt>
                <c:pt idx="376">
                  <c:v>0.2495</c:v>
                </c:pt>
                <c:pt idx="377">
                  <c:v>0.2495</c:v>
                </c:pt>
                <c:pt idx="378">
                  <c:v>0.2495</c:v>
                </c:pt>
                <c:pt idx="379">
                  <c:v>0.249</c:v>
                </c:pt>
                <c:pt idx="380">
                  <c:v>0.249</c:v>
                </c:pt>
                <c:pt idx="381">
                  <c:v>0.31819999999999998</c:v>
                </c:pt>
                <c:pt idx="382">
                  <c:v>0.36099999999999999</c:v>
                </c:pt>
                <c:pt idx="383">
                  <c:v>0.3957</c:v>
                </c:pt>
                <c:pt idx="384">
                  <c:v>0.36049999999999999</c:v>
                </c:pt>
                <c:pt idx="385">
                  <c:v>0.36149999999999999</c:v>
                </c:pt>
                <c:pt idx="386">
                  <c:v>0.40229999999999999</c:v>
                </c:pt>
                <c:pt idx="387">
                  <c:v>0.40050000000000002</c:v>
                </c:pt>
                <c:pt idx="388">
                  <c:v>0.46260000000000001</c:v>
                </c:pt>
                <c:pt idx="389">
                  <c:v>0.44900000000000001</c:v>
                </c:pt>
                <c:pt idx="390">
                  <c:v>0.44850000000000001</c:v>
                </c:pt>
                <c:pt idx="391">
                  <c:v>0.44850000000000001</c:v>
                </c:pt>
                <c:pt idx="392">
                  <c:v>0.44850000000000001</c:v>
                </c:pt>
                <c:pt idx="393">
                  <c:v>0.44850000000000001</c:v>
                </c:pt>
                <c:pt idx="394">
                  <c:v>0.54849999999999999</c:v>
                </c:pt>
                <c:pt idx="395">
                  <c:v>0.51700000000000002</c:v>
                </c:pt>
                <c:pt idx="396">
                  <c:v>0.54849999999999999</c:v>
                </c:pt>
                <c:pt idx="397">
                  <c:v>0.67300000000000004</c:v>
                </c:pt>
                <c:pt idx="398">
                  <c:v>0.54349999999999998</c:v>
                </c:pt>
                <c:pt idx="399">
                  <c:v>0.60419999999999996</c:v>
                </c:pt>
                <c:pt idx="400">
                  <c:v>0.59350000000000003</c:v>
                </c:pt>
                <c:pt idx="401">
                  <c:v>0.62970000000000004</c:v>
                </c:pt>
                <c:pt idx="402">
                  <c:v>0.58250000000000002</c:v>
                </c:pt>
                <c:pt idx="403">
                  <c:v>0.64770000000000005</c:v>
                </c:pt>
                <c:pt idx="404">
                  <c:v>0.52149999999999996</c:v>
                </c:pt>
                <c:pt idx="405">
                  <c:v>1.0249999999999999</c:v>
                </c:pt>
                <c:pt idx="406">
                  <c:v>0.6875</c:v>
                </c:pt>
                <c:pt idx="407">
                  <c:v>0.69550000000000001</c:v>
                </c:pt>
                <c:pt idx="408">
                  <c:v>0.745</c:v>
                </c:pt>
                <c:pt idx="409">
                  <c:v>0.80649999999999999</c:v>
                </c:pt>
                <c:pt idx="410">
                  <c:v>0.80400000000000005</c:v>
                </c:pt>
                <c:pt idx="411">
                  <c:v>0.80400000000000005</c:v>
                </c:pt>
                <c:pt idx="412">
                  <c:v>0.80649999999999999</c:v>
                </c:pt>
                <c:pt idx="413">
                  <c:v>0.80549999999999999</c:v>
                </c:pt>
                <c:pt idx="414">
                  <c:v>0.7863</c:v>
                </c:pt>
                <c:pt idx="415">
                  <c:v>0.83899999999999997</c:v>
                </c:pt>
                <c:pt idx="416">
                  <c:v>0.78749999999999998</c:v>
                </c:pt>
                <c:pt idx="417">
                  <c:v>0.8</c:v>
                </c:pt>
                <c:pt idx="418">
                  <c:v>0.84050000000000002</c:v>
                </c:pt>
                <c:pt idx="419">
                  <c:v>0.8</c:v>
                </c:pt>
                <c:pt idx="420">
                  <c:v>0.8</c:v>
                </c:pt>
                <c:pt idx="421">
                  <c:v>0.77500000000000002</c:v>
                </c:pt>
                <c:pt idx="422">
                  <c:v>0.83850000000000002</c:v>
                </c:pt>
                <c:pt idx="423">
                  <c:v>0.83899999999999997</c:v>
                </c:pt>
                <c:pt idx="424">
                  <c:v>0.83899999999999997</c:v>
                </c:pt>
                <c:pt idx="425">
                  <c:v>0.76049999999999995</c:v>
                </c:pt>
                <c:pt idx="426">
                  <c:v>0.76049999999999995</c:v>
                </c:pt>
                <c:pt idx="427">
                  <c:v>0.82199999999999995</c:v>
                </c:pt>
                <c:pt idx="428">
                  <c:v>0.76249999999999996</c:v>
                </c:pt>
                <c:pt idx="429">
                  <c:v>0.82050000000000001</c:v>
                </c:pt>
                <c:pt idx="430">
                  <c:v>0.98</c:v>
                </c:pt>
                <c:pt idx="431">
                  <c:v>0.84699999999999998</c:v>
                </c:pt>
                <c:pt idx="432">
                  <c:v>0.88900000000000001</c:v>
                </c:pt>
                <c:pt idx="433">
                  <c:v>0.88800000000000001</c:v>
                </c:pt>
                <c:pt idx="434">
                  <c:v>0.83250000000000002</c:v>
                </c:pt>
                <c:pt idx="435">
                  <c:v>0.83350000000000002</c:v>
                </c:pt>
                <c:pt idx="436">
                  <c:v>0.88700000000000001</c:v>
                </c:pt>
                <c:pt idx="437">
                  <c:v>0.88800000000000001</c:v>
                </c:pt>
                <c:pt idx="438">
                  <c:v>0.83350000000000002</c:v>
                </c:pt>
                <c:pt idx="439">
                  <c:v>0.83450000000000002</c:v>
                </c:pt>
                <c:pt idx="440">
                  <c:v>0.86260000000000003</c:v>
                </c:pt>
                <c:pt idx="441">
                  <c:v>0.83550000000000002</c:v>
                </c:pt>
                <c:pt idx="442">
                  <c:v>0.83499999999999996</c:v>
                </c:pt>
                <c:pt idx="443">
                  <c:v>0.82499999999999996</c:v>
                </c:pt>
                <c:pt idx="444">
                  <c:v>0.90900000000000003</c:v>
                </c:pt>
                <c:pt idx="445">
                  <c:v>0.90500000000000003</c:v>
                </c:pt>
                <c:pt idx="446">
                  <c:v>0.88949999999999996</c:v>
                </c:pt>
                <c:pt idx="447">
                  <c:v>0.87150000000000005</c:v>
                </c:pt>
                <c:pt idx="448">
                  <c:v>0.88859999999999995</c:v>
                </c:pt>
                <c:pt idx="449">
                  <c:v>0.85850000000000004</c:v>
                </c:pt>
                <c:pt idx="450">
                  <c:v>0.85850000000000004</c:v>
                </c:pt>
                <c:pt idx="451">
                  <c:v>0.85850000000000004</c:v>
                </c:pt>
                <c:pt idx="452">
                  <c:v>0.86499999999999999</c:v>
                </c:pt>
                <c:pt idx="453">
                  <c:v>0.81089999999999995</c:v>
                </c:pt>
                <c:pt idx="454">
                  <c:v>0.8145</c:v>
                </c:pt>
                <c:pt idx="455">
                  <c:v>0.84350000000000003</c:v>
                </c:pt>
                <c:pt idx="456">
                  <c:v>0.89300000000000002</c:v>
                </c:pt>
                <c:pt idx="457">
                  <c:v>0.86850000000000005</c:v>
                </c:pt>
                <c:pt idx="458">
                  <c:v>0.89249999999999996</c:v>
                </c:pt>
                <c:pt idx="459">
                  <c:v>0.81799999999999995</c:v>
                </c:pt>
                <c:pt idx="460">
                  <c:v>0.84250000000000003</c:v>
                </c:pt>
                <c:pt idx="461">
                  <c:v>0.79249999999999998</c:v>
                </c:pt>
                <c:pt idx="462">
                  <c:v>0.84199999999999997</c:v>
                </c:pt>
                <c:pt idx="463">
                  <c:v>0.84250000000000003</c:v>
                </c:pt>
                <c:pt idx="464">
                  <c:v>0.84250000000000003</c:v>
                </c:pt>
                <c:pt idx="465">
                  <c:v>0.84250000000000003</c:v>
                </c:pt>
                <c:pt idx="466">
                  <c:v>0.84199999999999997</c:v>
                </c:pt>
                <c:pt idx="467">
                  <c:v>0.79200000000000004</c:v>
                </c:pt>
                <c:pt idx="468">
                  <c:v>0.73819999999999997</c:v>
                </c:pt>
                <c:pt idx="469">
                  <c:v>0.74070000000000003</c:v>
                </c:pt>
                <c:pt idx="470">
                  <c:v>0.71650000000000003</c:v>
                </c:pt>
                <c:pt idx="471">
                  <c:v>0.79200000000000004</c:v>
                </c:pt>
                <c:pt idx="472">
                  <c:v>0.79200000000000004</c:v>
                </c:pt>
                <c:pt idx="473">
                  <c:v>0.76700000000000002</c:v>
                </c:pt>
                <c:pt idx="474">
                  <c:v>0.79249999999999998</c:v>
                </c:pt>
                <c:pt idx="475">
                  <c:v>0.79249999999999998</c:v>
                </c:pt>
                <c:pt idx="476">
                  <c:v>0.79200000000000004</c:v>
                </c:pt>
                <c:pt idx="477">
                  <c:v>0.79200000000000004</c:v>
                </c:pt>
                <c:pt idx="478">
                  <c:v>0.79249999999999998</c:v>
                </c:pt>
                <c:pt idx="479">
                  <c:v>0.75449999999999995</c:v>
                </c:pt>
                <c:pt idx="480">
                  <c:v>0.79200000000000004</c:v>
                </c:pt>
                <c:pt idx="481">
                  <c:v>0.69199999999999995</c:v>
                </c:pt>
                <c:pt idx="482">
                  <c:v>0.6925</c:v>
                </c:pt>
                <c:pt idx="483">
                  <c:v>0.70699999999999996</c:v>
                </c:pt>
                <c:pt idx="484">
                  <c:v>0.69199999999999995</c:v>
                </c:pt>
                <c:pt idx="485">
                  <c:v>0.70699999999999996</c:v>
                </c:pt>
                <c:pt idx="486">
                  <c:v>0.6915</c:v>
                </c:pt>
                <c:pt idx="487">
                  <c:v>0.70699999999999996</c:v>
                </c:pt>
                <c:pt idx="488">
                  <c:v>0.70699999999999996</c:v>
                </c:pt>
                <c:pt idx="489">
                  <c:v>0.64100000000000001</c:v>
                </c:pt>
                <c:pt idx="490">
                  <c:v>0.59199999999999997</c:v>
                </c:pt>
                <c:pt idx="491">
                  <c:v>0.59499999999999997</c:v>
                </c:pt>
                <c:pt idx="492">
                  <c:v>0.59550000000000003</c:v>
                </c:pt>
                <c:pt idx="493">
                  <c:v>0.64500000000000002</c:v>
                </c:pt>
                <c:pt idx="494">
                  <c:v>0.64500000000000002</c:v>
                </c:pt>
                <c:pt idx="495">
                  <c:v>0.64500000000000002</c:v>
                </c:pt>
                <c:pt idx="496">
                  <c:v>0.65649999999999997</c:v>
                </c:pt>
                <c:pt idx="497">
                  <c:v>0.64449999999999996</c:v>
                </c:pt>
                <c:pt idx="498">
                  <c:v>0.64449999999999996</c:v>
                </c:pt>
                <c:pt idx="499">
                  <c:v>0.64449999999999996</c:v>
                </c:pt>
                <c:pt idx="500">
                  <c:v>0.64449999999999996</c:v>
                </c:pt>
                <c:pt idx="501">
                  <c:v>0.64449999999999996</c:v>
                </c:pt>
                <c:pt idx="502">
                  <c:v>0.55669999999999997</c:v>
                </c:pt>
                <c:pt idx="503">
                  <c:v>0.55549999999999999</c:v>
                </c:pt>
                <c:pt idx="504">
                  <c:v>0.505</c:v>
                </c:pt>
                <c:pt idx="505">
                  <c:v>0.54749999999999999</c:v>
                </c:pt>
                <c:pt idx="506">
                  <c:v>0.54749999999999999</c:v>
                </c:pt>
                <c:pt idx="507">
                  <c:v>0.55000000000000004</c:v>
                </c:pt>
                <c:pt idx="508">
                  <c:v>0.54700000000000004</c:v>
                </c:pt>
                <c:pt idx="509">
                  <c:v>0.59</c:v>
                </c:pt>
                <c:pt idx="510">
                  <c:v>0.60699999999999998</c:v>
                </c:pt>
                <c:pt idx="511">
                  <c:v>0.45950000000000002</c:v>
                </c:pt>
                <c:pt idx="512">
                  <c:v>0.46200000000000002</c:v>
                </c:pt>
                <c:pt idx="513">
                  <c:v>0.44940000000000002</c:v>
                </c:pt>
                <c:pt idx="514">
                  <c:v>0.49070000000000003</c:v>
                </c:pt>
                <c:pt idx="515">
                  <c:v>0.54</c:v>
                </c:pt>
                <c:pt idx="516">
                  <c:v>0.5151</c:v>
                </c:pt>
                <c:pt idx="517">
                  <c:v>0.44690000000000002</c:v>
                </c:pt>
                <c:pt idx="518">
                  <c:v>0.54</c:v>
                </c:pt>
                <c:pt idx="519">
                  <c:v>0.53900000000000003</c:v>
                </c:pt>
                <c:pt idx="520">
                  <c:v>0.48659999999999998</c:v>
                </c:pt>
                <c:pt idx="521">
                  <c:v>0.47210000000000002</c:v>
                </c:pt>
                <c:pt idx="522">
                  <c:v>0.47499999999999998</c:v>
                </c:pt>
                <c:pt idx="523">
                  <c:v>0.497</c:v>
                </c:pt>
                <c:pt idx="524">
                  <c:v>0.52200000000000002</c:v>
                </c:pt>
                <c:pt idx="525">
                  <c:v>0.497</c:v>
                </c:pt>
                <c:pt idx="526">
                  <c:v>0.44850000000000001</c:v>
                </c:pt>
                <c:pt idx="527">
                  <c:v>0.44850000000000001</c:v>
                </c:pt>
                <c:pt idx="528">
                  <c:v>0.44850000000000001</c:v>
                </c:pt>
                <c:pt idx="529">
                  <c:v>0.48049999999999998</c:v>
                </c:pt>
                <c:pt idx="530">
                  <c:v>0.44850000000000001</c:v>
                </c:pt>
                <c:pt idx="531">
                  <c:v>0.44850000000000001</c:v>
                </c:pt>
                <c:pt idx="532">
                  <c:v>0.45090000000000002</c:v>
                </c:pt>
                <c:pt idx="533">
                  <c:v>0.44850000000000001</c:v>
                </c:pt>
                <c:pt idx="534">
                  <c:v>0.47060000000000002</c:v>
                </c:pt>
                <c:pt idx="535">
                  <c:v>0.41699999999999998</c:v>
                </c:pt>
                <c:pt idx="536">
                  <c:v>0.44850000000000001</c:v>
                </c:pt>
                <c:pt idx="537">
                  <c:v>0.44850000000000001</c:v>
                </c:pt>
                <c:pt idx="538">
                  <c:v>0.44850000000000001</c:v>
                </c:pt>
                <c:pt idx="539">
                  <c:v>0.46960000000000002</c:v>
                </c:pt>
                <c:pt idx="540">
                  <c:v>0.44850000000000001</c:v>
                </c:pt>
                <c:pt idx="541">
                  <c:v>0.44850000000000001</c:v>
                </c:pt>
                <c:pt idx="542">
                  <c:v>0.45090000000000002</c:v>
                </c:pt>
                <c:pt idx="543">
                  <c:v>0.45090000000000002</c:v>
                </c:pt>
                <c:pt idx="544">
                  <c:v>0.47249999999999998</c:v>
                </c:pt>
                <c:pt idx="545">
                  <c:v>0.442</c:v>
                </c:pt>
                <c:pt idx="546">
                  <c:v>0.44850000000000001</c:v>
                </c:pt>
                <c:pt idx="547">
                  <c:v>0.44850000000000001</c:v>
                </c:pt>
                <c:pt idx="548">
                  <c:v>0.45090000000000002</c:v>
                </c:pt>
                <c:pt idx="549">
                  <c:v>0.46860000000000002</c:v>
                </c:pt>
                <c:pt idx="550">
                  <c:v>0.44850000000000001</c:v>
                </c:pt>
                <c:pt idx="551">
                  <c:v>0.46899999999999997</c:v>
                </c:pt>
                <c:pt idx="552">
                  <c:v>0.44850000000000001</c:v>
                </c:pt>
                <c:pt idx="553">
                  <c:v>0.45090000000000002</c:v>
                </c:pt>
                <c:pt idx="554">
                  <c:v>0.5151</c:v>
                </c:pt>
                <c:pt idx="555">
                  <c:v>0.44800000000000001</c:v>
                </c:pt>
                <c:pt idx="556">
                  <c:v>0.44800000000000001</c:v>
                </c:pt>
                <c:pt idx="557">
                  <c:v>0.44800000000000001</c:v>
                </c:pt>
                <c:pt idx="558">
                  <c:v>0.5071</c:v>
                </c:pt>
                <c:pt idx="559">
                  <c:v>0.46700000000000003</c:v>
                </c:pt>
                <c:pt idx="560">
                  <c:v>0.41410000000000002</c:v>
                </c:pt>
                <c:pt idx="561">
                  <c:v>0.44800000000000001</c:v>
                </c:pt>
                <c:pt idx="562">
                  <c:v>0.44800000000000001</c:v>
                </c:pt>
                <c:pt idx="563">
                  <c:v>0.45600000000000002</c:v>
                </c:pt>
                <c:pt idx="564">
                  <c:v>0.5</c:v>
                </c:pt>
                <c:pt idx="565">
                  <c:v>0.49199999999999999</c:v>
                </c:pt>
                <c:pt idx="566">
                  <c:v>0.46700000000000003</c:v>
                </c:pt>
                <c:pt idx="567">
                  <c:v>0.45600000000000002</c:v>
                </c:pt>
                <c:pt idx="568">
                  <c:v>0.45450000000000002</c:v>
                </c:pt>
                <c:pt idx="569">
                  <c:v>0.4</c:v>
                </c:pt>
                <c:pt idx="570">
                  <c:v>0.4395</c:v>
                </c:pt>
                <c:pt idx="571">
                  <c:v>0.45450000000000002</c:v>
                </c:pt>
                <c:pt idx="572">
                  <c:v>0.40360000000000001</c:v>
                </c:pt>
                <c:pt idx="573">
                  <c:v>0.4</c:v>
                </c:pt>
                <c:pt idx="574">
                  <c:v>0.45450000000000002</c:v>
                </c:pt>
                <c:pt idx="575">
                  <c:v>0.4</c:v>
                </c:pt>
                <c:pt idx="576">
                  <c:v>0.45450000000000002</c:v>
                </c:pt>
                <c:pt idx="577">
                  <c:v>0.45450000000000002</c:v>
                </c:pt>
                <c:pt idx="578">
                  <c:v>0.43509999999999999</c:v>
                </c:pt>
                <c:pt idx="579">
                  <c:v>0.4</c:v>
                </c:pt>
                <c:pt idx="580">
                  <c:v>0.40400000000000003</c:v>
                </c:pt>
                <c:pt idx="581">
                  <c:v>0.436</c:v>
                </c:pt>
                <c:pt idx="582">
                  <c:v>0.4</c:v>
                </c:pt>
                <c:pt idx="583">
                  <c:v>0.39850000000000002</c:v>
                </c:pt>
                <c:pt idx="584">
                  <c:v>0.4</c:v>
                </c:pt>
                <c:pt idx="585">
                  <c:v>0.39950000000000002</c:v>
                </c:pt>
                <c:pt idx="586">
                  <c:v>0.4</c:v>
                </c:pt>
                <c:pt idx="587">
                  <c:v>0.39900000000000002</c:v>
                </c:pt>
                <c:pt idx="588">
                  <c:v>0.39900000000000002</c:v>
                </c:pt>
                <c:pt idx="589">
                  <c:v>0.39900000000000002</c:v>
                </c:pt>
                <c:pt idx="590">
                  <c:v>0.39900000000000002</c:v>
                </c:pt>
                <c:pt idx="591">
                  <c:v>0.39900000000000002</c:v>
                </c:pt>
                <c:pt idx="592">
                  <c:v>0.375</c:v>
                </c:pt>
                <c:pt idx="593">
                  <c:v>0.37569999999999998</c:v>
                </c:pt>
                <c:pt idx="594">
                  <c:v>0.39900000000000002</c:v>
                </c:pt>
                <c:pt idx="595">
                  <c:v>0.3795</c:v>
                </c:pt>
                <c:pt idx="596">
                  <c:v>0.39900000000000002</c:v>
                </c:pt>
                <c:pt idx="597">
                  <c:v>0.39900000000000002</c:v>
                </c:pt>
                <c:pt idx="598">
                  <c:v>0.40189999999999998</c:v>
                </c:pt>
                <c:pt idx="599">
                  <c:v>0.38</c:v>
                </c:pt>
                <c:pt idx="600">
                  <c:v>0.3795</c:v>
                </c:pt>
                <c:pt idx="601">
                  <c:v>0.39900000000000002</c:v>
                </c:pt>
                <c:pt idx="602">
                  <c:v>0.39900000000000002</c:v>
                </c:pt>
                <c:pt idx="603">
                  <c:v>0.375</c:v>
                </c:pt>
                <c:pt idx="604">
                  <c:v>0.375</c:v>
                </c:pt>
                <c:pt idx="605">
                  <c:v>0.375</c:v>
                </c:pt>
                <c:pt idx="606">
                  <c:v>0.375</c:v>
                </c:pt>
                <c:pt idx="607">
                  <c:v>0.39900000000000002</c:v>
                </c:pt>
                <c:pt idx="608">
                  <c:v>0.39900000000000002</c:v>
                </c:pt>
                <c:pt idx="609">
                  <c:v>0.39900000000000002</c:v>
                </c:pt>
                <c:pt idx="610">
                  <c:v>0.39900000000000002</c:v>
                </c:pt>
                <c:pt idx="611">
                  <c:v>0.375</c:v>
                </c:pt>
                <c:pt idx="612">
                  <c:v>0.375</c:v>
                </c:pt>
                <c:pt idx="613">
                  <c:v>0.375</c:v>
                </c:pt>
                <c:pt idx="614">
                  <c:v>0.4</c:v>
                </c:pt>
                <c:pt idx="615">
                  <c:v>0.4</c:v>
                </c:pt>
                <c:pt idx="616">
                  <c:v>0.39900000000000002</c:v>
                </c:pt>
                <c:pt idx="617">
                  <c:v>0.42499999999999999</c:v>
                </c:pt>
                <c:pt idx="618">
                  <c:v>0.42499999999999999</c:v>
                </c:pt>
                <c:pt idx="619">
                  <c:v>0.42499999999999999</c:v>
                </c:pt>
                <c:pt idx="620">
                  <c:v>0.39900000000000002</c:v>
                </c:pt>
                <c:pt idx="621">
                  <c:v>0.39900000000000002</c:v>
                </c:pt>
                <c:pt idx="622">
                  <c:v>0.48010000000000003</c:v>
                </c:pt>
                <c:pt idx="623">
                  <c:v>0.39900000000000002</c:v>
                </c:pt>
                <c:pt idx="624">
                  <c:v>0.4536</c:v>
                </c:pt>
                <c:pt idx="625">
                  <c:v>0.47849999999999998</c:v>
                </c:pt>
                <c:pt idx="626">
                  <c:v>0.5</c:v>
                </c:pt>
                <c:pt idx="627">
                  <c:v>0.5</c:v>
                </c:pt>
                <c:pt idx="628">
                  <c:v>0.46600000000000003</c:v>
                </c:pt>
                <c:pt idx="629">
                  <c:v>0.48099999999999998</c:v>
                </c:pt>
                <c:pt idx="630">
                  <c:v>0.49409999999999998</c:v>
                </c:pt>
                <c:pt idx="631">
                  <c:v>0.49109999999999998</c:v>
                </c:pt>
                <c:pt idx="632">
                  <c:v>0.5</c:v>
                </c:pt>
                <c:pt idx="633">
                  <c:v>0.53739999999999999</c:v>
                </c:pt>
                <c:pt idx="634">
                  <c:v>0.52500000000000002</c:v>
                </c:pt>
                <c:pt idx="635">
                  <c:v>0.50280000000000002</c:v>
                </c:pt>
                <c:pt idx="636">
                  <c:v>0.499</c:v>
                </c:pt>
                <c:pt idx="637">
                  <c:v>0.499</c:v>
                </c:pt>
                <c:pt idx="638">
                  <c:v>0.4995</c:v>
                </c:pt>
                <c:pt idx="639">
                  <c:v>0.53700000000000003</c:v>
                </c:pt>
                <c:pt idx="640">
                  <c:v>0.4995</c:v>
                </c:pt>
                <c:pt idx="641">
                  <c:v>0.4995</c:v>
                </c:pt>
                <c:pt idx="642">
                  <c:v>0.5</c:v>
                </c:pt>
                <c:pt idx="643">
                  <c:v>0.54239999999999999</c:v>
                </c:pt>
                <c:pt idx="644">
                  <c:v>0.54369999999999996</c:v>
                </c:pt>
                <c:pt idx="645">
                  <c:v>0.499</c:v>
                </c:pt>
                <c:pt idx="646">
                  <c:v>0.54300000000000004</c:v>
                </c:pt>
                <c:pt idx="647">
                  <c:v>0.499</c:v>
                </c:pt>
                <c:pt idx="648">
                  <c:v>0.5</c:v>
                </c:pt>
                <c:pt idx="649">
                  <c:v>0.52310000000000001</c:v>
                </c:pt>
                <c:pt idx="650">
                  <c:v>0.52139999999999997</c:v>
                </c:pt>
                <c:pt idx="651">
                  <c:v>0.52439999999999998</c:v>
                </c:pt>
                <c:pt idx="652">
                  <c:v>0.5</c:v>
                </c:pt>
                <c:pt idx="653">
                  <c:v>0.53449999999999998</c:v>
                </c:pt>
                <c:pt idx="654">
                  <c:v>0.499</c:v>
                </c:pt>
                <c:pt idx="655">
                  <c:v>0.55369999999999997</c:v>
                </c:pt>
                <c:pt idx="656">
                  <c:v>0.499</c:v>
                </c:pt>
                <c:pt idx="657">
                  <c:v>0.48949999999999999</c:v>
                </c:pt>
                <c:pt idx="658">
                  <c:v>0.5</c:v>
                </c:pt>
                <c:pt idx="659">
                  <c:v>0.48499999999999999</c:v>
                </c:pt>
                <c:pt idx="660">
                  <c:v>0.47699999999999998</c:v>
                </c:pt>
                <c:pt idx="661">
                  <c:v>0.53039999999999998</c:v>
                </c:pt>
                <c:pt idx="662">
                  <c:v>0.51690000000000003</c:v>
                </c:pt>
                <c:pt idx="663">
                  <c:v>0.51700000000000002</c:v>
                </c:pt>
                <c:pt idx="664">
                  <c:v>0.499</c:v>
                </c:pt>
                <c:pt idx="665">
                  <c:v>0.499</c:v>
                </c:pt>
                <c:pt idx="666">
                  <c:v>0.499</c:v>
                </c:pt>
                <c:pt idx="667">
                  <c:v>0.46660000000000001</c:v>
                </c:pt>
                <c:pt idx="668">
                  <c:v>0.50180000000000002</c:v>
                </c:pt>
                <c:pt idx="669">
                  <c:v>0.499</c:v>
                </c:pt>
                <c:pt idx="670">
                  <c:v>0.499</c:v>
                </c:pt>
                <c:pt idx="671">
                  <c:v>0.499</c:v>
                </c:pt>
                <c:pt idx="672">
                  <c:v>0.35</c:v>
                </c:pt>
                <c:pt idx="673">
                  <c:v>0.39950000000000002</c:v>
                </c:pt>
                <c:pt idx="674">
                  <c:v>0.32829999999999998</c:v>
                </c:pt>
                <c:pt idx="675">
                  <c:v>0.34949999999999998</c:v>
                </c:pt>
                <c:pt idx="676">
                  <c:v>0.36530000000000001</c:v>
                </c:pt>
                <c:pt idx="677">
                  <c:v>0.33329999999999999</c:v>
                </c:pt>
                <c:pt idx="678">
                  <c:v>0.35759999999999997</c:v>
                </c:pt>
                <c:pt idx="679">
                  <c:v>0.34899999999999998</c:v>
                </c:pt>
                <c:pt idx="680">
                  <c:v>0.34949999999999998</c:v>
                </c:pt>
                <c:pt idx="681">
                  <c:v>0.34949999999999998</c:v>
                </c:pt>
                <c:pt idx="682">
                  <c:v>0.34739999999999999</c:v>
                </c:pt>
                <c:pt idx="683">
                  <c:v>0.34739999999999999</c:v>
                </c:pt>
                <c:pt idx="684">
                  <c:v>0.34949999999999998</c:v>
                </c:pt>
                <c:pt idx="685">
                  <c:v>0.34899999999999998</c:v>
                </c:pt>
                <c:pt idx="686">
                  <c:v>0.34949999999999998</c:v>
                </c:pt>
                <c:pt idx="687">
                  <c:v>0.35759999999999997</c:v>
                </c:pt>
                <c:pt idx="688">
                  <c:v>0.34949999999999998</c:v>
                </c:pt>
                <c:pt idx="689">
                  <c:v>0.34949999999999998</c:v>
                </c:pt>
                <c:pt idx="690">
                  <c:v>0.34949999999999998</c:v>
                </c:pt>
                <c:pt idx="691">
                  <c:v>0.4</c:v>
                </c:pt>
                <c:pt idx="692">
                  <c:v>0.40100000000000002</c:v>
                </c:pt>
                <c:pt idx="693">
                  <c:v>0.34849999999999998</c:v>
                </c:pt>
                <c:pt idx="694">
                  <c:v>0.37909999999999999</c:v>
                </c:pt>
                <c:pt idx="695">
                  <c:v>0.32500000000000001</c:v>
                </c:pt>
                <c:pt idx="696">
                  <c:v>0.39240000000000003</c:v>
                </c:pt>
                <c:pt idx="697">
                  <c:v>0.35920000000000002</c:v>
                </c:pt>
                <c:pt idx="698">
                  <c:v>0.34949999999999998</c:v>
                </c:pt>
                <c:pt idx="699">
                  <c:v>0.35680000000000001</c:v>
                </c:pt>
                <c:pt idx="700">
                  <c:v>0.33</c:v>
                </c:pt>
                <c:pt idx="701">
                  <c:v>0.3483</c:v>
                </c:pt>
                <c:pt idx="702">
                  <c:v>0.34949999999999998</c:v>
                </c:pt>
                <c:pt idx="703">
                  <c:v>0.38190000000000002</c:v>
                </c:pt>
                <c:pt idx="704">
                  <c:v>0.34949999999999998</c:v>
                </c:pt>
                <c:pt idx="705">
                  <c:v>0.33200000000000002</c:v>
                </c:pt>
                <c:pt idx="706">
                  <c:v>0.37840000000000001</c:v>
                </c:pt>
                <c:pt idx="707">
                  <c:v>0.33479999999999999</c:v>
                </c:pt>
                <c:pt idx="708">
                  <c:v>0.34089999999999998</c:v>
                </c:pt>
                <c:pt idx="709">
                  <c:v>0.35439999999999999</c:v>
                </c:pt>
                <c:pt idx="710">
                  <c:v>0.32500000000000001</c:v>
                </c:pt>
                <c:pt idx="711">
                  <c:v>0.37019999999999997</c:v>
                </c:pt>
                <c:pt idx="712">
                  <c:v>0.36709999999999998</c:v>
                </c:pt>
                <c:pt idx="713">
                  <c:v>0.35</c:v>
                </c:pt>
                <c:pt idx="714">
                  <c:v>0.37930000000000003</c:v>
                </c:pt>
                <c:pt idx="715">
                  <c:v>0.34949999999999998</c:v>
                </c:pt>
                <c:pt idx="716">
                  <c:v>0.34949999999999998</c:v>
                </c:pt>
                <c:pt idx="717">
                  <c:v>0.34610000000000002</c:v>
                </c:pt>
                <c:pt idx="718">
                  <c:v>0.31940000000000002</c:v>
                </c:pt>
                <c:pt idx="719">
                  <c:v>0.32440000000000002</c:v>
                </c:pt>
                <c:pt idx="720">
                  <c:v>0.34639999999999999</c:v>
                </c:pt>
                <c:pt idx="721">
                  <c:v>0.36870000000000003</c:v>
                </c:pt>
                <c:pt idx="722">
                  <c:v>0.3427</c:v>
                </c:pt>
                <c:pt idx="723">
                  <c:v>0.33550000000000002</c:v>
                </c:pt>
                <c:pt idx="724">
                  <c:v>0.32500000000000001</c:v>
                </c:pt>
                <c:pt idx="725">
                  <c:v>0.3352</c:v>
                </c:pt>
                <c:pt idx="726">
                  <c:v>0.32500000000000001</c:v>
                </c:pt>
                <c:pt idx="727">
                  <c:v>0.34949999999999998</c:v>
                </c:pt>
                <c:pt idx="728">
                  <c:v>0.32500000000000001</c:v>
                </c:pt>
                <c:pt idx="729">
                  <c:v>0.34949999999999998</c:v>
                </c:pt>
                <c:pt idx="730">
                  <c:v>0.32500000000000001</c:v>
                </c:pt>
                <c:pt idx="731">
                  <c:v>0.32500000000000001</c:v>
                </c:pt>
                <c:pt idx="732">
                  <c:v>0.35499999999999998</c:v>
                </c:pt>
                <c:pt idx="733">
                  <c:v>0.34899999999999998</c:v>
                </c:pt>
                <c:pt idx="734">
                  <c:v>0.32500000000000001</c:v>
                </c:pt>
                <c:pt idx="735">
                  <c:v>0.32500000000000001</c:v>
                </c:pt>
                <c:pt idx="736">
                  <c:v>0.34949999999999998</c:v>
                </c:pt>
                <c:pt idx="737">
                  <c:v>0.31890000000000002</c:v>
                </c:pt>
                <c:pt idx="738">
                  <c:v>0.31669999999999998</c:v>
                </c:pt>
                <c:pt idx="739">
                  <c:v>0.34899999999999998</c:v>
                </c:pt>
                <c:pt idx="740">
                  <c:v>0.3</c:v>
                </c:pt>
                <c:pt idx="741">
                  <c:v>0.3</c:v>
                </c:pt>
                <c:pt idx="742">
                  <c:v>0.32090000000000002</c:v>
                </c:pt>
                <c:pt idx="743">
                  <c:v>0.34949999999999998</c:v>
                </c:pt>
                <c:pt idx="744">
                  <c:v>0.32500000000000001</c:v>
                </c:pt>
                <c:pt idx="745">
                  <c:v>0.31950000000000001</c:v>
                </c:pt>
                <c:pt idx="746">
                  <c:v>0.36990000000000001</c:v>
                </c:pt>
                <c:pt idx="747">
                  <c:v>0.32500000000000001</c:v>
                </c:pt>
                <c:pt idx="748">
                  <c:v>0.39950000000000002</c:v>
                </c:pt>
                <c:pt idx="749">
                  <c:v>0.39950000000000002</c:v>
                </c:pt>
                <c:pt idx="750">
                  <c:v>0.375</c:v>
                </c:pt>
                <c:pt idx="751">
                  <c:v>0.41720000000000002</c:v>
                </c:pt>
                <c:pt idx="752">
                  <c:v>0.39250000000000002</c:v>
                </c:pt>
                <c:pt idx="753">
                  <c:v>0.4</c:v>
                </c:pt>
                <c:pt idx="754">
                  <c:v>0.42499999999999999</c:v>
                </c:pt>
                <c:pt idx="755">
                  <c:v>0.55000000000000004</c:v>
                </c:pt>
                <c:pt idx="756">
                  <c:v>0.52500000000000002</c:v>
                </c:pt>
                <c:pt idx="757">
                  <c:v>0.47499999999999998</c:v>
                </c:pt>
                <c:pt idx="758">
                  <c:v>0.5</c:v>
                </c:pt>
                <c:pt idx="759">
                  <c:v>0.59589999999999999</c:v>
                </c:pt>
                <c:pt idx="760">
                  <c:v>0.59589999999999999</c:v>
                </c:pt>
                <c:pt idx="761">
                  <c:v>0.50329999999999997</c:v>
                </c:pt>
                <c:pt idx="762">
                  <c:v>0.51900000000000002</c:v>
                </c:pt>
                <c:pt idx="763">
                  <c:v>0.51800000000000002</c:v>
                </c:pt>
                <c:pt idx="764">
                  <c:v>0.93049999999999999</c:v>
                </c:pt>
                <c:pt idx="765">
                  <c:v>0.73129999999999995</c:v>
                </c:pt>
                <c:pt idx="766">
                  <c:v>0.4945</c:v>
                </c:pt>
                <c:pt idx="767">
                  <c:v>0.55630000000000002</c:v>
                </c:pt>
                <c:pt idx="768">
                  <c:v>0.55000000000000004</c:v>
                </c:pt>
                <c:pt idx="769">
                  <c:v>0.55000000000000004</c:v>
                </c:pt>
                <c:pt idx="770">
                  <c:v>0.55000000000000004</c:v>
                </c:pt>
                <c:pt idx="771">
                  <c:v>0.55000000000000004</c:v>
                </c:pt>
                <c:pt idx="772">
                  <c:v>0.55000000000000004</c:v>
                </c:pt>
                <c:pt idx="773">
                  <c:v>0.55000000000000004</c:v>
                </c:pt>
                <c:pt idx="774">
                  <c:v>0.57769999999999999</c:v>
                </c:pt>
                <c:pt idx="775">
                  <c:v>0.5</c:v>
                </c:pt>
                <c:pt idx="776">
                  <c:v>0.58069999999999999</c:v>
                </c:pt>
                <c:pt idx="777">
                  <c:v>0.57999999999999996</c:v>
                </c:pt>
                <c:pt idx="778">
                  <c:v>0.5978</c:v>
                </c:pt>
                <c:pt idx="779">
                  <c:v>0.5554</c:v>
                </c:pt>
                <c:pt idx="780">
                  <c:v>0.55289999999999995</c:v>
                </c:pt>
                <c:pt idx="781">
                  <c:v>0.52</c:v>
                </c:pt>
                <c:pt idx="782">
                  <c:v>0.4471</c:v>
                </c:pt>
                <c:pt idx="783">
                  <c:v>0.49399999999999999</c:v>
                </c:pt>
                <c:pt idx="784">
                  <c:v>0.45</c:v>
                </c:pt>
                <c:pt idx="785">
                  <c:v>0.49490000000000001</c:v>
                </c:pt>
                <c:pt idx="786">
                  <c:v>0.45889999999999997</c:v>
                </c:pt>
                <c:pt idx="787">
                  <c:v>0.45</c:v>
                </c:pt>
                <c:pt idx="788">
                  <c:v>0.48580000000000001</c:v>
                </c:pt>
                <c:pt idx="789">
                  <c:v>0.44390000000000002</c:v>
                </c:pt>
                <c:pt idx="790">
                  <c:v>0.47499999999999998</c:v>
                </c:pt>
                <c:pt idx="791">
                  <c:v>0.47499999999999998</c:v>
                </c:pt>
                <c:pt idx="792">
                  <c:v>0.44</c:v>
                </c:pt>
                <c:pt idx="793">
                  <c:v>0.44</c:v>
                </c:pt>
                <c:pt idx="794">
                  <c:v>0.5</c:v>
                </c:pt>
                <c:pt idx="795">
                  <c:v>0.4924</c:v>
                </c:pt>
                <c:pt idx="796">
                  <c:v>0.44850000000000001</c:v>
                </c:pt>
                <c:pt idx="797">
                  <c:v>0.42899999999999999</c:v>
                </c:pt>
                <c:pt idx="798">
                  <c:v>0.48</c:v>
                </c:pt>
                <c:pt idx="799">
                  <c:v>0.46</c:v>
                </c:pt>
                <c:pt idx="800">
                  <c:v>0.42499999999999999</c:v>
                </c:pt>
                <c:pt idx="801">
                  <c:v>0.42499999999999999</c:v>
                </c:pt>
                <c:pt idx="802">
                  <c:v>0.41099999999999998</c:v>
                </c:pt>
                <c:pt idx="803">
                  <c:v>0.42499999999999999</c:v>
                </c:pt>
                <c:pt idx="804">
                  <c:v>0.44850000000000001</c:v>
                </c:pt>
                <c:pt idx="805">
                  <c:v>0.46250000000000002</c:v>
                </c:pt>
                <c:pt idx="806">
                  <c:v>0.4975</c:v>
                </c:pt>
                <c:pt idx="807">
                  <c:v>0.45590000000000003</c:v>
                </c:pt>
                <c:pt idx="808">
                  <c:v>0.45669999999999999</c:v>
                </c:pt>
                <c:pt idx="809">
                  <c:v>0.45950000000000002</c:v>
                </c:pt>
                <c:pt idx="810">
                  <c:v>0.43869999999999998</c:v>
                </c:pt>
                <c:pt idx="811">
                  <c:v>0.4</c:v>
                </c:pt>
                <c:pt idx="812">
                  <c:v>0.4</c:v>
                </c:pt>
                <c:pt idx="813">
                  <c:v>0.42499999999999999</c:v>
                </c:pt>
                <c:pt idx="814">
                  <c:v>0.4042</c:v>
                </c:pt>
                <c:pt idx="815">
                  <c:v>0.375</c:v>
                </c:pt>
                <c:pt idx="816">
                  <c:v>0.44990000000000002</c:v>
                </c:pt>
                <c:pt idx="817">
                  <c:v>0.43180000000000002</c:v>
                </c:pt>
                <c:pt idx="818">
                  <c:v>0.44400000000000001</c:v>
                </c:pt>
                <c:pt idx="819">
                  <c:v>0.42499999999999999</c:v>
                </c:pt>
                <c:pt idx="820">
                  <c:v>0.42499999999999999</c:v>
                </c:pt>
                <c:pt idx="821">
                  <c:v>0.46</c:v>
                </c:pt>
                <c:pt idx="822">
                  <c:v>0.46250000000000002</c:v>
                </c:pt>
                <c:pt idx="823">
                  <c:v>0.47499999999999998</c:v>
                </c:pt>
                <c:pt idx="824">
                  <c:v>0.45</c:v>
                </c:pt>
                <c:pt idx="825">
                  <c:v>0.42499999999999999</c:v>
                </c:pt>
                <c:pt idx="826">
                  <c:v>0.42499999999999999</c:v>
                </c:pt>
                <c:pt idx="827">
                  <c:v>0.45</c:v>
                </c:pt>
                <c:pt idx="828">
                  <c:v>0.42349999999999999</c:v>
                </c:pt>
                <c:pt idx="829">
                  <c:v>0.435</c:v>
                </c:pt>
                <c:pt idx="830">
                  <c:v>0.435</c:v>
                </c:pt>
                <c:pt idx="831">
                  <c:v>0.45</c:v>
                </c:pt>
                <c:pt idx="832">
                  <c:v>0.47499999999999998</c:v>
                </c:pt>
                <c:pt idx="833">
                  <c:v>0.46500000000000002</c:v>
                </c:pt>
                <c:pt idx="834">
                  <c:v>0.46500000000000002</c:v>
                </c:pt>
                <c:pt idx="835">
                  <c:v>0.43880000000000002</c:v>
                </c:pt>
                <c:pt idx="836">
                  <c:v>0.47499999999999998</c:v>
                </c:pt>
                <c:pt idx="837">
                  <c:v>0.42349999999999999</c:v>
                </c:pt>
                <c:pt idx="838">
                  <c:v>0.44379999999999997</c:v>
                </c:pt>
                <c:pt idx="839">
                  <c:v>0.55620000000000003</c:v>
                </c:pt>
                <c:pt idx="840">
                  <c:v>0.4375</c:v>
                </c:pt>
                <c:pt idx="841">
                  <c:v>0.47</c:v>
                </c:pt>
                <c:pt idx="842">
                  <c:v>0.47</c:v>
                </c:pt>
                <c:pt idx="843">
                  <c:v>0.44379999999999997</c:v>
                </c:pt>
                <c:pt idx="844">
                  <c:v>0.42499999999999999</c:v>
                </c:pt>
                <c:pt idx="845">
                  <c:v>0.43</c:v>
                </c:pt>
                <c:pt idx="846">
                  <c:v>0.42499999999999999</c:v>
                </c:pt>
                <c:pt idx="847">
                  <c:v>0.41</c:v>
                </c:pt>
                <c:pt idx="848">
                  <c:v>0.41</c:v>
                </c:pt>
                <c:pt idx="849">
                  <c:v>0.42499999999999999</c:v>
                </c:pt>
                <c:pt idx="850">
                  <c:v>0.52200000000000002</c:v>
                </c:pt>
                <c:pt idx="851">
                  <c:v>0.48130000000000001</c:v>
                </c:pt>
                <c:pt idx="852">
                  <c:v>0.42499999999999999</c:v>
                </c:pt>
                <c:pt idx="853">
                  <c:v>0.42449999999999999</c:v>
                </c:pt>
                <c:pt idx="854">
                  <c:v>0.45090000000000002</c:v>
                </c:pt>
                <c:pt idx="855">
                  <c:v>0.42499999999999999</c:v>
                </c:pt>
                <c:pt idx="856">
                  <c:v>0.40699999999999997</c:v>
                </c:pt>
                <c:pt idx="857">
                  <c:v>0.42499999999999999</c:v>
                </c:pt>
                <c:pt idx="858">
                  <c:v>0.42499999999999999</c:v>
                </c:pt>
                <c:pt idx="859">
                  <c:v>0.42499999999999999</c:v>
                </c:pt>
                <c:pt idx="860">
                  <c:v>0.42499999999999999</c:v>
                </c:pt>
                <c:pt idx="861">
                  <c:v>0.42499999999999999</c:v>
                </c:pt>
                <c:pt idx="862">
                  <c:v>0.44</c:v>
                </c:pt>
                <c:pt idx="863">
                  <c:v>0.44</c:v>
                </c:pt>
                <c:pt idx="864">
                  <c:v>0.46250000000000002</c:v>
                </c:pt>
                <c:pt idx="865">
                  <c:v>0.44950000000000001</c:v>
                </c:pt>
                <c:pt idx="866">
                  <c:v>0.42499999999999999</c:v>
                </c:pt>
                <c:pt idx="867">
                  <c:v>0.42499999999999999</c:v>
                </c:pt>
                <c:pt idx="868">
                  <c:v>0.46750000000000003</c:v>
                </c:pt>
                <c:pt idx="869">
                  <c:v>0.45500000000000002</c:v>
                </c:pt>
                <c:pt idx="870">
                  <c:v>0.42499999999999999</c:v>
                </c:pt>
                <c:pt idx="871">
                  <c:v>0.42499999999999999</c:v>
                </c:pt>
                <c:pt idx="872">
                  <c:v>0.45500000000000002</c:v>
                </c:pt>
                <c:pt idx="873">
                  <c:v>0.45500000000000002</c:v>
                </c:pt>
                <c:pt idx="874">
                  <c:v>0.44950000000000001</c:v>
                </c:pt>
                <c:pt idx="875">
                  <c:v>0.44950000000000001</c:v>
                </c:pt>
                <c:pt idx="876">
                  <c:v>0.42499999999999999</c:v>
                </c:pt>
                <c:pt idx="877">
                  <c:v>0.45500000000000002</c:v>
                </c:pt>
                <c:pt idx="878">
                  <c:v>0.45500000000000002</c:v>
                </c:pt>
                <c:pt idx="879">
                  <c:v>0.44950000000000001</c:v>
                </c:pt>
                <c:pt idx="880">
                  <c:v>0.44950000000000001</c:v>
                </c:pt>
                <c:pt idx="881">
                  <c:v>0.41499999999999998</c:v>
                </c:pt>
                <c:pt idx="882">
                  <c:v>0.45</c:v>
                </c:pt>
                <c:pt idx="883">
                  <c:v>0.42949999999999999</c:v>
                </c:pt>
                <c:pt idx="884">
                  <c:v>0.4</c:v>
                </c:pt>
                <c:pt idx="885">
                  <c:v>0.39950000000000002</c:v>
                </c:pt>
                <c:pt idx="886">
                  <c:v>0.4</c:v>
                </c:pt>
                <c:pt idx="887">
                  <c:v>0.4</c:v>
                </c:pt>
                <c:pt idx="888">
                  <c:v>0.4</c:v>
                </c:pt>
                <c:pt idx="889">
                  <c:v>0.38500000000000001</c:v>
                </c:pt>
                <c:pt idx="890">
                  <c:v>0.4</c:v>
                </c:pt>
                <c:pt idx="891">
                  <c:v>0.39</c:v>
                </c:pt>
                <c:pt idx="892">
                  <c:v>0.39</c:v>
                </c:pt>
                <c:pt idx="893">
                  <c:v>0.435</c:v>
                </c:pt>
                <c:pt idx="894">
                  <c:v>0.39950000000000002</c:v>
                </c:pt>
                <c:pt idx="895">
                  <c:v>0.37</c:v>
                </c:pt>
                <c:pt idx="896">
                  <c:v>0.39</c:v>
                </c:pt>
                <c:pt idx="897">
                  <c:v>0.39</c:v>
                </c:pt>
                <c:pt idx="898">
                  <c:v>0.4</c:v>
                </c:pt>
                <c:pt idx="899">
                  <c:v>0.41</c:v>
                </c:pt>
                <c:pt idx="900">
                  <c:v>0.43</c:v>
                </c:pt>
                <c:pt idx="901">
                  <c:v>0.43</c:v>
                </c:pt>
                <c:pt idx="902">
                  <c:v>0.41</c:v>
                </c:pt>
                <c:pt idx="903">
                  <c:v>0.41</c:v>
                </c:pt>
                <c:pt idx="904">
                  <c:v>0.4</c:v>
                </c:pt>
                <c:pt idx="905">
                  <c:v>0.42499999999999999</c:v>
                </c:pt>
                <c:pt idx="906">
                  <c:v>0.42499999999999999</c:v>
                </c:pt>
                <c:pt idx="907">
                  <c:v>0.41499999999999998</c:v>
                </c:pt>
                <c:pt idx="908">
                  <c:v>0.48880000000000001</c:v>
                </c:pt>
                <c:pt idx="909">
                  <c:v>0.4</c:v>
                </c:pt>
                <c:pt idx="910">
                  <c:v>0.39950000000000002</c:v>
                </c:pt>
                <c:pt idx="911">
                  <c:v>0.4</c:v>
                </c:pt>
                <c:pt idx="912">
                  <c:v>0.4</c:v>
                </c:pt>
                <c:pt idx="913">
                  <c:v>0.46250000000000002</c:v>
                </c:pt>
                <c:pt idx="914">
                  <c:v>0.38129999999999997</c:v>
                </c:pt>
                <c:pt idx="915">
                  <c:v>0.38129999999999997</c:v>
                </c:pt>
                <c:pt idx="916">
                  <c:v>0.4</c:v>
                </c:pt>
                <c:pt idx="917">
                  <c:v>0.46329999999999999</c:v>
                </c:pt>
                <c:pt idx="918">
                  <c:v>0.46250000000000002</c:v>
                </c:pt>
                <c:pt idx="919">
                  <c:v>0.38129999999999997</c:v>
                </c:pt>
                <c:pt idx="920">
                  <c:v>0.48130000000000001</c:v>
                </c:pt>
                <c:pt idx="921">
                  <c:v>0.45129999999999998</c:v>
                </c:pt>
                <c:pt idx="922">
                  <c:v>0.39950000000000002</c:v>
                </c:pt>
                <c:pt idx="923">
                  <c:v>0.375</c:v>
                </c:pt>
                <c:pt idx="924">
                  <c:v>0.375</c:v>
                </c:pt>
                <c:pt idx="925">
                  <c:v>0.375</c:v>
                </c:pt>
                <c:pt idx="926">
                  <c:v>0.375</c:v>
                </c:pt>
                <c:pt idx="927">
                  <c:v>0.375</c:v>
                </c:pt>
                <c:pt idx="928">
                  <c:v>0.39950000000000002</c:v>
                </c:pt>
                <c:pt idx="929">
                  <c:v>0.39950000000000002</c:v>
                </c:pt>
                <c:pt idx="930">
                  <c:v>0.3745</c:v>
                </c:pt>
                <c:pt idx="931">
                  <c:v>0.39450000000000002</c:v>
                </c:pt>
                <c:pt idx="932">
                  <c:v>0.39450000000000002</c:v>
                </c:pt>
                <c:pt idx="933">
                  <c:v>0.39450000000000002</c:v>
                </c:pt>
                <c:pt idx="934">
                  <c:v>0.39950000000000002</c:v>
                </c:pt>
                <c:pt idx="935">
                  <c:v>0.39950000000000002</c:v>
                </c:pt>
                <c:pt idx="936">
                  <c:v>0.39450000000000002</c:v>
                </c:pt>
                <c:pt idx="937">
                  <c:v>0.39950000000000002</c:v>
                </c:pt>
                <c:pt idx="938">
                  <c:v>0.38200000000000001</c:v>
                </c:pt>
                <c:pt idx="939">
                  <c:v>0.34250000000000003</c:v>
                </c:pt>
                <c:pt idx="940">
                  <c:v>0.35</c:v>
                </c:pt>
                <c:pt idx="941">
                  <c:v>0.3</c:v>
                </c:pt>
                <c:pt idx="942">
                  <c:v>0.3</c:v>
                </c:pt>
                <c:pt idx="943">
                  <c:v>0.39950000000000002</c:v>
                </c:pt>
                <c:pt idx="944">
                  <c:v>0.39450000000000002</c:v>
                </c:pt>
                <c:pt idx="945">
                  <c:v>0.39450000000000002</c:v>
                </c:pt>
                <c:pt idx="946">
                  <c:v>0.38829999999999998</c:v>
                </c:pt>
                <c:pt idx="947">
                  <c:v>0.34250000000000003</c:v>
                </c:pt>
                <c:pt idx="948">
                  <c:v>0.38829999999999998</c:v>
                </c:pt>
                <c:pt idx="949">
                  <c:v>0.27500000000000002</c:v>
                </c:pt>
                <c:pt idx="950">
                  <c:v>0.38829999999999998</c:v>
                </c:pt>
                <c:pt idx="951">
                  <c:v>0.35</c:v>
                </c:pt>
                <c:pt idx="952">
                  <c:v>0.27500000000000002</c:v>
                </c:pt>
                <c:pt idx="953">
                  <c:v>0.35</c:v>
                </c:pt>
                <c:pt idx="954">
                  <c:v>0.38829999999999998</c:v>
                </c:pt>
                <c:pt idx="955">
                  <c:v>0.38829999999999998</c:v>
                </c:pt>
                <c:pt idx="956">
                  <c:v>0.38200000000000001</c:v>
                </c:pt>
                <c:pt idx="957">
                  <c:v>0.27500000000000002</c:v>
                </c:pt>
                <c:pt idx="958">
                  <c:v>0.38829999999999998</c:v>
                </c:pt>
                <c:pt idx="959">
                  <c:v>0.27500000000000002</c:v>
                </c:pt>
                <c:pt idx="960">
                  <c:v>0.38200000000000001</c:v>
                </c:pt>
                <c:pt idx="961">
                  <c:v>0.29499999999999998</c:v>
                </c:pt>
                <c:pt idx="962">
                  <c:v>0.33879999999999999</c:v>
                </c:pt>
                <c:pt idx="963">
                  <c:v>0.38200000000000001</c:v>
                </c:pt>
                <c:pt idx="964">
                  <c:v>0.38200000000000001</c:v>
                </c:pt>
                <c:pt idx="965">
                  <c:v>0.38200000000000001</c:v>
                </c:pt>
                <c:pt idx="966">
                  <c:v>0.38200000000000001</c:v>
                </c:pt>
                <c:pt idx="967">
                  <c:v>0.26250000000000001</c:v>
                </c:pt>
                <c:pt idx="968">
                  <c:v>0.23749999999999999</c:v>
                </c:pt>
                <c:pt idx="969">
                  <c:v>0.25629999999999997</c:v>
                </c:pt>
                <c:pt idx="970">
                  <c:v>0.23749999999999999</c:v>
                </c:pt>
                <c:pt idx="971">
                  <c:v>0.24379999999999999</c:v>
                </c:pt>
                <c:pt idx="972">
                  <c:v>0.26879999999999998</c:v>
                </c:pt>
                <c:pt idx="973">
                  <c:v>0.3</c:v>
                </c:pt>
                <c:pt idx="974">
                  <c:v>0.25629999999999997</c:v>
                </c:pt>
                <c:pt idx="975">
                  <c:v>0.3</c:v>
                </c:pt>
                <c:pt idx="976">
                  <c:v>0.38829999999999998</c:v>
                </c:pt>
                <c:pt idx="977">
                  <c:v>0.38829999999999998</c:v>
                </c:pt>
                <c:pt idx="978">
                  <c:v>0.2</c:v>
                </c:pt>
                <c:pt idx="979">
                  <c:v>0.3695</c:v>
                </c:pt>
                <c:pt idx="980">
                  <c:v>0.39950000000000002</c:v>
                </c:pt>
                <c:pt idx="981">
                  <c:v>0.3</c:v>
                </c:pt>
                <c:pt idx="982">
                  <c:v>0.3695</c:v>
                </c:pt>
                <c:pt idx="983">
                  <c:v>0.3125</c:v>
                </c:pt>
                <c:pt idx="984">
                  <c:v>0.28749999999999998</c:v>
                </c:pt>
                <c:pt idx="985">
                  <c:v>0.3125</c:v>
                </c:pt>
                <c:pt idx="986">
                  <c:v>0.38200000000000001</c:v>
                </c:pt>
                <c:pt idx="987">
                  <c:v>0.38200000000000001</c:v>
                </c:pt>
                <c:pt idx="988">
                  <c:v>0.27500000000000002</c:v>
                </c:pt>
                <c:pt idx="989">
                  <c:v>0.3</c:v>
                </c:pt>
                <c:pt idx="990">
                  <c:v>0.39950000000000002</c:v>
                </c:pt>
                <c:pt idx="991">
                  <c:v>0.32500000000000001</c:v>
                </c:pt>
                <c:pt idx="992">
                  <c:v>0.26250000000000001</c:v>
                </c:pt>
                <c:pt idx="993">
                  <c:v>0.32450000000000001</c:v>
                </c:pt>
                <c:pt idx="994">
                  <c:v>0.31879999999999997</c:v>
                </c:pt>
                <c:pt idx="995">
                  <c:v>0.32450000000000001</c:v>
                </c:pt>
                <c:pt idx="996">
                  <c:v>0.32450000000000001</c:v>
                </c:pt>
                <c:pt idx="997">
                  <c:v>0.32450000000000001</c:v>
                </c:pt>
                <c:pt idx="998">
                  <c:v>0.32450000000000001</c:v>
                </c:pt>
                <c:pt idx="999">
                  <c:v>0.32500000000000001</c:v>
                </c:pt>
                <c:pt idx="1000">
                  <c:v>0.32450000000000001</c:v>
                </c:pt>
                <c:pt idx="1001">
                  <c:v>0.32450000000000001</c:v>
                </c:pt>
                <c:pt idx="1002">
                  <c:v>0.32450000000000001</c:v>
                </c:pt>
                <c:pt idx="1003">
                  <c:v>0.32450000000000001</c:v>
                </c:pt>
                <c:pt idx="1004">
                  <c:v>0.25</c:v>
                </c:pt>
                <c:pt idx="1005">
                  <c:v>0.22500000000000001</c:v>
                </c:pt>
                <c:pt idx="1006">
                  <c:v>0.23749999999999999</c:v>
                </c:pt>
                <c:pt idx="1007">
                  <c:v>0.32450000000000001</c:v>
                </c:pt>
                <c:pt idx="1008">
                  <c:v>0.32450000000000001</c:v>
                </c:pt>
                <c:pt idx="1009">
                  <c:v>0.32450000000000001</c:v>
                </c:pt>
                <c:pt idx="1010">
                  <c:v>0.3125</c:v>
                </c:pt>
                <c:pt idx="1011">
                  <c:v>0.23130000000000001</c:v>
                </c:pt>
                <c:pt idx="1012">
                  <c:v>0.25</c:v>
                </c:pt>
                <c:pt idx="1013">
                  <c:v>0.29449999999999998</c:v>
                </c:pt>
                <c:pt idx="1014">
                  <c:v>0.25</c:v>
                </c:pt>
                <c:pt idx="1015">
                  <c:v>0.32450000000000001</c:v>
                </c:pt>
                <c:pt idx="1016">
                  <c:v>0.26250000000000001</c:v>
                </c:pt>
                <c:pt idx="1017">
                  <c:v>0.28749999999999998</c:v>
                </c:pt>
                <c:pt idx="1018">
                  <c:v>0.35</c:v>
                </c:pt>
                <c:pt idx="1019">
                  <c:v>0.22500000000000001</c:v>
                </c:pt>
                <c:pt idx="1020">
                  <c:v>0.25</c:v>
                </c:pt>
                <c:pt idx="1021">
                  <c:v>0.3</c:v>
                </c:pt>
                <c:pt idx="1022">
                  <c:v>0.29449999999999998</c:v>
                </c:pt>
                <c:pt idx="1023">
                  <c:v>0.34379999999999999</c:v>
                </c:pt>
                <c:pt idx="1024">
                  <c:v>0.25</c:v>
                </c:pt>
                <c:pt idx="1025">
                  <c:v>0.375</c:v>
                </c:pt>
                <c:pt idx="1026">
                  <c:v>0.307</c:v>
                </c:pt>
                <c:pt idx="1027">
                  <c:v>0.32450000000000001</c:v>
                </c:pt>
                <c:pt idx="1028">
                  <c:v>0.26250000000000001</c:v>
                </c:pt>
                <c:pt idx="1029">
                  <c:v>0.29449999999999998</c:v>
                </c:pt>
                <c:pt idx="1030">
                  <c:v>0.35630000000000001</c:v>
                </c:pt>
                <c:pt idx="1031">
                  <c:v>0.32450000000000001</c:v>
                </c:pt>
                <c:pt idx="1032">
                  <c:v>0.35630000000000001</c:v>
                </c:pt>
                <c:pt idx="1033">
                  <c:v>0.3</c:v>
                </c:pt>
                <c:pt idx="1034">
                  <c:v>0.32450000000000001</c:v>
                </c:pt>
                <c:pt idx="1035">
                  <c:v>0.32500000000000001</c:v>
                </c:pt>
                <c:pt idx="1036">
                  <c:v>0.32500000000000001</c:v>
                </c:pt>
                <c:pt idx="1037">
                  <c:v>0.375</c:v>
                </c:pt>
                <c:pt idx="1038">
                  <c:v>0.32450000000000001</c:v>
                </c:pt>
                <c:pt idx="1039">
                  <c:v>0.32400000000000001</c:v>
                </c:pt>
                <c:pt idx="1040">
                  <c:v>0.28749999999999998</c:v>
                </c:pt>
                <c:pt idx="1041">
                  <c:v>0.32500000000000001</c:v>
                </c:pt>
                <c:pt idx="1042">
                  <c:v>0.36249999999999999</c:v>
                </c:pt>
                <c:pt idx="1043">
                  <c:v>0.32500000000000001</c:v>
                </c:pt>
                <c:pt idx="1044">
                  <c:v>0.36249999999999999</c:v>
                </c:pt>
                <c:pt idx="1045">
                  <c:v>0.33800000000000002</c:v>
                </c:pt>
                <c:pt idx="1046">
                  <c:v>0.35049999999999998</c:v>
                </c:pt>
                <c:pt idx="1047">
                  <c:v>0.35049999999999998</c:v>
                </c:pt>
                <c:pt idx="1048">
                  <c:v>0.374</c:v>
                </c:pt>
                <c:pt idx="1049">
                  <c:v>0.33800000000000002</c:v>
                </c:pt>
                <c:pt idx="1050">
                  <c:v>0.36299999999999999</c:v>
                </c:pt>
                <c:pt idx="1051">
                  <c:v>0.31879999999999997</c:v>
                </c:pt>
                <c:pt idx="1052">
                  <c:v>0.3125</c:v>
                </c:pt>
                <c:pt idx="1053">
                  <c:v>0.30630000000000002</c:v>
                </c:pt>
                <c:pt idx="1054">
                  <c:v>0.39900000000000002</c:v>
                </c:pt>
                <c:pt idx="1055">
                  <c:v>0.31879999999999997</c:v>
                </c:pt>
                <c:pt idx="1056">
                  <c:v>0.30630000000000002</c:v>
                </c:pt>
                <c:pt idx="1057">
                  <c:v>0.31879999999999997</c:v>
                </c:pt>
                <c:pt idx="1058">
                  <c:v>0.33750000000000002</c:v>
                </c:pt>
                <c:pt idx="1059">
                  <c:v>0.36249999999999999</c:v>
                </c:pt>
                <c:pt idx="1060">
                  <c:v>0.36299999999999999</c:v>
                </c:pt>
                <c:pt idx="1061">
                  <c:v>0.35630000000000001</c:v>
                </c:pt>
                <c:pt idx="1062">
                  <c:v>0.36249999999999999</c:v>
                </c:pt>
                <c:pt idx="1063">
                  <c:v>0.3755</c:v>
                </c:pt>
                <c:pt idx="1064">
                  <c:v>0.3755</c:v>
                </c:pt>
                <c:pt idx="1065">
                  <c:v>0.3755</c:v>
                </c:pt>
                <c:pt idx="1066">
                  <c:v>0.36249999999999999</c:v>
                </c:pt>
                <c:pt idx="1067">
                  <c:v>0.35</c:v>
                </c:pt>
                <c:pt idx="1068">
                  <c:v>0.32500000000000001</c:v>
                </c:pt>
                <c:pt idx="1069">
                  <c:v>0.43130000000000002</c:v>
                </c:pt>
                <c:pt idx="1070">
                  <c:v>0.44379999999999997</c:v>
                </c:pt>
                <c:pt idx="1071">
                  <c:v>0.42549999999999999</c:v>
                </c:pt>
                <c:pt idx="1072">
                  <c:v>0.36299999999999999</c:v>
                </c:pt>
                <c:pt idx="1073">
                  <c:v>0.47499999999999998</c:v>
                </c:pt>
                <c:pt idx="1074">
                  <c:v>0.38750000000000001</c:v>
                </c:pt>
                <c:pt idx="1075">
                  <c:v>0.4</c:v>
                </c:pt>
                <c:pt idx="1076">
                  <c:v>0.40429999999999999</c:v>
                </c:pt>
                <c:pt idx="1077">
                  <c:v>0.4375</c:v>
                </c:pt>
                <c:pt idx="1078">
                  <c:v>0.38750000000000001</c:v>
                </c:pt>
                <c:pt idx="1079">
                  <c:v>0.5</c:v>
                </c:pt>
                <c:pt idx="1080">
                  <c:v>0.47499999999999998</c:v>
                </c:pt>
                <c:pt idx="1081">
                  <c:v>0.49380000000000002</c:v>
                </c:pt>
                <c:pt idx="1082">
                  <c:v>0.58130000000000004</c:v>
                </c:pt>
                <c:pt idx="1083">
                  <c:v>0.48749999999999999</c:v>
                </c:pt>
                <c:pt idx="1084">
                  <c:v>0.53129999999999999</c:v>
                </c:pt>
                <c:pt idx="1085">
                  <c:v>0.53129999999999999</c:v>
                </c:pt>
                <c:pt idx="1086">
                  <c:v>0.51880000000000004</c:v>
                </c:pt>
                <c:pt idx="1087">
                  <c:v>0.53129999999999999</c:v>
                </c:pt>
                <c:pt idx="1088">
                  <c:v>0.53129999999999999</c:v>
                </c:pt>
                <c:pt idx="1089">
                  <c:v>0.54379999999999995</c:v>
                </c:pt>
                <c:pt idx="1090">
                  <c:v>0.54379999999999995</c:v>
                </c:pt>
                <c:pt idx="1091">
                  <c:v>0.54379999999999995</c:v>
                </c:pt>
                <c:pt idx="1092">
                  <c:v>0.4</c:v>
                </c:pt>
                <c:pt idx="1093">
                  <c:v>0.47499999999999998</c:v>
                </c:pt>
                <c:pt idx="1094">
                  <c:v>0.48130000000000001</c:v>
                </c:pt>
                <c:pt idx="1095">
                  <c:v>0.4</c:v>
                </c:pt>
                <c:pt idx="1096">
                  <c:v>0.4</c:v>
                </c:pt>
                <c:pt idx="1097">
                  <c:v>0.45</c:v>
                </c:pt>
                <c:pt idx="1098">
                  <c:v>0.45629999999999998</c:v>
                </c:pt>
                <c:pt idx="1099">
                  <c:v>0.51249999999999996</c:v>
                </c:pt>
                <c:pt idx="1100">
                  <c:v>0.46250000000000002</c:v>
                </c:pt>
                <c:pt idx="1101">
                  <c:v>0.52500000000000002</c:v>
                </c:pt>
                <c:pt idx="1102">
                  <c:v>0.42899999999999999</c:v>
                </c:pt>
                <c:pt idx="1103">
                  <c:v>0.47499999999999998</c:v>
                </c:pt>
                <c:pt idx="1104">
                  <c:v>0.45</c:v>
                </c:pt>
                <c:pt idx="1105">
                  <c:v>0.41249999999999998</c:v>
                </c:pt>
                <c:pt idx="1106">
                  <c:v>0.48749999999999999</c:v>
                </c:pt>
                <c:pt idx="1107">
                  <c:v>0.46450000000000002</c:v>
                </c:pt>
                <c:pt idx="1108">
                  <c:v>0.46450000000000002</c:v>
                </c:pt>
                <c:pt idx="1109">
                  <c:v>0.45629999999999998</c:v>
                </c:pt>
                <c:pt idx="1110">
                  <c:v>0.53749999999999998</c:v>
                </c:pt>
                <c:pt idx="1111">
                  <c:v>0.53749999999999998</c:v>
                </c:pt>
                <c:pt idx="1112">
                  <c:v>0.5</c:v>
                </c:pt>
                <c:pt idx="1113">
                  <c:v>0.53749999999999998</c:v>
                </c:pt>
                <c:pt idx="1114">
                  <c:v>0.53749999999999998</c:v>
                </c:pt>
                <c:pt idx="1115">
                  <c:v>0.5</c:v>
                </c:pt>
                <c:pt idx="1116">
                  <c:v>0.53649999999999998</c:v>
                </c:pt>
                <c:pt idx="1117">
                  <c:v>0.52400000000000002</c:v>
                </c:pt>
                <c:pt idx="1118">
                  <c:v>0.66249999999999998</c:v>
                </c:pt>
                <c:pt idx="1119">
                  <c:v>0.51249999999999996</c:v>
                </c:pt>
                <c:pt idx="1120">
                  <c:v>0.499</c:v>
                </c:pt>
                <c:pt idx="1121">
                  <c:v>0.5</c:v>
                </c:pt>
                <c:pt idx="1122">
                  <c:v>0.5</c:v>
                </c:pt>
                <c:pt idx="1123">
                  <c:v>0.51149999999999995</c:v>
                </c:pt>
                <c:pt idx="1124">
                  <c:v>0.499</c:v>
                </c:pt>
                <c:pt idx="1125">
                  <c:v>0.5</c:v>
                </c:pt>
                <c:pt idx="1126">
                  <c:v>0.5</c:v>
                </c:pt>
                <c:pt idx="1127">
                  <c:v>0.51449999999999996</c:v>
                </c:pt>
                <c:pt idx="1128">
                  <c:v>0.51449999999999996</c:v>
                </c:pt>
                <c:pt idx="1129">
                  <c:v>0.51449999999999996</c:v>
                </c:pt>
                <c:pt idx="1130">
                  <c:v>0.51449999999999996</c:v>
                </c:pt>
                <c:pt idx="1131">
                  <c:v>0.51449999999999996</c:v>
                </c:pt>
                <c:pt idx="1132">
                  <c:v>0.48130000000000001</c:v>
                </c:pt>
                <c:pt idx="1133">
                  <c:v>0.45629999999999998</c:v>
                </c:pt>
                <c:pt idx="1134">
                  <c:v>0.4375</c:v>
                </c:pt>
                <c:pt idx="1135">
                  <c:v>0.40949999999999998</c:v>
                </c:pt>
                <c:pt idx="1136">
                  <c:v>0.4158</c:v>
                </c:pt>
                <c:pt idx="1137">
                  <c:v>0.4375</c:v>
                </c:pt>
                <c:pt idx="1138">
                  <c:v>0.41880000000000001</c:v>
                </c:pt>
                <c:pt idx="1139">
                  <c:v>0.45</c:v>
                </c:pt>
                <c:pt idx="1140">
                  <c:v>0.43130000000000002</c:v>
                </c:pt>
                <c:pt idx="1141">
                  <c:v>0.4375</c:v>
                </c:pt>
                <c:pt idx="1142">
                  <c:v>0.4375</c:v>
                </c:pt>
                <c:pt idx="1143">
                  <c:v>0.45329999999999998</c:v>
                </c:pt>
                <c:pt idx="1144">
                  <c:v>0.46579999999999999</c:v>
                </c:pt>
                <c:pt idx="1145">
                  <c:v>0.47499999999999998</c:v>
                </c:pt>
                <c:pt idx="1146">
                  <c:v>0.47499999999999998</c:v>
                </c:pt>
                <c:pt idx="1147">
                  <c:v>0.48749999999999999</c:v>
                </c:pt>
                <c:pt idx="1148">
                  <c:v>0.46250000000000002</c:v>
                </c:pt>
                <c:pt idx="1149">
                  <c:v>0.47499999999999998</c:v>
                </c:pt>
                <c:pt idx="1150">
                  <c:v>0.46250000000000002</c:v>
                </c:pt>
                <c:pt idx="1151">
                  <c:v>0.47499999999999998</c:v>
                </c:pt>
                <c:pt idx="1152">
                  <c:v>0.4375</c:v>
                </c:pt>
                <c:pt idx="1153">
                  <c:v>0.44850000000000001</c:v>
                </c:pt>
                <c:pt idx="1154">
                  <c:v>0.44850000000000001</c:v>
                </c:pt>
                <c:pt idx="1155">
                  <c:v>0.44900000000000001</c:v>
                </c:pt>
                <c:pt idx="1156">
                  <c:v>0.44850000000000001</c:v>
                </c:pt>
                <c:pt idx="1157">
                  <c:v>0.4365</c:v>
                </c:pt>
                <c:pt idx="1158">
                  <c:v>0.42349999999999999</c:v>
                </c:pt>
                <c:pt idx="1159">
                  <c:v>0.44900000000000001</c:v>
                </c:pt>
                <c:pt idx="1160">
                  <c:v>0.42349999999999999</c:v>
                </c:pt>
                <c:pt idx="1161">
                  <c:v>0.42349999999999999</c:v>
                </c:pt>
                <c:pt idx="1162">
                  <c:v>0.436</c:v>
                </c:pt>
                <c:pt idx="1163">
                  <c:v>0.436</c:v>
                </c:pt>
                <c:pt idx="1164">
                  <c:v>0.44850000000000001</c:v>
                </c:pt>
                <c:pt idx="1165">
                  <c:v>0.44850000000000001</c:v>
                </c:pt>
                <c:pt idx="1166">
                  <c:v>0.42349999999999999</c:v>
                </c:pt>
                <c:pt idx="1167">
                  <c:v>0.42399999999999999</c:v>
                </c:pt>
                <c:pt idx="1168">
                  <c:v>0.42349999999999999</c:v>
                </c:pt>
                <c:pt idx="1169">
                  <c:v>0.42499999999999999</c:v>
                </c:pt>
                <c:pt idx="1170">
                  <c:v>0.4375</c:v>
                </c:pt>
                <c:pt idx="1171">
                  <c:v>0.42349999999999999</c:v>
                </c:pt>
                <c:pt idx="1172">
                  <c:v>0.41099999999999998</c:v>
                </c:pt>
                <c:pt idx="1173">
                  <c:v>0.39850000000000002</c:v>
                </c:pt>
                <c:pt idx="1174">
                  <c:v>0.41099999999999998</c:v>
                </c:pt>
                <c:pt idx="1175">
                  <c:v>0.38600000000000001</c:v>
                </c:pt>
                <c:pt idx="1176">
                  <c:v>0.36880000000000002</c:v>
                </c:pt>
                <c:pt idx="1177">
                  <c:v>0.40479999999999999</c:v>
                </c:pt>
                <c:pt idx="1178">
                  <c:v>0.39850000000000002</c:v>
                </c:pt>
                <c:pt idx="1179">
                  <c:v>0.40479999999999999</c:v>
                </c:pt>
                <c:pt idx="1180">
                  <c:v>0.40529999999999999</c:v>
                </c:pt>
                <c:pt idx="1181">
                  <c:v>0.51249999999999996</c:v>
                </c:pt>
                <c:pt idx="1182">
                  <c:v>0.3735</c:v>
                </c:pt>
                <c:pt idx="1183">
                  <c:v>0.375</c:v>
                </c:pt>
                <c:pt idx="1184">
                  <c:v>0.40050000000000002</c:v>
                </c:pt>
                <c:pt idx="1185">
                  <c:v>0.38600000000000001</c:v>
                </c:pt>
                <c:pt idx="1186">
                  <c:v>0.3735</c:v>
                </c:pt>
                <c:pt idx="1187">
                  <c:v>0.33129999999999998</c:v>
                </c:pt>
                <c:pt idx="1188">
                  <c:v>0.3735</c:v>
                </c:pt>
                <c:pt idx="1189">
                  <c:v>0.34849999999999998</c:v>
                </c:pt>
                <c:pt idx="1190">
                  <c:v>0.34849999999999998</c:v>
                </c:pt>
                <c:pt idx="1191">
                  <c:v>0.34849999999999998</c:v>
                </c:pt>
                <c:pt idx="1192">
                  <c:v>0.34849999999999998</c:v>
                </c:pt>
                <c:pt idx="1193">
                  <c:v>0.374</c:v>
                </c:pt>
                <c:pt idx="1194">
                  <c:v>0.34849999999999998</c:v>
                </c:pt>
                <c:pt idx="1195">
                  <c:v>0.32400000000000001</c:v>
                </c:pt>
                <c:pt idx="1196">
                  <c:v>0.34849999999999998</c:v>
                </c:pt>
                <c:pt idx="1197">
                  <c:v>0.32350000000000001</c:v>
                </c:pt>
                <c:pt idx="1198">
                  <c:v>0.34849999999999998</c:v>
                </c:pt>
                <c:pt idx="1199">
                  <c:v>0.34849999999999998</c:v>
                </c:pt>
                <c:pt idx="1200">
                  <c:v>0.32350000000000001</c:v>
                </c:pt>
                <c:pt idx="1201">
                  <c:v>0.34849999999999998</c:v>
                </c:pt>
                <c:pt idx="1202">
                  <c:v>0.34849999999999998</c:v>
                </c:pt>
                <c:pt idx="1203">
                  <c:v>0.32500000000000001</c:v>
                </c:pt>
                <c:pt idx="1204">
                  <c:v>0.35</c:v>
                </c:pt>
                <c:pt idx="1205">
                  <c:v>0.32500000000000001</c:v>
                </c:pt>
                <c:pt idx="1206">
                  <c:v>0.32350000000000001</c:v>
                </c:pt>
                <c:pt idx="1207">
                  <c:v>0.3115</c:v>
                </c:pt>
                <c:pt idx="1208">
                  <c:v>0.311</c:v>
                </c:pt>
                <c:pt idx="1209">
                  <c:v>0.34849999999999998</c:v>
                </c:pt>
                <c:pt idx="1210">
                  <c:v>0.311</c:v>
                </c:pt>
                <c:pt idx="1211">
                  <c:v>0.311</c:v>
                </c:pt>
                <c:pt idx="1212">
                  <c:v>0.32350000000000001</c:v>
                </c:pt>
                <c:pt idx="1213">
                  <c:v>0.32350000000000001</c:v>
                </c:pt>
                <c:pt idx="1214">
                  <c:v>0.33600000000000002</c:v>
                </c:pt>
                <c:pt idx="1215">
                  <c:v>0.311</c:v>
                </c:pt>
                <c:pt idx="1216">
                  <c:v>0.35</c:v>
                </c:pt>
                <c:pt idx="1217">
                  <c:v>0.32350000000000001</c:v>
                </c:pt>
                <c:pt idx="1218">
                  <c:v>0.311</c:v>
                </c:pt>
                <c:pt idx="1219">
                  <c:v>0.29849999999999999</c:v>
                </c:pt>
                <c:pt idx="1220">
                  <c:v>0.311</c:v>
                </c:pt>
                <c:pt idx="1221">
                  <c:v>0.311</c:v>
                </c:pt>
                <c:pt idx="1222">
                  <c:v>0.27500000000000002</c:v>
                </c:pt>
                <c:pt idx="1223">
                  <c:v>0.28129999999999999</c:v>
                </c:pt>
                <c:pt idx="1224">
                  <c:v>0.3125</c:v>
                </c:pt>
                <c:pt idx="1225">
                  <c:v>0.29380000000000001</c:v>
                </c:pt>
                <c:pt idx="1226">
                  <c:v>0.3</c:v>
                </c:pt>
                <c:pt idx="1227">
                  <c:v>0.3</c:v>
                </c:pt>
                <c:pt idx="1228">
                  <c:v>0.3</c:v>
                </c:pt>
                <c:pt idx="1229">
                  <c:v>0.3125</c:v>
                </c:pt>
                <c:pt idx="1230">
                  <c:v>0.3</c:v>
                </c:pt>
                <c:pt idx="1231">
                  <c:v>0.28749999999999998</c:v>
                </c:pt>
                <c:pt idx="1232">
                  <c:v>0.27500000000000002</c:v>
                </c:pt>
                <c:pt idx="1233">
                  <c:v>0.27500000000000002</c:v>
                </c:pt>
                <c:pt idx="1234">
                  <c:v>0.27500000000000002</c:v>
                </c:pt>
                <c:pt idx="1235">
                  <c:v>0.26879999999999998</c:v>
                </c:pt>
                <c:pt idx="1236">
                  <c:v>0.26879999999999998</c:v>
                </c:pt>
                <c:pt idx="1237">
                  <c:v>0.26879999999999998</c:v>
                </c:pt>
                <c:pt idx="1238">
                  <c:v>0.23749999999999999</c:v>
                </c:pt>
                <c:pt idx="1239">
                  <c:v>0.26250000000000001</c:v>
                </c:pt>
                <c:pt idx="1240">
                  <c:v>0.23749999999999999</c:v>
                </c:pt>
                <c:pt idx="1241">
                  <c:v>0.24379999999999999</c:v>
                </c:pt>
                <c:pt idx="1242">
                  <c:v>0.23749999999999999</c:v>
                </c:pt>
                <c:pt idx="1243">
                  <c:v>0.26250000000000001</c:v>
                </c:pt>
                <c:pt idx="1244">
                  <c:v>0.26250000000000001</c:v>
                </c:pt>
                <c:pt idx="1245">
                  <c:v>0.23749999999999999</c:v>
                </c:pt>
                <c:pt idx="1246">
                  <c:v>0.25</c:v>
                </c:pt>
                <c:pt idx="1247">
                  <c:v>0.26229999999999998</c:v>
                </c:pt>
                <c:pt idx="1248">
                  <c:v>0.25600000000000001</c:v>
                </c:pt>
                <c:pt idx="1249">
                  <c:v>0.25629999999999997</c:v>
                </c:pt>
                <c:pt idx="1250">
                  <c:v>0.25629999999999997</c:v>
                </c:pt>
                <c:pt idx="1251">
                  <c:v>0.23749999999999999</c:v>
                </c:pt>
                <c:pt idx="1252">
                  <c:v>0.31879999999999997</c:v>
                </c:pt>
                <c:pt idx="1253">
                  <c:v>0.26879999999999998</c:v>
                </c:pt>
                <c:pt idx="1254">
                  <c:v>0.27500000000000002</c:v>
                </c:pt>
                <c:pt idx="1255">
                  <c:v>0.3125</c:v>
                </c:pt>
                <c:pt idx="1256">
                  <c:v>0.26879999999999998</c:v>
                </c:pt>
                <c:pt idx="1257">
                  <c:v>0.3</c:v>
                </c:pt>
                <c:pt idx="1258">
                  <c:v>0.3</c:v>
                </c:pt>
                <c:pt idx="1259">
                  <c:v>0.26250000000000001</c:v>
                </c:pt>
                <c:pt idx="1260">
                  <c:v>0.28749999999999998</c:v>
                </c:pt>
                <c:pt idx="1261">
                  <c:v>0.29380000000000001</c:v>
                </c:pt>
                <c:pt idx="1262">
                  <c:v>0.3</c:v>
                </c:pt>
                <c:pt idx="1263">
                  <c:v>0.3</c:v>
                </c:pt>
                <c:pt idx="1264">
                  <c:v>0.23749999999999999</c:v>
                </c:pt>
                <c:pt idx="1265">
                  <c:v>0.28749999999999998</c:v>
                </c:pt>
                <c:pt idx="1266">
                  <c:v>0.28749999999999998</c:v>
                </c:pt>
                <c:pt idx="1267">
                  <c:v>0.28749999999999998</c:v>
                </c:pt>
                <c:pt idx="1268">
                  <c:v>0.24379999999999999</c:v>
                </c:pt>
                <c:pt idx="1269">
                  <c:v>0.29380000000000001</c:v>
                </c:pt>
                <c:pt idx="1270">
                  <c:v>0.23749999999999999</c:v>
                </c:pt>
                <c:pt idx="1271">
                  <c:v>0.29380000000000001</c:v>
                </c:pt>
                <c:pt idx="1272">
                  <c:v>0.28749999999999998</c:v>
                </c:pt>
                <c:pt idx="1273">
                  <c:v>0.29380000000000001</c:v>
                </c:pt>
                <c:pt idx="1274">
                  <c:v>0.29380000000000001</c:v>
                </c:pt>
                <c:pt idx="1275">
                  <c:v>0.3</c:v>
                </c:pt>
                <c:pt idx="1276">
                  <c:v>0.3125</c:v>
                </c:pt>
                <c:pt idx="1277">
                  <c:v>0.3125</c:v>
                </c:pt>
                <c:pt idx="1278">
                  <c:v>0.35630000000000001</c:v>
                </c:pt>
                <c:pt idx="1279">
                  <c:v>0.28749999999999998</c:v>
                </c:pt>
                <c:pt idx="1280">
                  <c:v>0.36249999999999999</c:v>
                </c:pt>
                <c:pt idx="1281">
                  <c:v>0.34379999999999999</c:v>
                </c:pt>
                <c:pt idx="1282">
                  <c:v>0.34379999999999999</c:v>
                </c:pt>
                <c:pt idx="1283">
                  <c:v>0.3125</c:v>
                </c:pt>
                <c:pt idx="1284">
                  <c:v>0.35</c:v>
                </c:pt>
                <c:pt idx="1285">
                  <c:v>0.33750000000000002</c:v>
                </c:pt>
                <c:pt idx="1286">
                  <c:v>0.32500000000000001</c:v>
                </c:pt>
                <c:pt idx="1287">
                  <c:v>0.36880000000000002</c:v>
                </c:pt>
                <c:pt idx="1288">
                  <c:v>0.39379999999999998</c:v>
                </c:pt>
                <c:pt idx="1289">
                  <c:v>0.34379999999999999</c:v>
                </c:pt>
                <c:pt idx="1290">
                  <c:v>0.38750000000000001</c:v>
                </c:pt>
                <c:pt idx="1291">
                  <c:v>0.36880000000000002</c:v>
                </c:pt>
                <c:pt idx="1292">
                  <c:v>0.35630000000000001</c:v>
                </c:pt>
                <c:pt idx="1293">
                  <c:v>0.38750000000000001</c:v>
                </c:pt>
                <c:pt idx="1294">
                  <c:v>0.4</c:v>
                </c:pt>
                <c:pt idx="1295">
                  <c:v>0.38129999999999997</c:v>
                </c:pt>
                <c:pt idx="1296">
                  <c:v>0.4</c:v>
                </c:pt>
                <c:pt idx="1297">
                  <c:v>0.4</c:v>
                </c:pt>
                <c:pt idx="1298">
                  <c:v>0.4</c:v>
                </c:pt>
                <c:pt idx="1299">
                  <c:v>0.4</c:v>
                </c:pt>
                <c:pt idx="1300">
                  <c:v>0.36880000000000002</c:v>
                </c:pt>
                <c:pt idx="1301">
                  <c:v>0.28749999999999998</c:v>
                </c:pt>
                <c:pt idx="1302">
                  <c:v>0.32500000000000001</c:v>
                </c:pt>
                <c:pt idx="1303">
                  <c:v>0.38750000000000001</c:v>
                </c:pt>
                <c:pt idx="1304">
                  <c:v>0.33750000000000002</c:v>
                </c:pt>
                <c:pt idx="1305">
                  <c:v>0.3125</c:v>
                </c:pt>
                <c:pt idx="1306">
                  <c:v>0.28749999999999998</c:v>
                </c:pt>
                <c:pt idx="1307">
                  <c:v>0.32500000000000001</c:v>
                </c:pt>
                <c:pt idx="1308">
                  <c:v>0.35</c:v>
                </c:pt>
                <c:pt idx="1309">
                  <c:v>0.3</c:v>
                </c:pt>
                <c:pt idx="1310">
                  <c:v>0.35</c:v>
                </c:pt>
                <c:pt idx="1311">
                  <c:v>0.25</c:v>
                </c:pt>
                <c:pt idx="1312">
                  <c:v>0.3</c:v>
                </c:pt>
                <c:pt idx="1313">
                  <c:v>0.31879999999999997</c:v>
                </c:pt>
                <c:pt idx="1314">
                  <c:v>0.22500000000000001</c:v>
                </c:pt>
                <c:pt idx="1315">
                  <c:v>0.31879999999999997</c:v>
                </c:pt>
                <c:pt idx="1316">
                  <c:v>0.28129999999999999</c:v>
                </c:pt>
                <c:pt idx="1317">
                  <c:v>0.3</c:v>
                </c:pt>
                <c:pt idx="1318">
                  <c:v>0.25</c:v>
                </c:pt>
                <c:pt idx="1319">
                  <c:v>0.27500000000000002</c:v>
                </c:pt>
                <c:pt idx="1320">
                  <c:v>0.27500000000000002</c:v>
                </c:pt>
                <c:pt idx="1321">
                  <c:v>0.27500000000000002</c:v>
                </c:pt>
                <c:pt idx="1322">
                  <c:v>0.27500000000000002</c:v>
                </c:pt>
                <c:pt idx="1323">
                  <c:v>0.25</c:v>
                </c:pt>
                <c:pt idx="1324">
                  <c:v>0.25</c:v>
                </c:pt>
                <c:pt idx="1325">
                  <c:v>0.151</c:v>
                </c:pt>
                <c:pt idx="1326">
                  <c:v>0.2</c:v>
                </c:pt>
                <c:pt idx="1327">
                  <c:v>0.28749999999999998</c:v>
                </c:pt>
                <c:pt idx="1328">
                  <c:v>0.32500000000000001</c:v>
                </c:pt>
                <c:pt idx="1329">
                  <c:v>0.27500000000000002</c:v>
                </c:pt>
                <c:pt idx="1330">
                  <c:v>0.27500000000000002</c:v>
                </c:pt>
                <c:pt idx="1331">
                  <c:v>0.3</c:v>
                </c:pt>
                <c:pt idx="1332">
                  <c:v>0.3</c:v>
                </c:pt>
                <c:pt idx="1333">
                  <c:v>0.25</c:v>
                </c:pt>
                <c:pt idx="1334">
                  <c:v>0.27500000000000002</c:v>
                </c:pt>
                <c:pt idx="1335">
                  <c:v>0.3</c:v>
                </c:pt>
                <c:pt idx="1336">
                  <c:v>0.27500000000000002</c:v>
                </c:pt>
                <c:pt idx="1337">
                  <c:v>0.32500000000000001</c:v>
                </c:pt>
                <c:pt idx="1338">
                  <c:v>0.27500000000000002</c:v>
                </c:pt>
                <c:pt idx="1339">
                  <c:v>0.27500000000000002</c:v>
                </c:pt>
                <c:pt idx="1340">
                  <c:v>0.3</c:v>
                </c:pt>
                <c:pt idx="1341">
                  <c:v>0.25</c:v>
                </c:pt>
                <c:pt idx="1342">
                  <c:v>0.25</c:v>
                </c:pt>
                <c:pt idx="1343">
                  <c:v>0.22500000000000001</c:v>
                </c:pt>
                <c:pt idx="1344">
                  <c:v>0.25</c:v>
                </c:pt>
                <c:pt idx="1345">
                  <c:v>0.3</c:v>
                </c:pt>
                <c:pt idx="1346">
                  <c:v>0.27500000000000002</c:v>
                </c:pt>
                <c:pt idx="1347">
                  <c:v>0.3</c:v>
                </c:pt>
                <c:pt idx="1348">
                  <c:v>0.25</c:v>
                </c:pt>
                <c:pt idx="1349">
                  <c:v>0.25629999999999997</c:v>
                </c:pt>
                <c:pt idx="1350">
                  <c:v>0.25</c:v>
                </c:pt>
                <c:pt idx="1351">
                  <c:v>0.25</c:v>
                </c:pt>
                <c:pt idx="1352">
                  <c:v>0.27500000000000002</c:v>
                </c:pt>
                <c:pt idx="1353">
                  <c:v>0.27500000000000002</c:v>
                </c:pt>
                <c:pt idx="1354">
                  <c:v>0.25</c:v>
                </c:pt>
                <c:pt idx="1355">
                  <c:v>0.3</c:v>
                </c:pt>
                <c:pt idx="1356">
                  <c:v>0.27500000000000002</c:v>
                </c:pt>
                <c:pt idx="1357">
                  <c:v>0.3</c:v>
                </c:pt>
                <c:pt idx="1358">
                  <c:v>0.27500000000000002</c:v>
                </c:pt>
                <c:pt idx="1359">
                  <c:v>0.27500000000000002</c:v>
                </c:pt>
                <c:pt idx="1360">
                  <c:v>0.27500000000000002</c:v>
                </c:pt>
                <c:pt idx="1361">
                  <c:v>0.3</c:v>
                </c:pt>
                <c:pt idx="1362">
                  <c:v>0.25</c:v>
                </c:pt>
                <c:pt idx="1363">
                  <c:v>0.22500000000000001</c:v>
                </c:pt>
                <c:pt idx="1364">
                  <c:v>0.32350000000000001</c:v>
                </c:pt>
                <c:pt idx="1365">
                  <c:v>0.25</c:v>
                </c:pt>
                <c:pt idx="1366">
                  <c:v>0.24379999999999999</c:v>
                </c:pt>
                <c:pt idx="1367">
                  <c:v>0.25</c:v>
                </c:pt>
                <c:pt idx="1368">
                  <c:v>0.22500000000000001</c:v>
                </c:pt>
                <c:pt idx="1369">
                  <c:v>0.22500000000000001</c:v>
                </c:pt>
                <c:pt idx="1370">
                  <c:v>0.21249999999999999</c:v>
                </c:pt>
                <c:pt idx="1371">
                  <c:v>0.20100000000000001</c:v>
                </c:pt>
                <c:pt idx="1372">
                  <c:v>0.25</c:v>
                </c:pt>
                <c:pt idx="1373">
                  <c:v>0.2</c:v>
                </c:pt>
                <c:pt idx="1374">
                  <c:v>0.25</c:v>
                </c:pt>
                <c:pt idx="1375">
                  <c:v>0.22500000000000001</c:v>
                </c:pt>
                <c:pt idx="1376">
                  <c:v>0.22500000000000001</c:v>
                </c:pt>
                <c:pt idx="1377">
                  <c:v>0.17499999999999999</c:v>
                </c:pt>
                <c:pt idx="1378">
                  <c:v>0.17599999999999999</c:v>
                </c:pt>
                <c:pt idx="1379">
                  <c:v>0.17499999999999999</c:v>
                </c:pt>
                <c:pt idx="1380">
                  <c:v>0.22500000000000001</c:v>
                </c:pt>
                <c:pt idx="1381">
                  <c:v>0.27500000000000002</c:v>
                </c:pt>
                <c:pt idx="1382">
                  <c:v>0.22500000000000001</c:v>
                </c:pt>
                <c:pt idx="1383">
                  <c:v>0.22500000000000001</c:v>
                </c:pt>
                <c:pt idx="1384">
                  <c:v>0.22500000000000001</c:v>
                </c:pt>
                <c:pt idx="1385">
                  <c:v>0.2</c:v>
                </c:pt>
                <c:pt idx="1386">
                  <c:v>0.21249999999999999</c:v>
                </c:pt>
                <c:pt idx="1387">
                  <c:v>0.22500000000000001</c:v>
                </c:pt>
                <c:pt idx="1388">
                  <c:v>0.21249999999999999</c:v>
                </c:pt>
                <c:pt idx="1389">
                  <c:v>0.2</c:v>
                </c:pt>
                <c:pt idx="1390">
                  <c:v>0.22500000000000001</c:v>
                </c:pt>
                <c:pt idx="1391">
                  <c:v>0.2</c:v>
                </c:pt>
                <c:pt idx="1392">
                  <c:v>0.21249999999999999</c:v>
                </c:pt>
                <c:pt idx="1393">
                  <c:v>0.21249999999999999</c:v>
                </c:pt>
                <c:pt idx="1394">
                  <c:v>0.21249999999999999</c:v>
                </c:pt>
                <c:pt idx="1395">
                  <c:v>0.21249999999999999</c:v>
                </c:pt>
                <c:pt idx="1396">
                  <c:v>0.2485</c:v>
                </c:pt>
                <c:pt idx="1397">
                  <c:v>0.21249999999999999</c:v>
                </c:pt>
                <c:pt idx="1398">
                  <c:v>0.21249999999999999</c:v>
                </c:pt>
                <c:pt idx="1399">
                  <c:v>0.2</c:v>
                </c:pt>
                <c:pt idx="1400">
                  <c:v>0.2</c:v>
                </c:pt>
                <c:pt idx="1401">
                  <c:v>0.2</c:v>
                </c:pt>
                <c:pt idx="1402">
                  <c:v>0.2</c:v>
                </c:pt>
                <c:pt idx="1403">
                  <c:v>0.2</c:v>
                </c:pt>
                <c:pt idx="1404">
                  <c:v>0.22450000000000001</c:v>
                </c:pt>
                <c:pt idx="1405">
                  <c:v>0.17499999999999999</c:v>
                </c:pt>
                <c:pt idx="1406">
                  <c:v>0.2</c:v>
                </c:pt>
                <c:pt idx="1407">
                  <c:v>0.16250000000000001</c:v>
                </c:pt>
                <c:pt idx="1408">
                  <c:v>0.1875</c:v>
                </c:pt>
                <c:pt idx="1409">
                  <c:v>0.1875</c:v>
                </c:pt>
                <c:pt idx="1410">
                  <c:v>0.2</c:v>
                </c:pt>
                <c:pt idx="1411">
                  <c:v>0.2</c:v>
                </c:pt>
                <c:pt idx="1412">
                  <c:v>0.2</c:v>
                </c:pt>
                <c:pt idx="1413">
                  <c:v>0.2</c:v>
                </c:pt>
                <c:pt idx="1414">
                  <c:v>0.2</c:v>
                </c:pt>
                <c:pt idx="1415">
                  <c:v>0.2</c:v>
                </c:pt>
                <c:pt idx="1416">
                  <c:v>0.2</c:v>
                </c:pt>
                <c:pt idx="1417">
                  <c:v>0.17499999999999999</c:v>
                </c:pt>
                <c:pt idx="1418">
                  <c:v>0.17499999999999999</c:v>
                </c:pt>
                <c:pt idx="1419">
                  <c:v>0.2</c:v>
                </c:pt>
                <c:pt idx="1420">
                  <c:v>0.17499999999999999</c:v>
                </c:pt>
                <c:pt idx="1421">
                  <c:v>0.1875</c:v>
                </c:pt>
                <c:pt idx="1422">
                  <c:v>0.17499999999999999</c:v>
                </c:pt>
                <c:pt idx="1423">
                  <c:v>0.1875</c:v>
                </c:pt>
                <c:pt idx="1424">
                  <c:v>0.125</c:v>
                </c:pt>
                <c:pt idx="1425">
                  <c:v>0.17499999999999999</c:v>
                </c:pt>
                <c:pt idx="1426">
                  <c:v>0.17499999999999999</c:v>
                </c:pt>
                <c:pt idx="1427">
                  <c:v>0.17499999999999999</c:v>
                </c:pt>
                <c:pt idx="1428">
                  <c:v>0.22500000000000001</c:v>
                </c:pt>
                <c:pt idx="1429">
                  <c:v>0.17499999999999999</c:v>
                </c:pt>
                <c:pt idx="1430">
                  <c:v>0.23749999999999999</c:v>
                </c:pt>
                <c:pt idx="1431">
                  <c:v>0.17499999999999999</c:v>
                </c:pt>
                <c:pt idx="1432">
                  <c:v>0.1938</c:v>
                </c:pt>
                <c:pt idx="1433">
                  <c:v>0.21249999999999999</c:v>
                </c:pt>
                <c:pt idx="1434">
                  <c:v>0.2</c:v>
                </c:pt>
                <c:pt idx="1435">
                  <c:v>0.2</c:v>
                </c:pt>
                <c:pt idx="1436">
                  <c:v>0.2</c:v>
                </c:pt>
                <c:pt idx="1437">
                  <c:v>0.21249999999999999</c:v>
                </c:pt>
                <c:pt idx="1438">
                  <c:v>0.17499999999999999</c:v>
                </c:pt>
                <c:pt idx="1439">
                  <c:v>0.2</c:v>
                </c:pt>
                <c:pt idx="1440">
                  <c:v>0.2</c:v>
                </c:pt>
                <c:pt idx="1441">
                  <c:v>0.2</c:v>
                </c:pt>
                <c:pt idx="1442">
                  <c:v>0.21249999999999999</c:v>
                </c:pt>
                <c:pt idx="1443">
                  <c:v>0.22500000000000001</c:v>
                </c:pt>
                <c:pt idx="1444">
                  <c:v>0.2</c:v>
                </c:pt>
                <c:pt idx="1445">
                  <c:v>0.17499999999999999</c:v>
                </c:pt>
                <c:pt idx="1446">
                  <c:v>0.17499999999999999</c:v>
                </c:pt>
                <c:pt idx="1447">
                  <c:v>0.17499999999999999</c:v>
                </c:pt>
                <c:pt idx="1448">
                  <c:v>0.2</c:v>
                </c:pt>
                <c:pt idx="1449">
                  <c:v>0.2</c:v>
                </c:pt>
                <c:pt idx="1450">
                  <c:v>0.21249999999999999</c:v>
                </c:pt>
                <c:pt idx="1451">
                  <c:v>0.22500000000000001</c:v>
                </c:pt>
                <c:pt idx="1452">
                  <c:v>0.22500000000000001</c:v>
                </c:pt>
                <c:pt idx="1453">
                  <c:v>0.22500000000000001</c:v>
                </c:pt>
                <c:pt idx="1454">
                  <c:v>0.22500000000000001</c:v>
                </c:pt>
                <c:pt idx="1455">
                  <c:v>0.22500000000000001</c:v>
                </c:pt>
                <c:pt idx="1456">
                  <c:v>0.2</c:v>
                </c:pt>
                <c:pt idx="1457">
                  <c:v>0.17499999999999999</c:v>
                </c:pt>
                <c:pt idx="1458">
                  <c:v>0.26250000000000001</c:v>
                </c:pt>
                <c:pt idx="1459">
                  <c:v>0.22500000000000001</c:v>
                </c:pt>
                <c:pt idx="1460">
                  <c:v>0.2</c:v>
                </c:pt>
                <c:pt idx="1461">
                  <c:v>0.2</c:v>
                </c:pt>
                <c:pt idx="1462">
                  <c:v>0.18129999999999999</c:v>
                </c:pt>
                <c:pt idx="1463">
                  <c:v>0.21249999999999999</c:v>
                </c:pt>
                <c:pt idx="1464">
                  <c:v>0.25629999999999997</c:v>
                </c:pt>
                <c:pt idx="1465">
                  <c:v>0.24379999999999999</c:v>
                </c:pt>
                <c:pt idx="1466">
                  <c:v>0.24379999999999999</c:v>
                </c:pt>
                <c:pt idx="1467">
                  <c:v>0.24379999999999999</c:v>
                </c:pt>
                <c:pt idx="1468">
                  <c:v>0.2</c:v>
                </c:pt>
                <c:pt idx="1469">
                  <c:v>0.24379999999999999</c:v>
                </c:pt>
                <c:pt idx="1470">
                  <c:v>0.24379999999999999</c:v>
                </c:pt>
                <c:pt idx="1471">
                  <c:v>0.24379999999999999</c:v>
                </c:pt>
                <c:pt idx="1472">
                  <c:v>0.23749999999999999</c:v>
                </c:pt>
                <c:pt idx="1473">
                  <c:v>0.24379999999999999</c:v>
                </c:pt>
                <c:pt idx="1474">
                  <c:v>0.25</c:v>
                </c:pt>
                <c:pt idx="1475">
                  <c:v>0.26879999999999998</c:v>
                </c:pt>
                <c:pt idx="1476">
                  <c:v>0.25</c:v>
                </c:pt>
                <c:pt idx="1477">
                  <c:v>0.23749999999999999</c:v>
                </c:pt>
                <c:pt idx="1478">
                  <c:v>0.24379999999999999</c:v>
                </c:pt>
                <c:pt idx="1479">
                  <c:v>0.23749999999999999</c:v>
                </c:pt>
                <c:pt idx="1480">
                  <c:v>0.24379999999999999</c:v>
                </c:pt>
                <c:pt idx="1481">
                  <c:v>0.24379999999999999</c:v>
                </c:pt>
                <c:pt idx="1482">
                  <c:v>0.22500000000000001</c:v>
                </c:pt>
                <c:pt idx="1483">
                  <c:v>0.23749999999999999</c:v>
                </c:pt>
                <c:pt idx="1484">
                  <c:v>0.23749999999999999</c:v>
                </c:pt>
                <c:pt idx="1485">
                  <c:v>0.2</c:v>
                </c:pt>
                <c:pt idx="1486">
                  <c:v>0.22500000000000001</c:v>
                </c:pt>
                <c:pt idx="1487">
                  <c:v>0.21879999999999999</c:v>
                </c:pt>
                <c:pt idx="1488">
                  <c:v>0.21249999999999999</c:v>
                </c:pt>
                <c:pt idx="1489">
                  <c:v>0.22500000000000001</c:v>
                </c:pt>
                <c:pt idx="1490">
                  <c:v>0.20630000000000001</c:v>
                </c:pt>
                <c:pt idx="1491">
                  <c:v>0.2</c:v>
                </c:pt>
                <c:pt idx="1492">
                  <c:v>0.24379999999999999</c:v>
                </c:pt>
                <c:pt idx="1493">
                  <c:v>0.2</c:v>
                </c:pt>
                <c:pt idx="1494">
                  <c:v>0.25650000000000001</c:v>
                </c:pt>
                <c:pt idx="1495">
                  <c:v>0.25629999999999997</c:v>
                </c:pt>
                <c:pt idx="1496">
                  <c:v>0.21249999999999999</c:v>
                </c:pt>
                <c:pt idx="1497">
                  <c:v>0.21249999999999999</c:v>
                </c:pt>
                <c:pt idx="1498">
                  <c:v>0.17499999999999999</c:v>
                </c:pt>
                <c:pt idx="1499">
                  <c:v>0.20630000000000001</c:v>
                </c:pt>
                <c:pt idx="1500">
                  <c:v>0.2</c:v>
                </c:pt>
                <c:pt idx="1501">
                  <c:v>0.17499999999999999</c:v>
                </c:pt>
                <c:pt idx="1502">
                  <c:v>0.20630000000000001</c:v>
                </c:pt>
                <c:pt idx="1503">
                  <c:v>0.22500000000000001</c:v>
                </c:pt>
                <c:pt idx="1504">
                  <c:v>0.15</c:v>
                </c:pt>
                <c:pt idx="1505">
                  <c:v>0.28149999999999997</c:v>
                </c:pt>
                <c:pt idx="1506">
                  <c:v>0.1</c:v>
                </c:pt>
                <c:pt idx="1507">
                  <c:v>0.18129999999999999</c:v>
                </c:pt>
                <c:pt idx="1508">
                  <c:v>0.16250000000000001</c:v>
                </c:pt>
                <c:pt idx="1509">
                  <c:v>0.18129999999999999</c:v>
                </c:pt>
                <c:pt idx="1510">
                  <c:v>0.15</c:v>
                </c:pt>
                <c:pt idx="1511">
                  <c:v>0.17499999999999999</c:v>
                </c:pt>
                <c:pt idx="1512">
                  <c:v>0.18129999999999999</c:v>
                </c:pt>
                <c:pt idx="1513">
                  <c:v>0.18129999999999999</c:v>
                </c:pt>
                <c:pt idx="1514">
                  <c:v>0.18129999999999999</c:v>
                </c:pt>
                <c:pt idx="1515">
                  <c:v>0.17499999999999999</c:v>
                </c:pt>
                <c:pt idx="1516">
                  <c:v>0.15</c:v>
                </c:pt>
                <c:pt idx="1517">
                  <c:v>0.125</c:v>
                </c:pt>
                <c:pt idx="1518">
                  <c:v>0.22500000000000001</c:v>
                </c:pt>
                <c:pt idx="1519">
                  <c:v>0.2</c:v>
                </c:pt>
                <c:pt idx="1520">
                  <c:v>0.24929999999999999</c:v>
                </c:pt>
                <c:pt idx="1521">
                  <c:v>0.22750000000000001</c:v>
                </c:pt>
                <c:pt idx="1522">
                  <c:v>0.17499999999999999</c:v>
                </c:pt>
                <c:pt idx="1523">
                  <c:v>0.24399999999999999</c:v>
                </c:pt>
                <c:pt idx="1524">
                  <c:v>0.18129999999999999</c:v>
                </c:pt>
                <c:pt idx="1525">
                  <c:v>0.15</c:v>
                </c:pt>
                <c:pt idx="1526">
                  <c:v>0.15</c:v>
                </c:pt>
                <c:pt idx="1527">
                  <c:v>0.15</c:v>
                </c:pt>
                <c:pt idx="1528">
                  <c:v>0.17499999999999999</c:v>
                </c:pt>
                <c:pt idx="1529">
                  <c:v>0.17499999999999999</c:v>
                </c:pt>
                <c:pt idx="1530">
                  <c:v>0.17499999999999999</c:v>
                </c:pt>
                <c:pt idx="1531">
                  <c:v>0.1875</c:v>
                </c:pt>
                <c:pt idx="1532">
                  <c:v>0.2</c:v>
                </c:pt>
                <c:pt idx="1533">
                  <c:v>0.1875</c:v>
                </c:pt>
                <c:pt idx="1534">
                  <c:v>0.1875</c:v>
                </c:pt>
                <c:pt idx="1535">
                  <c:v>0.17499999999999999</c:v>
                </c:pt>
                <c:pt idx="1536">
                  <c:v>0.17499999999999999</c:v>
                </c:pt>
                <c:pt idx="1537">
                  <c:v>0.1875</c:v>
                </c:pt>
                <c:pt idx="1538">
                  <c:v>9.2499999999999999E-2</c:v>
                </c:pt>
                <c:pt idx="1539">
                  <c:v>0.1875</c:v>
                </c:pt>
                <c:pt idx="1540">
                  <c:v>0.18129999999999999</c:v>
                </c:pt>
                <c:pt idx="1541">
                  <c:v>0.18129999999999999</c:v>
                </c:pt>
                <c:pt idx="1542">
                  <c:v>0.23150000000000001</c:v>
                </c:pt>
                <c:pt idx="1543">
                  <c:v>0.17499999999999999</c:v>
                </c:pt>
                <c:pt idx="1544">
                  <c:v>0.16880000000000001</c:v>
                </c:pt>
                <c:pt idx="1545">
                  <c:v>0.1875</c:v>
                </c:pt>
                <c:pt idx="1546">
                  <c:v>0.1875</c:v>
                </c:pt>
                <c:pt idx="1547">
                  <c:v>0.1875</c:v>
                </c:pt>
                <c:pt idx="1548">
                  <c:v>0.1875</c:v>
                </c:pt>
              </c:numCache>
            </c:numRef>
          </c:yVal>
          <c:smooth val="0"/>
          <c:extLst>
            <c:ext xmlns:c16="http://schemas.microsoft.com/office/drawing/2014/chart" uri="{C3380CC4-5D6E-409C-BE32-E72D297353CC}">
              <c16:uniqueId val="{00000000-9399-48CC-8BEB-FAF13D7C1F8C}"/>
            </c:ext>
          </c:extLst>
        </c:ser>
        <c:ser>
          <c:idx val="1"/>
          <c:order val="1"/>
          <c:tx>
            <c:strRef>
              <c:f>BF!$D$2</c:f>
              <c:strCache>
                <c:ptCount val="1"/>
                <c:pt idx="0">
                  <c:v>AUDUSD 3m</c:v>
                </c:pt>
              </c:strCache>
            </c:strRef>
          </c:tx>
          <c:spPr>
            <a:ln w="12700">
              <a:solidFill>
                <a:srgbClr val="008000"/>
              </a:solidFill>
            </a:ln>
          </c:spPr>
          <c:marker>
            <c:symbol val="none"/>
          </c:marker>
          <c:xVal>
            <c:numRef>
              <c:f>BF!$C$3:$C$1653</c:f>
              <c:numCache>
                <c:formatCode>d\-mmm\-yy</c:formatCode>
                <c:ptCount val="1651"/>
                <c:pt idx="0">
                  <c:v>39084</c:v>
                </c:pt>
                <c:pt idx="1">
                  <c:v>39085</c:v>
                </c:pt>
                <c:pt idx="2">
                  <c:v>39086</c:v>
                </c:pt>
                <c:pt idx="3">
                  <c:v>39087</c:v>
                </c:pt>
                <c:pt idx="4">
                  <c:v>39090</c:v>
                </c:pt>
                <c:pt idx="5">
                  <c:v>39091</c:v>
                </c:pt>
                <c:pt idx="6">
                  <c:v>39092</c:v>
                </c:pt>
                <c:pt idx="7">
                  <c:v>39093</c:v>
                </c:pt>
                <c:pt idx="8">
                  <c:v>39094</c:v>
                </c:pt>
                <c:pt idx="9">
                  <c:v>39097</c:v>
                </c:pt>
                <c:pt idx="10">
                  <c:v>39098</c:v>
                </c:pt>
                <c:pt idx="11">
                  <c:v>39099</c:v>
                </c:pt>
                <c:pt idx="12">
                  <c:v>39100</c:v>
                </c:pt>
                <c:pt idx="13">
                  <c:v>39101</c:v>
                </c:pt>
                <c:pt idx="14">
                  <c:v>39104</c:v>
                </c:pt>
                <c:pt idx="15">
                  <c:v>39105</c:v>
                </c:pt>
                <c:pt idx="16">
                  <c:v>39106</c:v>
                </c:pt>
                <c:pt idx="17">
                  <c:v>39107</c:v>
                </c:pt>
                <c:pt idx="18">
                  <c:v>39108</c:v>
                </c:pt>
                <c:pt idx="19">
                  <c:v>39111</c:v>
                </c:pt>
                <c:pt idx="20">
                  <c:v>39112</c:v>
                </c:pt>
                <c:pt idx="21">
                  <c:v>39113</c:v>
                </c:pt>
                <c:pt idx="22">
                  <c:v>39114</c:v>
                </c:pt>
                <c:pt idx="23">
                  <c:v>39115</c:v>
                </c:pt>
                <c:pt idx="24">
                  <c:v>39118</c:v>
                </c:pt>
                <c:pt idx="25">
                  <c:v>39119</c:v>
                </c:pt>
                <c:pt idx="26">
                  <c:v>39120</c:v>
                </c:pt>
                <c:pt idx="27">
                  <c:v>39121</c:v>
                </c:pt>
                <c:pt idx="28">
                  <c:v>39122</c:v>
                </c:pt>
                <c:pt idx="29">
                  <c:v>39125</c:v>
                </c:pt>
                <c:pt idx="30">
                  <c:v>39126</c:v>
                </c:pt>
                <c:pt idx="31">
                  <c:v>39127</c:v>
                </c:pt>
                <c:pt idx="32">
                  <c:v>39128</c:v>
                </c:pt>
                <c:pt idx="33">
                  <c:v>39129</c:v>
                </c:pt>
                <c:pt idx="34">
                  <c:v>39132</c:v>
                </c:pt>
                <c:pt idx="35">
                  <c:v>39133</c:v>
                </c:pt>
                <c:pt idx="36">
                  <c:v>39134</c:v>
                </c:pt>
                <c:pt idx="37">
                  <c:v>39135</c:v>
                </c:pt>
                <c:pt idx="38">
                  <c:v>39136</c:v>
                </c:pt>
                <c:pt idx="39">
                  <c:v>39139</c:v>
                </c:pt>
                <c:pt idx="40">
                  <c:v>39140</c:v>
                </c:pt>
                <c:pt idx="41">
                  <c:v>39141</c:v>
                </c:pt>
                <c:pt idx="42">
                  <c:v>39142</c:v>
                </c:pt>
                <c:pt idx="43">
                  <c:v>39143</c:v>
                </c:pt>
                <c:pt idx="44">
                  <c:v>39146</c:v>
                </c:pt>
                <c:pt idx="45">
                  <c:v>39147</c:v>
                </c:pt>
                <c:pt idx="46">
                  <c:v>39149</c:v>
                </c:pt>
                <c:pt idx="47">
                  <c:v>39150</c:v>
                </c:pt>
                <c:pt idx="48">
                  <c:v>39153</c:v>
                </c:pt>
                <c:pt idx="49">
                  <c:v>39154</c:v>
                </c:pt>
                <c:pt idx="50">
                  <c:v>39155</c:v>
                </c:pt>
                <c:pt idx="51">
                  <c:v>39156</c:v>
                </c:pt>
                <c:pt idx="52">
                  <c:v>39157</c:v>
                </c:pt>
                <c:pt idx="53">
                  <c:v>39160</c:v>
                </c:pt>
                <c:pt idx="54">
                  <c:v>39161</c:v>
                </c:pt>
                <c:pt idx="55">
                  <c:v>39162</c:v>
                </c:pt>
                <c:pt idx="56">
                  <c:v>39163</c:v>
                </c:pt>
                <c:pt idx="57">
                  <c:v>39164</c:v>
                </c:pt>
                <c:pt idx="58">
                  <c:v>39167</c:v>
                </c:pt>
                <c:pt idx="59">
                  <c:v>39168</c:v>
                </c:pt>
                <c:pt idx="60">
                  <c:v>39169</c:v>
                </c:pt>
                <c:pt idx="61">
                  <c:v>39170</c:v>
                </c:pt>
                <c:pt idx="62">
                  <c:v>39171</c:v>
                </c:pt>
                <c:pt idx="63">
                  <c:v>39174</c:v>
                </c:pt>
                <c:pt idx="64">
                  <c:v>39176</c:v>
                </c:pt>
                <c:pt idx="65">
                  <c:v>39177</c:v>
                </c:pt>
                <c:pt idx="66">
                  <c:v>39178</c:v>
                </c:pt>
                <c:pt idx="67">
                  <c:v>39181</c:v>
                </c:pt>
                <c:pt idx="68">
                  <c:v>39182</c:v>
                </c:pt>
                <c:pt idx="69">
                  <c:v>39184</c:v>
                </c:pt>
                <c:pt idx="70">
                  <c:v>39185</c:v>
                </c:pt>
                <c:pt idx="71">
                  <c:v>39188</c:v>
                </c:pt>
                <c:pt idx="72">
                  <c:v>39189</c:v>
                </c:pt>
                <c:pt idx="73">
                  <c:v>39191</c:v>
                </c:pt>
                <c:pt idx="74">
                  <c:v>39192</c:v>
                </c:pt>
                <c:pt idx="75">
                  <c:v>39195</c:v>
                </c:pt>
                <c:pt idx="76">
                  <c:v>39196</c:v>
                </c:pt>
                <c:pt idx="77">
                  <c:v>39197</c:v>
                </c:pt>
                <c:pt idx="78">
                  <c:v>39198</c:v>
                </c:pt>
                <c:pt idx="79">
                  <c:v>39199</c:v>
                </c:pt>
                <c:pt idx="80">
                  <c:v>39202</c:v>
                </c:pt>
                <c:pt idx="81">
                  <c:v>39203</c:v>
                </c:pt>
                <c:pt idx="82">
                  <c:v>39204</c:v>
                </c:pt>
                <c:pt idx="83">
                  <c:v>39205</c:v>
                </c:pt>
                <c:pt idx="84">
                  <c:v>39206</c:v>
                </c:pt>
                <c:pt idx="85">
                  <c:v>39209</c:v>
                </c:pt>
                <c:pt idx="86">
                  <c:v>39210</c:v>
                </c:pt>
                <c:pt idx="87">
                  <c:v>39211</c:v>
                </c:pt>
                <c:pt idx="88">
                  <c:v>39212</c:v>
                </c:pt>
                <c:pt idx="89">
                  <c:v>39213</c:v>
                </c:pt>
                <c:pt idx="90">
                  <c:v>39216</c:v>
                </c:pt>
                <c:pt idx="91">
                  <c:v>39217</c:v>
                </c:pt>
                <c:pt idx="92">
                  <c:v>39218</c:v>
                </c:pt>
                <c:pt idx="93">
                  <c:v>39220</c:v>
                </c:pt>
                <c:pt idx="94">
                  <c:v>39223</c:v>
                </c:pt>
                <c:pt idx="95">
                  <c:v>39224</c:v>
                </c:pt>
                <c:pt idx="96">
                  <c:v>39225</c:v>
                </c:pt>
                <c:pt idx="97">
                  <c:v>39226</c:v>
                </c:pt>
                <c:pt idx="98">
                  <c:v>39227</c:v>
                </c:pt>
                <c:pt idx="99">
                  <c:v>39230</c:v>
                </c:pt>
                <c:pt idx="100">
                  <c:v>39231</c:v>
                </c:pt>
                <c:pt idx="101">
                  <c:v>39232</c:v>
                </c:pt>
                <c:pt idx="102">
                  <c:v>39233</c:v>
                </c:pt>
                <c:pt idx="103">
                  <c:v>39234</c:v>
                </c:pt>
                <c:pt idx="104">
                  <c:v>39237</c:v>
                </c:pt>
                <c:pt idx="105">
                  <c:v>39238</c:v>
                </c:pt>
                <c:pt idx="106">
                  <c:v>39239</c:v>
                </c:pt>
                <c:pt idx="107">
                  <c:v>39240</c:v>
                </c:pt>
                <c:pt idx="108">
                  <c:v>39241</c:v>
                </c:pt>
                <c:pt idx="109">
                  <c:v>39244</c:v>
                </c:pt>
                <c:pt idx="110">
                  <c:v>39245</c:v>
                </c:pt>
                <c:pt idx="111">
                  <c:v>39247</c:v>
                </c:pt>
                <c:pt idx="112">
                  <c:v>39248</c:v>
                </c:pt>
                <c:pt idx="113">
                  <c:v>39251</c:v>
                </c:pt>
                <c:pt idx="114">
                  <c:v>39252</c:v>
                </c:pt>
                <c:pt idx="115">
                  <c:v>39253</c:v>
                </c:pt>
                <c:pt idx="116">
                  <c:v>39254</c:v>
                </c:pt>
                <c:pt idx="117">
                  <c:v>39255</c:v>
                </c:pt>
                <c:pt idx="118">
                  <c:v>39258</c:v>
                </c:pt>
                <c:pt idx="119">
                  <c:v>39259</c:v>
                </c:pt>
                <c:pt idx="120">
                  <c:v>39260</c:v>
                </c:pt>
                <c:pt idx="121">
                  <c:v>39261</c:v>
                </c:pt>
                <c:pt idx="122">
                  <c:v>39262</c:v>
                </c:pt>
                <c:pt idx="123">
                  <c:v>39265</c:v>
                </c:pt>
                <c:pt idx="124">
                  <c:v>39266</c:v>
                </c:pt>
                <c:pt idx="125">
                  <c:v>39267</c:v>
                </c:pt>
                <c:pt idx="126">
                  <c:v>39268</c:v>
                </c:pt>
                <c:pt idx="127">
                  <c:v>39269</c:v>
                </c:pt>
                <c:pt idx="128">
                  <c:v>39272</c:v>
                </c:pt>
                <c:pt idx="129">
                  <c:v>39273</c:v>
                </c:pt>
                <c:pt idx="130">
                  <c:v>39274</c:v>
                </c:pt>
                <c:pt idx="131">
                  <c:v>39275</c:v>
                </c:pt>
                <c:pt idx="132">
                  <c:v>39276</c:v>
                </c:pt>
                <c:pt idx="133">
                  <c:v>39279</c:v>
                </c:pt>
                <c:pt idx="134">
                  <c:v>39280</c:v>
                </c:pt>
                <c:pt idx="135">
                  <c:v>39281</c:v>
                </c:pt>
                <c:pt idx="136">
                  <c:v>39282</c:v>
                </c:pt>
                <c:pt idx="137">
                  <c:v>39283</c:v>
                </c:pt>
                <c:pt idx="138">
                  <c:v>39286</c:v>
                </c:pt>
                <c:pt idx="139">
                  <c:v>39287</c:v>
                </c:pt>
                <c:pt idx="140">
                  <c:v>39288</c:v>
                </c:pt>
                <c:pt idx="141">
                  <c:v>39289</c:v>
                </c:pt>
                <c:pt idx="142">
                  <c:v>39290</c:v>
                </c:pt>
                <c:pt idx="143">
                  <c:v>39293</c:v>
                </c:pt>
                <c:pt idx="144">
                  <c:v>39294</c:v>
                </c:pt>
                <c:pt idx="145">
                  <c:v>39295</c:v>
                </c:pt>
                <c:pt idx="146">
                  <c:v>39296</c:v>
                </c:pt>
                <c:pt idx="147">
                  <c:v>39297</c:v>
                </c:pt>
                <c:pt idx="148">
                  <c:v>39300</c:v>
                </c:pt>
                <c:pt idx="149">
                  <c:v>39301</c:v>
                </c:pt>
                <c:pt idx="150">
                  <c:v>39302</c:v>
                </c:pt>
                <c:pt idx="151">
                  <c:v>39303</c:v>
                </c:pt>
                <c:pt idx="152">
                  <c:v>39304</c:v>
                </c:pt>
                <c:pt idx="153">
                  <c:v>39307</c:v>
                </c:pt>
                <c:pt idx="154">
                  <c:v>39308</c:v>
                </c:pt>
                <c:pt idx="155">
                  <c:v>39309</c:v>
                </c:pt>
                <c:pt idx="156">
                  <c:v>39310</c:v>
                </c:pt>
                <c:pt idx="157">
                  <c:v>39311</c:v>
                </c:pt>
                <c:pt idx="158">
                  <c:v>39314</c:v>
                </c:pt>
                <c:pt idx="159">
                  <c:v>39315</c:v>
                </c:pt>
                <c:pt idx="160">
                  <c:v>39316</c:v>
                </c:pt>
                <c:pt idx="161">
                  <c:v>39317</c:v>
                </c:pt>
                <c:pt idx="162">
                  <c:v>39318</c:v>
                </c:pt>
                <c:pt idx="163">
                  <c:v>39321</c:v>
                </c:pt>
                <c:pt idx="164">
                  <c:v>39322</c:v>
                </c:pt>
                <c:pt idx="165">
                  <c:v>39323</c:v>
                </c:pt>
                <c:pt idx="166">
                  <c:v>39324</c:v>
                </c:pt>
                <c:pt idx="167">
                  <c:v>39325</c:v>
                </c:pt>
                <c:pt idx="168">
                  <c:v>39328</c:v>
                </c:pt>
                <c:pt idx="169">
                  <c:v>39329</c:v>
                </c:pt>
                <c:pt idx="170">
                  <c:v>39330</c:v>
                </c:pt>
                <c:pt idx="171">
                  <c:v>39331</c:v>
                </c:pt>
                <c:pt idx="172">
                  <c:v>39332</c:v>
                </c:pt>
                <c:pt idx="173">
                  <c:v>39335</c:v>
                </c:pt>
                <c:pt idx="174">
                  <c:v>39336</c:v>
                </c:pt>
                <c:pt idx="175">
                  <c:v>39337</c:v>
                </c:pt>
                <c:pt idx="176">
                  <c:v>39338</c:v>
                </c:pt>
                <c:pt idx="177">
                  <c:v>39339</c:v>
                </c:pt>
                <c:pt idx="178">
                  <c:v>39342</c:v>
                </c:pt>
                <c:pt idx="179">
                  <c:v>39343</c:v>
                </c:pt>
                <c:pt idx="180">
                  <c:v>39344</c:v>
                </c:pt>
                <c:pt idx="181">
                  <c:v>39345</c:v>
                </c:pt>
                <c:pt idx="182">
                  <c:v>39346</c:v>
                </c:pt>
                <c:pt idx="183">
                  <c:v>39349</c:v>
                </c:pt>
                <c:pt idx="184">
                  <c:v>39350</c:v>
                </c:pt>
                <c:pt idx="185">
                  <c:v>39351</c:v>
                </c:pt>
                <c:pt idx="186">
                  <c:v>39352</c:v>
                </c:pt>
                <c:pt idx="187">
                  <c:v>39353</c:v>
                </c:pt>
                <c:pt idx="188">
                  <c:v>39356</c:v>
                </c:pt>
                <c:pt idx="189">
                  <c:v>39357</c:v>
                </c:pt>
                <c:pt idx="190">
                  <c:v>39358</c:v>
                </c:pt>
                <c:pt idx="191">
                  <c:v>39359</c:v>
                </c:pt>
                <c:pt idx="192">
                  <c:v>39360</c:v>
                </c:pt>
                <c:pt idx="193">
                  <c:v>39363</c:v>
                </c:pt>
                <c:pt idx="194">
                  <c:v>39364</c:v>
                </c:pt>
                <c:pt idx="195">
                  <c:v>39365</c:v>
                </c:pt>
                <c:pt idx="196">
                  <c:v>39366</c:v>
                </c:pt>
                <c:pt idx="197">
                  <c:v>39367</c:v>
                </c:pt>
                <c:pt idx="198">
                  <c:v>39370</c:v>
                </c:pt>
                <c:pt idx="199">
                  <c:v>39371</c:v>
                </c:pt>
                <c:pt idx="200">
                  <c:v>39372</c:v>
                </c:pt>
                <c:pt idx="201">
                  <c:v>39373</c:v>
                </c:pt>
                <c:pt idx="202">
                  <c:v>39374</c:v>
                </c:pt>
                <c:pt idx="203">
                  <c:v>39378</c:v>
                </c:pt>
                <c:pt idx="204">
                  <c:v>39379</c:v>
                </c:pt>
                <c:pt idx="205">
                  <c:v>39380</c:v>
                </c:pt>
                <c:pt idx="206">
                  <c:v>39381</c:v>
                </c:pt>
                <c:pt idx="207">
                  <c:v>39384</c:v>
                </c:pt>
                <c:pt idx="208">
                  <c:v>39385</c:v>
                </c:pt>
                <c:pt idx="209">
                  <c:v>39386</c:v>
                </c:pt>
                <c:pt idx="210">
                  <c:v>39387</c:v>
                </c:pt>
                <c:pt idx="211">
                  <c:v>39388</c:v>
                </c:pt>
                <c:pt idx="212">
                  <c:v>39391</c:v>
                </c:pt>
                <c:pt idx="213">
                  <c:v>39392</c:v>
                </c:pt>
                <c:pt idx="214">
                  <c:v>39393</c:v>
                </c:pt>
                <c:pt idx="215">
                  <c:v>39394</c:v>
                </c:pt>
                <c:pt idx="216">
                  <c:v>39395</c:v>
                </c:pt>
                <c:pt idx="217">
                  <c:v>39398</c:v>
                </c:pt>
                <c:pt idx="218">
                  <c:v>39399</c:v>
                </c:pt>
                <c:pt idx="219">
                  <c:v>39400</c:v>
                </c:pt>
                <c:pt idx="220">
                  <c:v>39401</c:v>
                </c:pt>
                <c:pt idx="221">
                  <c:v>39402</c:v>
                </c:pt>
                <c:pt idx="222">
                  <c:v>39405</c:v>
                </c:pt>
                <c:pt idx="223">
                  <c:v>39406</c:v>
                </c:pt>
                <c:pt idx="224">
                  <c:v>39407</c:v>
                </c:pt>
                <c:pt idx="225">
                  <c:v>39408</c:v>
                </c:pt>
                <c:pt idx="226">
                  <c:v>39409</c:v>
                </c:pt>
                <c:pt idx="227">
                  <c:v>39412</c:v>
                </c:pt>
                <c:pt idx="228">
                  <c:v>39413</c:v>
                </c:pt>
                <c:pt idx="229">
                  <c:v>39414</c:v>
                </c:pt>
                <c:pt idx="230">
                  <c:v>39415</c:v>
                </c:pt>
                <c:pt idx="231">
                  <c:v>39416</c:v>
                </c:pt>
                <c:pt idx="232">
                  <c:v>39419</c:v>
                </c:pt>
                <c:pt idx="233">
                  <c:v>39420</c:v>
                </c:pt>
                <c:pt idx="234">
                  <c:v>39421</c:v>
                </c:pt>
                <c:pt idx="235">
                  <c:v>39422</c:v>
                </c:pt>
                <c:pt idx="236">
                  <c:v>39423</c:v>
                </c:pt>
                <c:pt idx="237">
                  <c:v>39426</c:v>
                </c:pt>
                <c:pt idx="238">
                  <c:v>39427</c:v>
                </c:pt>
                <c:pt idx="239">
                  <c:v>39428</c:v>
                </c:pt>
                <c:pt idx="240">
                  <c:v>39429</c:v>
                </c:pt>
                <c:pt idx="241">
                  <c:v>39430</c:v>
                </c:pt>
                <c:pt idx="242">
                  <c:v>39433</c:v>
                </c:pt>
                <c:pt idx="243">
                  <c:v>39434</c:v>
                </c:pt>
                <c:pt idx="244">
                  <c:v>39435</c:v>
                </c:pt>
                <c:pt idx="245">
                  <c:v>39436</c:v>
                </c:pt>
                <c:pt idx="246">
                  <c:v>39437</c:v>
                </c:pt>
                <c:pt idx="247">
                  <c:v>39440</c:v>
                </c:pt>
                <c:pt idx="248">
                  <c:v>39442</c:v>
                </c:pt>
                <c:pt idx="249">
                  <c:v>39443</c:v>
                </c:pt>
                <c:pt idx="250">
                  <c:v>39444</c:v>
                </c:pt>
                <c:pt idx="251">
                  <c:v>39447</c:v>
                </c:pt>
                <c:pt idx="252">
                  <c:v>39449</c:v>
                </c:pt>
                <c:pt idx="253">
                  <c:v>39450</c:v>
                </c:pt>
                <c:pt idx="254">
                  <c:v>39451</c:v>
                </c:pt>
                <c:pt idx="255">
                  <c:v>39454</c:v>
                </c:pt>
                <c:pt idx="256">
                  <c:v>39455</c:v>
                </c:pt>
                <c:pt idx="257">
                  <c:v>39456</c:v>
                </c:pt>
                <c:pt idx="258">
                  <c:v>39457</c:v>
                </c:pt>
                <c:pt idx="259">
                  <c:v>39458</c:v>
                </c:pt>
                <c:pt idx="260">
                  <c:v>39461</c:v>
                </c:pt>
                <c:pt idx="261">
                  <c:v>39462</c:v>
                </c:pt>
                <c:pt idx="262">
                  <c:v>39463</c:v>
                </c:pt>
                <c:pt idx="263">
                  <c:v>39464</c:v>
                </c:pt>
                <c:pt idx="264">
                  <c:v>39465</c:v>
                </c:pt>
                <c:pt idx="265">
                  <c:v>39468</c:v>
                </c:pt>
                <c:pt idx="266">
                  <c:v>39469</c:v>
                </c:pt>
                <c:pt idx="267">
                  <c:v>39470</c:v>
                </c:pt>
                <c:pt idx="268">
                  <c:v>39471</c:v>
                </c:pt>
                <c:pt idx="269">
                  <c:v>39472</c:v>
                </c:pt>
                <c:pt idx="270">
                  <c:v>39475</c:v>
                </c:pt>
                <c:pt idx="271">
                  <c:v>39476</c:v>
                </c:pt>
                <c:pt idx="272">
                  <c:v>39477</c:v>
                </c:pt>
                <c:pt idx="273">
                  <c:v>39478</c:v>
                </c:pt>
                <c:pt idx="274">
                  <c:v>39479</c:v>
                </c:pt>
                <c:pt idx="275">
                  <c:v>39482</c:v>
                </c:pt>
                <c:pt idx="276">
                  <c:v>39483</c:v>
                </c:pt>
                <c:pt idx="277">
                  <c:v>39484</c:v>
                </c:pt>
                <c:pt idx="278">
                  <c:v>39485</c:v>
                </c:pt>
                <c:pt idx="279">
                  <c:v>39486</c:v>
                </c:pt>
                <c:pt idx="280">
                  <c:v>39489</c:v>
                </c:pt>
                <c:pt idx="281">
                  <c:v>39490</c:v>
                </c:pt>
                <c:pt idx="282">
                  <c:v>39491</c:v>
                </c:pt>
                <c:pt idx="283">
                  <c:v>39492</c:v>
                </c:pt>
                <c:pt idx="284">
                  <c:v>39493</c:v>
                </c:pt>
                <c:pt idx="285">
                  <c:v>39496</c:v>
                </c:pt>
                <c:pt idx="286">
                  <c:v>39497</c:v>
                </c:pt>
                <c:pt idx="287">
                  <c:v>39498</c:v>
                </c:pt>
                <c:pt idx="288">
                  <c:v>39499</c:v>
                </c:pt>
                <c:pt idx="289">
                  <c:v>39500</c:v>
                </c:pt>
                <c:pt idx="290">
                  <c:v>39503</c:v>
                </c:pt>
                <c:pt idx="291">
                  <c:v>39504</c:v>
                </c:pt>
                <c:pt idx="292">
                  <c:v>39505</c:v>
                </c:pt>
                <c:pt idx="293">
                  <c:v>39506</c:v>
                </c:pt>
                <c:pt idx="294">
                  <c:v>39507</c:v>
                </c:pt>
                <c:pt idx="295">
                  <c:v>39510</c:v>
                </c:pt>
                <c:pt idx="296">
                  <c:v>39511</c:v>
                </c:pt>
                <c:pt idx="297">
                  <c:v>39512</c:v>
                </c:pt>
                <c:pt idx="298">
                  <c:v>39513</c:v>
                </c:pt>
                <c:pt idx="299">
                  <c:v>39514</c:v>
                </c:pt>
                <c:pt idx="300">
                  <c:v>39517</c:v>
                </c:pt>
                <c:pt idx="301">
                  <c:v>39518</c:v>
                </c:pt>
                <c:pt idx="302">
                  <c:v>39519</c:v>
                </c:pt>
                <c:pt idx="303">
                  <c:v>39520</c:v>
                </c:pt>
                <c:pt idx="304">
                  <c:v>39521</c:v>
                </c:pt>
                <c:pt idx="305">
                  <c:v>39524</c:v>
                </c:pt>
                <c:pt idx="306">
                  <c:v>39525</c:v>
                </c:pt>
                <c:pt idx="307">
                  <c:v>39526</c:v>
                </c:pt>
                <c:pt idx="308">
                  <c:v>39527</c:v>
                </c:pt>
                <c:pt idx="309">
                  <c:v>39528</c:v>
                </c:pt>
                <c:pt idx="310">
                  <c:v>39531</c:v>
                </c:pt>
                <c:pt idx="311">
                  <c:v>39532</c:v>
                </c:pt>
                <c:pt idx="312">
                  <c:v>39533</c:v>
                </c:pt>
                <c:pt idx="313">
                  <c:v>39534</c:v>
                </c:pt>
                <c:pt idx="314">
                  <c:v>39535</c:v>
                </c:pt>
                <c:pt idx="315">
                  <c:v>39538</c:v>
                </c:pt>
                <c:pt idx="316">
                  <c:v>39539</c:v>
                </c:pt>
                <c:pt idx="317">
                  <c:v>39540</c:v>
                </c:pt>
                <c:pt idx="318">
                  <c:v>39541</c:v>
                </c:pt>
                <c:pt idx="319">
                  <c:v>39542</c:v>
                </c:pt>
                <c:pt idx="320">
                  <c:v>39545</c:v>
                </c:pt>
                <c:pt idx="321">
                  <c:v>39546</c:v>
                </c:pt>
                <c:pt idx="322">
                  <c:v>39547</c:v>
                </c:pt>
                <c:pt idx="323">
                  <c:v>39548</c:v>
                </c:pt>
                <c:pt idx="324">
                  <c:v>39549</c:v>
                </c:pt>
                <c:pt idx="325">
                  <c:v>39552</c:v>
                </c:pt>
                <c:pt idx="326">
                  <c:v>39553</c:v>
                </c:pt>
                <c:pt idx="327">
                  <c:v>39554</c:v>
                </c:pt>
                <c:pt idx="328">
                  <c:v>39555</c:v>
                </c:pt>
                <c:pt idx="329">
                  <c:v>39556</c:v>
                </c:pt>
                <c:pt idx="330">
                  <c:v>39559</c:v>
                </c:pt>
                <c:pt idx="331">
                  <c:v>39560</c:v>
                </c:pt>
                <c:pt idx="332">
                  <c:v>39561</c:v>
                </c:pt>
                <c:pt idx="333">
                  <c:v>39562</c:v>
                </c:pt>
                <c:pt idx="334">
                  <c:v>39563</c:v>
                </c:pt>
                <c:pt idx="335">
                  <c:v>39566</c:v>
                </c:pt>
                <c:pt idx="336">
                  <c:v>39567</c:v>
                </c:pt>
                <c:pt idx="337">
                  <c:v>39568</c:v>
                </c:pt>
                <c:pt idx="338">
                  <c:v>39569</c:v>
                </c:pt>
                <c:pt idx="339">
                  <c:v>39570</c:v>
                </c:pt>
                <c:pt idx="340">
                  <c:v>39573</c:v>
                </c:pt>
                <c:pt idx="341">
                  <c:v>39574</c:v>
                </c:pt>
                <c:pt idx="342">
                  <c:v>39575</c:v>
                </c:pt>
                <c:pt idx="343">
                  <c:v>39576</c:v>
                </c:pt>
                <c:pt idx="344">
                  <c:v>39577</c:v>
                </c:pt>
                <c:pt idx="345">
                  <c:v>39580</c:v>
                </c:pt>
                <c:pt idx="346">
                  <c:v>39581</c:v>
                </c:pt>
                <c:pt idx="347">
                  <c:v>39582</c:v>
                </c:pt>
                <c:pt idx="348">
                  <c:v>39583</c:v>
                </c:pt>
                <c:pt idx="349">
                  <c:v>39584</c:v>
                </c:pt>
                <c:pt idx="350">
                  <c:v>39587</c:v>
                </c:pt>
                <c:pt idx="351">
                  <c:v>39588</c:v>
                </c:pt>
                <c:pt idx="352">
                  <c:v>39589</c:v>
                </c:pt>
                <c:pt idx="353">
                  <c:v>39590</c:v>
                </c:pt>
                <c:pt idx="354">
                  <c:v>39591</c:v>
                </c:pt>
                <c:pt idx="355">
                  <c:v>39594</c:v>
                </c:pt>
                <c:pt idx="356">
                  <c:v>39595</c:v>
                </c:pt>
                <c:pt idx="357">
                  <c:v>39596</c:v>
                </c:pt>
                <c:pt idx="358">
                  <c:v>39597</c:v>
                </c:pt>
                <c:pt idx="359">
                  <c:v>39598</c:v>
                </c:pt>
                <c:pt idx="360">
                  <c:v>39601</c:v>
                </c:pt>
                <c:pt idx="361">
                  <c:v>39602</c:v>
                </c:pt>
                <c:pt idx="362">
                  <c:v>39603</c:v>
                </c:pt>
                <c:pt idx="363">
                  <c:v>39604</c:v>
                </c:pt>
                <c:pt idx="364">
                  <c:v>39605</c:v>
                </c:pt>
                <c:pt idx="365">
                  <c:v>39608</c:v>
                </c:pt>
                <c:pt idx="366">
                  <c:v>39609</c:v>
                </c:pt>
                <c:pt idx="367">
                  <c:v>39610</c:v>
                </c:pt>
                <c:pt idx="368">
                  <c:v>39611</c:v>
                </c:pt>
                <c:pt idx="369">
                  <c:v>39612</c:v>
                </c:pt>
                <c:pt idx="370">
                  <c:v>39615</c:v>
                </c:pt>
                <c:pt idx="371">
                  <c:v>39616</c:v>
                </c:pt>
                <c:pt idx="372">
                  <c:v>39618</c:v>
                </c:pt>
                <c:pt idx="373">
                  <c:v>39619</c:v>
                </c:pt>
                <c:pt idx="374">
                  <c:v>39622</c:v>
                </c:pt>
                <c:pt idx="375">
                  <c:v>39623</c:v>
                </c:pt>
                <c:pt idx="376">
                  <c:v>39624</c:v>
                </c:pt>
                <c:pt idx="377">
                  <c:v>39625</c:v>
                </c:pt>
                <c:pt idx="378">
                  <c:v>39626</c:v>
                </c:pt>
                <c:pt idx="379">
                  <c:v>39629</c:v>
                </c:pt>
                <c:pt idx="380">
                  <c:v>39630</c:v>
                </c:pt>
                <c:pt idx="381">
                  <c:v>39631</c:v>
                </c:pt>
                <c:pt idx="382">
                  <c:v>39632</c:v>
                </c:pt>
                <c:pt idx="383">
                  <c:v>39633</c:v>
                </c:pt>
                <c:pt idx="384">
                  <c:v>39636</c:v>
                </c:pt>
                <c:pt idx="385">
                  <c:v>39637</c:v>
                </c:pt>
                <c:pt idx="386">
                  <c:v>39638</c:v>
                </c:pt>
                <c:pt idx="387">
                  <c:v>39639</c:v>
                </c:pt>
                <c:pt idx="388">
                  <c:v>39640</c:v>
                </c:pt>
                <c:pt idx="389">
                  <c:v>39643</c:v>
                </c:pt>
                <c:pt idx="390">
                  <c:v>39644</c:v>
                </c:pt>
                <c:pt idx="391">
                  <c:v>39645</c:v>
                </c:pt>
                <c:pt idx="392">
                  <c:v>39646</c:v>
                </c:pt>
                <c:pt idx="393">
                  <c:v>39647</c:v>
                </c:pt>
                <c:pt idx="394">
                  <c:v>39650</c:v>
                </c:pt>
                <c:pt idx="395">
                  <c:v>39651</c:v>
                </c:pt>
                <c:pt idx="396">
                  <c:v>39652</c:v>
                </c:pt>
                <c:pt idx="397">
                  <c:v>39653</c:v>
                </c:pt>
                <c:pt idx="398">
                  <c:v>39654</c:v>
                </c:pt>
                <c:pt idx="399">
                  <c:v>39657</c:v>
                </c:pt>
                <c:pt idx="400">
                  <c:v>39658</c:v>
                </c:pt>
                <c:pt idx="401">
                  <c:v>39659</c:v>
                </c:pt>
                <c:pt idx="402">
                  <c:v>39660</c:v>
                </c:pt>
                <c:pt idx="403">
                  <c:v>39661</c:v>
                </c:pt>
                <c:pt idx="404">
                  <c:v>39664</c:v>
                </c:pt>
                <c:pt idx="405">
                  <c:v>39665</c:v>
                </c:pt>
                <c:pt idx="406">
                  <c:v>39666</c:v>
                </c:pt>
                <c:pt idx="407">
                  <c:v>39667</c:v>
                </c:pt>
                <c:pt idx="408">
                  <c:v>39668</c:v>
                </c:pt>
                <c:pt idx="409">
                  <c:v>39671</c:v>
                </c:pt>
                <c:pt idx="410">
                  <c:v>39672</c:v>
                </c:pt>
                <c:pt idx="411">
                  <c:v>39673</c:v>
                </c:pt>
                <c:pt idx="412">
                  <c:v>39674</c:v>
                </c:pt>
                <c:pt idx="413">
                  <c:v>39675</c:v>
                </c:pt>
                <c:pt idx="414">
                  <c:v>39678</c:v>
                </c:pt>
                <c:pt idx="415">
                  <c:v>39679</c:v>
                </c:pt>
                <c:pt idx="416">
                  <c:v>39680</c:v>
                </c:pt>
                <c:pt idx="417">
                  <c:v>39681</c:v>
                </c:pt>
                <c:pt idx="418">
                  <c:v>39682</c:v>
                </c:pt>
                <c:pt idx="419">
                  <c:v>39685</c:v>
                </c:pt>
                <c:pt idx="420">
                  <c:v>39686</c:v>
                </c:pt>
                <c:pt idx="421">
                  <c:v>39687</c:v>
                </c:pt>
                <c:pt idx="422">
                  <c:v>39688</c:v>
                </c:pt>
                <c:pt idx="423">
                  <c:v>39689</c:v>
                </c:pt>
                <c:pt idx="424">
                  <c:v>39692</c:v>
                </c:pt>
                <c:pt idx="425">
                  <c:v>39693</c:v>
                </c:pt>
                <c:pt idx="426">
                  <c:v>39694</c:v>
                </c:pt>
                <c:pt idx="427">
                  <c:v>39695</c:v>
                </c:pt>
                <c:pt idx="428">
                  <c:v>39696</c:v>
                </c:pt>
                <c:pt idx="429">
                  <c:v>39699</c:v>
                </c:pt>
                <c:pt idx="430">
                  <c:v>39700</c:v>
                </c:pt>
                <c:pt idx="431">
                  <c:v>39701</c:v>
                </c:pt>
                <c:pt idx="432">
                  <c:v>39702</c:v>
                </c:pt>
                <c:pt idx="433">
                  <c:v>39703</c:v>
                </c:pt>
                <c:pt idx="434">
                  <c:v>39706</c:v>
                </c:pt>
                <c:pt idx="435">
                  <c:v>39707</c:v>
                </c:pt>
                <c:pt idx="436">
                  <c:v>39708</c:v>
                </c:pt>
                <c:pt idx="437">
                  <c:v>39709</c:v>
                </c:pt>
                <c:pt idx="438">
                  <c:v>39710</c:v>
                </c:pt>
                <c:pt idx="439">
                  <c:v>39713</c:v>
                </c:pt>
                <c:pt idx="440">
                  <c:v>39714</c:v>
                </c:pt>
                <c:pt idx="441">
                  <c:v>39715</c:v>
                </c:pt>
                <c:pt idx="442">
                  <c:v>39716</c:v>
                </c:pt>
                <c:pt idx="443">
                  <c:v>39717</c:v>
                </c:pt>
                <c:pt idx="444">
                  <c:v>39720</c:v>
                </c:pt>
                <c:pt idx="445">
                  <c:v>39721</c:v>
                </c:pt>
                <c:pt idx="446">
                  <c:v>39722</c:v>
                </c:pt>
                <c:pt idx="447">
                  <c:v>39723</c:v>
                </c:pt>
                <c:pt idx="448">
                  <c:v>39724</c:v>
                </c:pt>
                <c:pt idx="449">
                  <c:v>39727</c:v>
                </c:pt>
                <c:pt idx="450">
                  <c:v>39728</c:v>
                </c:pt>
                <c:pt idx="451">
                  <c:v>39729</c:v>
                </c:pt>
                <c:pt idx="452">
                  <c:v>39730</c:v>
                </c:pt>
                <c:pt idx="453">
                  <c:v>39731</c:v>
                </c:pt>
                <c:pt idx="454">
                  <c:v>39734</c:v>
                </c:pt>
                <c:pt idx="455">
                  <c:v>39735</c:v>
                </c:pt>
                <c:pt idx="456">
                  <c:v>39736</c:v>
                </c:pt>
                <c:pt idx="457">
                  <c:v>39737</c:v>
                </c:pt>
                <c:pt idx="458">
                  <c:v>39738</c:v>
                </c:pt>
                <c:pt idx="459">
                  <c:v>39741</c:v>
                </c:pt>
                <c:pt idx="460">
                  <c:v>39743</c:v>
                </c:pt>
                <c:pt idx="461">
                  <c:v>39744</c:v>
                </c:pt>
                <c:pt idx="462">
                  <c:v>39745</c:v>
                </c:pt>
                <c:pt idx="463">
                  <c:v>39748</c:v>
                </c:pt>
                <c:pt idx="464">
                  <c:v>39749</c:v>
                </c:pt>
                <c:pt idx="465">
                  <c:v>39750</c:v>
                </c:pt>
                <c:pt idx="466">
                  <c:v>39751</c:v>
                </c:pt>
                <c:pt idx="467">
                  <c:v>39752</c:v>
                </c:pt>
                <c:pt idx="468">
                  <c:v>39755</c:v>
                </c:pt>
                <c:pt idx="469">
                  <c:v>39756</c:v>
                </c:pt>
                <c:pt idx="470">
                  <c:v>39757</c:v>
                </c:pt>
                <c:pt idx="471">
                  <c:v>39758</c:v>
                </c:pt>
                <c:pt idx="472">
                  <c:v>39759</c:v>
                </c:pt>
                <c:pt idx="473">
                  <c:v>39762</c:v>
                </c:pt>
                <c:pt idx="474">
                  <c:v>39763</c:v>
                </c:pt>
                <c:pt idx="475">
                  <c:v>39764</c:v>
                </c:pt>
                <c:pt idx="476">
                  <c:v>39765</c:v>
                </c:pt>
                <c:pt idx="477">
                  <c:v>39766</c:v>
                </c:pt>
                <c:pt idx="478">
                  <c:v>39769</c:v>
                </c:pt>
                <c:pt idx="479">
                  <c:v>39770</c:v>
                </c:pt>
                <c:pt idx="480">
                  <c:v>39771</c:v>
                </c:pt>
                <c:pt idx="481">
                  <c:v>39772</c:v>
                </c:pt>
                <c:pt idx="482">
                  <c:v>39773</c:v>
                </c:pt>
                <c:pt idx="483">
                  <c:v>39776</c:v>
                </c:pt>
                <c:pt idx="484">
                  <c:v>39777</c:v>
                </c:pt>
                <c:pt idx="485">
                  <c:v>39778</c:v>
                </c:pt>
                <c:pt idx="486">
                  <c:v>39779</c:v>
                </c:pt>
                <c:pt idx="487">
                  <c:v>39780</c:v>
                </c:pt>
                <c:pt idx="488">
                  <c:v>39783</c:v>
                </c:pt>
                <c:pt idx="489">
                  <c:v>39784</c:v>
                </c:pt>
                <c:pt idx="490">
                  <c:v>39785</c:v>
                </c:pt>
                <c:pt idx="491">
                  <c:v>39786</c:v>
                </c:pt>
                <c:pt idx="492">
                  <c:v>39787</c:v>
                </c:pt>
                <c:pt idx="493">
                  <c:v>39790</c:v>
                </c:pt>
                <c:pt idx="494">
                  <c:v>39791</c:v>
                </c:pt>
                <c:pt idx="495">
                  <c:v>39792</c:v>
                </c:pt>
                <c:pt idx="496">
                  <c:v>39793</c:v>
                </c:pt>
                <c:pt idx="497">
                  <c:v>39794</c:v>
                </c:pt>
                <c:pt idx="498">
                  <c:v>39797</c:v>
                </c:pt>
                <c:pt idx="499">
                  <c:v>39798</c:v>
                </c:pt>
                <c:pt idx="500">
                  <c:v>39799</c:v>
                </c:pt>
                <c:pt idx="501">
                  <c:v>39800</c:v>
                </c:pt>
                <c:pt idx="502">
                  <c:v>39801</c:v>
                </c:pt>
                <c:pt idx="503">
                  <c:v>39804</c:v>
                </c:pt>
                <c:pt idx="504">
                  <c:v>39805</c:v>
                </c:pt>
                <c:pt idx="505">
                  <c:v>39806</c:v>
                </c:pt>
                <c:pt idx="506">
                  <c:v>39808</c:v>
                </c:pt>
                <c:pt idx="507">
                  <c:v>39811</c:v>
                </c:pt>
                <c:pt idx="508">
                  <c:v>39812</c:v>
                </c:pt>
                <c:pt idx="509">
                  <c:v>39813</c:v>
                </c:pt>
                <c:pt idx="510">
                  <c:v>39815</c:v>
                </c:pt>
                <c:pt idx="511">
                  <c:v>39818</c:v>
                </c:pt>
                <c:pt idx="512">
                  <c:v>39819</c:v>
                </c:pt>
                <c:pt idx="513">
                  <c:v>39820</c:v>
                </c:pt>
                <c:pt idx="514">
                  <c:v>39821</c:v>
                </c:pt>
                <c:pt idx="515">
                  <c:v>39822</c:v>
                </c:pt>
                <c:pt idx="516">
                  <c:v>39825</c:v>
                </c:pt>
                <c:pt idx="517">
                  <c:v>39826</c:v>
                </c:pt>
                <c:pt idx="518">
                  <c:v>39827</c:v>
                </c:pt>
                <c:pt idx="519">
                  <c:v>39828</c:v>
                </c:pt>
                <c:pt idx="520">
                  <c:v>39829</c:v>
                </c:pt>
                <c:pt idx="521">
                  <c:v>39832</c:v>
                </c:pt>
                <c:pt idx="522">
                  <c:v>39833</c:v>
                </c:pt>
                <c:pt idx="523">
                  <c:v>39834</c:v>
                </c:pt>
                <c:pt idx="524">
                  <c:v>39835</c:v>
                </c:pt>
                <c:pt idx="525">
                  <c:v>39836</c:v>
                </c:pt>
                <c:pt idx="526">
                  <c:v>39839</c:v>
                </c:pt>
                <c:pt idx="527">
                  <c:v>39840</c:v>
                </c:pt>
                <c:pt idx="528">
                  <c:v>39841</c:v>
                </c:pt>
                <c:pt idx="529">
                  <c:v>39842</c:v>
                </c:pt>
                <c:pt idx="530">
                  <c:v>39843</c:v>
                </c:pt>
                <c:pt idx="531">
                  <c:v>39846</c:v>
                </c:pt>
                <c:pt idx="532">
                  <c:v>39847</c:v>
                </c:pt>
                <c:pt idx="533">
                  <c:v>39848</c:v>
                </c:pt>
                <c:pt idx="534">
                  <c:v>39849</c:v>
                </c:pt>
                <c:pt idx="535">
                  <c:v>39850</c:v>
                </c:pt>
                <c:pt idx="536">
                  <c:v>39853</c:v>
                </c:pt>
                <c:pt idx="537">
                  <c:v>39854</c:v>
                </c:pt>
                <c:pt idx="538">
                  <c:v>39855</c:v>
                </c:pt>
                <c:pt idx="539">
                  <c:v>39856</c:v>
                </c:pt>
                <c:pt idx="540">
                  <c:v>39857</c:v>
                </c:pt>
                <c:pt idx="541">
                  <c:v>39860</c:v>
                </c:pt>
                <c:pt idx="542">
                  <c:v>39861</c:v>
                </c:pt>
                <c:pt idx="543">
                  <c:v>39862</c:v>
                </c:pt>
                <c:pt idx="544">
                  <c:v>39863</c:v>
                </c:pt>
                <c:pt idx="545">
                  <c:v>39864</c:v>
                </c:pt>
                <c:pt idx="546">
                  <c:v>39867</c:v>
                </c:pt>
                <c:pt idx="547">
                  <c:v>39868</c:v>
                </c:pt>
                <c:pt idx="548">
                  <c:v>39869</c:v>
                </c:pt>
                <c:pt idx="549">
                  <c:v>39870</c:v>
                </c:pt>
                <c:pt idx="550">
                  <c:v>39871</c:v>
                </c:pt>
                <c:pt idx="551">
                  <c:v>39874</c:v>
                </c:pt>
                <c:pt idx="552">
                  <c:v>39875</c:v>
                </c:pt>
                <c:pt idx="553">
                  <c:v>39876</c:v>
                </c:pt>
                <c:pt idx="554">
                  <c:v>39877</c:v>
                </c:pt>
                <c:pt idx="555">
                  <c:v>39878</c:v>
                </c:pt>
                <c:pt idx="556">
                  <c:v>39881</c:v>
                </c:pt>
                <c:pt idx="557">
                  <c:v>39882</c:v>
                </c:pt>
                <c:pt idx="558">
                  <c:v>39883</c:v>
                </c:pt>
                <c:pt idx="559">
                  <c:v>39884</c:v>
                </c:pt>
                <c:pt idx="560">
                  <c:v>39885</c:v>
                </c:pt>
                <c:pt idx="561">
                  <c:v>39888</c:v>
                </c:pt>
                <c:pt idx="562">
                  <c:v>39889</c:v>
                </c:pt>
                <c:pt idx="563">
                  <c:v>39890</c:v>
                </c:pt>
                <c:pt idx="564">
                  <c:v>39891</c:v>
                </c:pt>
                <c:pt idx="565">
                  <c:v>39892</c:v>
                </c:pt>
                <c:pt idx="566">
                  <c:v>39895</c:v>
                </c:pt>
                <c:pt idx="567">
                  <c:v>39896</c:v>
                </c:pt>
                <c:pt idx="568">
                  <c:v>39897</c:v>
                </c:pt>
                <c:pt idx="569">
                  <c:v>39898</c:v>
                </c:pt>
                <c:pt idx="570">
                  <c:v>39899</c:v>
                </c:pt>
                <c:pt idx="571">
                  <c:v>39902</c:v>
                </c:pt>
                <c:pt idx="572">
                  <c:v>39903</c:v>
                </c:pt>
                <c:pt idx="573">
                  <c:v>39904</c:v>
                </c:pt>
                <c:pt idx="574">
                  <c:v>39905</c:v>
                </c:pt>
                <c:pt idx="575">
                  <c:v>39906</c:v>
                </c:pt>
                <c:pt idx="576">
                  <c:v>39909</c:v>
                </c:pt>
                <c:pt idx="577">
                  <c:v>39910</c:v>
                </c:pt>
                <c:pt idx="578">
                  <c:v>39911</c:v>
                </c:pt>
                <c:pt idx="579">
                  <c:v>39912</c:v>
                </c:pt>
                <c:pt idx="580">
                  <c:v>39913</c:v>
                </c:pt>
                <c:pt idx="581">
                  <c:v>39916</c:v>
                </c:pt>
                <c:pt idx="582">
                  <c:v>39917</c:v>
                </c:pt>
                <c:pt idx="583">
                  <c:v>39918</c:v>
                </c:pt>
                <c:pt idx="584">
                  <c:v>39919</c:v>
                </c:pt>
                <c:pt idx="585">
                  <c:v>39920</c:v>
                </c:pt>
                <c:pt idx="586">
                  <c:v>39923</c:v>
                </c:pt>
                <c:pt idx="587">
                  <c:v>39924</c:v>
                </c:pt>
                <c:pt idx="588">
                  <c:v>39925</c:v>
                </c:pt>
                <c:pt idx="589">
                  <c:v>39926</c:v>
                </c:pt>
                <c:pt idx="590">
                  <c:v>39927</c:v>
                </c:pt>
                <c:pt idx="591">
                  <c:v>39930</c:v>
                </c:pt>
                <c:pt idx="592">
                  <c:v>39931</c:v>
                </c:pt>
                <c:pt idx="593">
                  <c:v>39932</c:v>
                </c:pt>
                <c:pt idx="594">
                  <c:v>39933</c:v>
                </c:pt>
                <c:pt idx="595">
                  <c:v>39934</c:v>
                </c:pt>
                <c:pt idx="596">
                  <c:v>39937</c:v>
                </c:pt>
                <c:pt idx="597">
                  <c:v>39938</c:v>
                </c:pt>
                <c:pt idx="598">
                  <c:v>39939</c:v>
                </c:pt>
                <c:pt idx="599">
                  <c:v>39940</c:v>
                </c:pt>
                <c:pt idx="600">
                  <c:v>39941</c:v>
                </c:pt>
                <c:pt idx="601">
                  <c:v>39944</c:v>
                </c:pt>
                <c:pt idx="602">
                  <c:v>39945</c:v>
                </c:pt>
                <c:pt idx="603">
                  <c:v>39946</c:v>
                </c:pt>
                <c:pt idx="604">
                  <c:v>39947</c:v>
                </c:pt>
                <c:pt idx="605">
                  <c:v>39948</c:v>
                </c:pt>
                <c:pt idx="606">
                  <c:v>39951</c:v>
                </c:pt>
                <c:pt idx="607">
                  <c:v>39952</c:v>
                </c:pt>
                <c:pt idx="608">
                  <c:v>39953</c:v>
                </c:pt>
                <c:pt idx="609">
                  <c:v>39954</c:v>
                </c:pt>
                <c:pt idx="610">
                  <c:v>39955</c:v>
                </c:pt>
                <c:pt idx="611">
                  <c:v>39958</c:v>
                </c:pt>
                <c:pt idx="612">
                  <c:v>39959</c:v>
                </c:pt>
                <c:pt idx="613">
                  <c:v>39960</c:v>
                </c:pt>
                <c:pt idx="614">
                  <c:v>39961</c:v>
                </c:pt>
                <c:pt idx="615">
                  <c:v>39962</c:v>
                </c:pt>
                <c:pt idx="616">
                  <c:v>39965</c:v>
                </c:pt>
                <c:pt idx="617">
                  <c:v>39966</c:v>
                </c:pt>
                <c:pt idx="618">
                  <c:v>39967</c:v>
                </c:pt>
                <c:pt idx="619">
                  <c:v>39968</c:v>
                </c:pt>
                <c:pt idx="620">
                  <c:v>39969</c:v>
                </c:pt>
                <c:pt idx="621">
                  <c:v>39972</c:v>
                </c:pt>
                <c:pt idx="622">
                  <c:v>39973</c:v>
                </c:pt>
                <c:pt idx="623">
                  <c:v>39974</c:v>
                </c:pt>
                <c:pt idx="624">
                  <c:v>39975</c:v>
                </c:pt>
                <c:pt idx="625">
                  <c:v>39976</c:v>
                </c:pt>
                <c:pt idx="626">
                  <c:v>39979</c:v>
                </c:pt>
                <c:pt idx="627">
                  <c:v>39980</c:v>
                </c:pt>
                <c:pt idx="628">
                  <c:v>39981</c:v>
                </c:pt>
                <c:pt idx="629">
                  <c:v>39982</c:v>
                </c:pt>
                <c:pt idx="630">
                  <c:v>39983</c:v>
                </c:pt>
                <c:pt idx="631">
                  <c:v>39986</c:v>
                </c:pt>
                <c:pt idx="632">
                  <c:v>39987</c:v>
                </c:pt>
                <c:pt idx="633">
                  <c:v>39988</c:v>
                </c:pt>
                <c:pt idx="634">
                  <c:v>39989</c:v>
                </c:pt>
                <c:pt idx="635">
                  <c:v>39990</c:v>
                </c:pt>
                <c:pt idx="636">
                  <c:v>39993</c:v>
                </c:pt>
                <c:pt idx="637">
                  <c:v>39994</c:v>
                </c:pt>
                <c:pt idx="638">
                  <c:v>39995</c:v>
                </c:pt>
                <c:pt idx="639">
                  <c:v>39996</c:v>
                </c:pt>
                <c:pt idx="640">
                  <c:v>39997</c:v>
                </c:pt>
                <c:pt idx="641">
                  <c:v>40000</c:v>
                </c:pt>
                <c:pt idx="642">
                  <c:v>40001</c:v>
                </c:pt>
                <c:pt idx="643">
                  <c:v>40002</c:v>
                </c:pt>
                <c:pt idx="644">
                  <c:v>40003</c:v>
                </c:pt>
                <c:pt idx="645">
                  <c:v>40004</c:v>
                </c:pt>
                <c:pt idx="646">
                  <c:v>40007</c:v>
                </c:pt>
                <c:pt idx="647">
                  <c:v>40008</c:v>
                </c:pt>
                <c:pt idx="648">
                  <c:v>40009</c:v>
                </c:pt>
                <c:pt idx="649">
                  <c:v>40010</c:v>
                </c:pt>
                <c:pt idx="650">
                  <c:v>40011</c:v>
                </c:pt>
                <c:pt idx="651">
                  <c:v>40014</c:v>
                </c:pt>
                <c:pt idx="652">
                  <c:v>40015</c:v>
                </c:pt>
                <c:pt idx="653">
                  <c:v>40016</c:v>
                </c:pt>
                <c:pt idx="654">
                  <c:v>40017</c:v>
                </c:pt>
                <c:pt idx="655">
                  <c:v>40018</c:v>
                </c:pt>
                <c:pt idx="656">
                  <c:v>40022</c:v>
                </c:pt>
                <c:pt idx="657">
                  <c:v>40023</c:v>
                </c:pt>
                <c:pt idx="658">
                  <c:v>40024</c:v>
                </c:pt>
                <c:pt idx="659">
                  <c:v>40025</c:v>
                </c:pt>
                <c:pt idx="660">
                  <c:v>40028</c:v>
                </c:pt>
                <c:pt idx="661">
                  <c:v>40029</c:v>
                </c:pt>
                <c:pt idx="662">
                  <c:v>40030</c:v>
                </c:pt>
                <c:pt idx="663">
                  <c:v>40031</c:v>
                </c:pt>
                <c:pt idx="664">
                  <c:v>40032</c:v>
                </c:pt>
                <c:pt idx="665">
                  <c:v>40035</c:v>
                </c:pt>
                <c:pt idx="666">
                  <c:v>40036</c:v>
                </c:pt>
                <c:pt idx="667">
                  <c:v>40037</c:v>
                </c:pt>
                <c:pt idx="668">
                  <c:v>40038</c:v>
                </c:pt>
                <c:pt idx="669">
                  <c:v>40039</c:v>
                </c:pt>
                <c:pt idx="670">
                  <c:v>40042</c:v>
                </c:pt>
                <c:pt idx="671">
                  <c:v>40043</c:v>
                </c:pt>
                <c:pt idx="672">
                  <c:v>40044</c:v>
                </c:pt>
                <c:pt idx="673">
                  <c:v>40045</c:v>
                </c:pt>
                <c:pt idx="674">
                  <c:v>40046</c:v>
                </c:pt>
                <c:pt idx="675">
                  <c:v>40049</c:v>
                </c:pt>
                <c:pt idx="676">
                  <c:v>40050</c:v>
                </c:pt>
                <c:pt idx="677">
                  <c:v>40051</c:v>
                </c:pt>
                <c:pt idx="678">
                  <c:v>40052</c:v>
                </c:pt>
                <c:pt idx="679">
                  <c:v>40053</c:v>
                </c:pt>
                <c:pt idx="680">
                  <c:v>40056</c:v>
                </c:pt>
                <c:pt idx="681">
                  <c:v>40057</c:v>
                </c:pt>
                <c:pt idx="682">
                  <c:v>40058</c:v>
                </c:pt>
                <c:pt idx="683">
                  <c:v>40059</c:v>
                </c:pt>
                <c:pt idx="684">
                  <c:v>40060</c:v>
                </c:pt>
                <c:pt idx="685">
                  <c:v>40063</c:v>
                </c:pt>
                <c:pt idx="686">
                  <c:v>40064</c:v>
                </c:pt>
                <c:pt idx="687">
                  <c:v>40065</c:v>
                </c:pt>
                <c:pt idx="688">
                  <c:v>40066</c:v>
                </c:pt>
                <c:pt idx="689">
                  <c:v>40067</c:v>
                </c:pt>
                <c:pt idx="690">
                  <c:v>40070</c:v>
                </c:pt>
                <c:pt idx="691">
                  <c:v>40071</c:v>
                </c:pt>
                <c:pt idx="692">
                  <c:v>40072</c:v>
                </c:pt>
                <c:pt idx="693">
                  <c:v>40073</c:v>
                </c:pt>
                <c:pt idx="694">
                  <c:v>40074</c:v>
                </c:pt>
                <c:pt idx="695">
                  <c:v>40077</c:v>
                </c:pt>
                <c:pt idx="696">
                  <c:v>40078</c:v>
                </c:pt>
                <c:pt idx="697">
                  <c:v>40079</c:v>
                </c:pt>
                <c:pt idx="698">
                  <c:v>40080</c:v>
                </c:pt>
                <c:pt idx="699">
                  <c:v>40081</c:v>
                </c:pt>
                <c:pt idx="700">
                  <c:v>40084</c:v>
                </c:pt>
                <c:pt idx="701">
                  <c:v>40085</c:v>
                </c:pt>
                <c:pt idx="702">
                  <c:v>40086</c:v>
                </c:pt>
                <c:pt idx="703">
                  <c:v>40087</c:v>
                </c:pt>
                <c:pt idx="704">
                  <c:v>40088</c:v>
                </c:pt>
                <c:pt idx="705">
                  <c:v>40091</c:v>
                </c:pt>
                <c:pt idx="706">
                  <c:v>40092</c:v>
                </c:pt>
                <c:pt idx="707">
                  <c:v>40093</c:v>
                </c:pt>
                <c:pt idx="708">
                  <c:v>40094</c:v>
                </c:pt>
                <c:pt idx="709">
                  <c:v>40095</c:v>
                </c:pt>
                <c:pt idx="710">
                  <c:v>40098</c:v>
                </c:pt>
                <c:pt idx="711">
                  <c:v>40099</c:v>
                </c:pt>
                <c:pt idx="712">
                  <c:v>40100</c:v>
                </c:pt>
                <c:pt idx="713">
                  <c:v>40101</c:v>
                </c:pt>
                <c:pt idx="714">
                  <c:v>40102</c:v>
                </c:pt>
                <c:pt idx="715">
                  <c:v>40105</c:v>
                </c:pt>
                <c:pt idx="716">
                  <c:v>40106</c:v>
                </c:pt>
                <c:pt idx="717">
                  <c:v>40107</c:v>
                </c:pt>
                <c:pt idx="718">
                  <c:v>40108</c:v>
                </c:pt>
                <c:pt idx="719">
                  <c:v>40109</c:v>
                </c:pt>
                <c:pt idx="720">
                  <c:v>40112</c:v>
                </c:pt>
                <c:pt idx="721">
                  <c:v>40113</c:v>
                </c:pt>
                <c:pt idx="722">
                  <c:v>40114</c:v>
                </c:pt>
                <c:pt idx="723">
                  <c:v>40115</c:v>
                </c:pt>
                <c:pt idx="724">
                  <c:v>40116</c:v>
                </c:pt>
                <c:pt idx="725">
                  <c:v>40119</c:v>
                </c:pt>
                <c:pt idx="726">
                  <c:v>40120</c:v>
                </c:pt>
                <c:pt idx="727">
                  <c:v>40121</c:v>
                </c:pt>
                <c:pt idx="728">
                  <c:v>40122</c:v>
                </c:pt>
                <c:pt idx="729">
                  <c:v>40123</c:v>
                </c:pt>
                <c:pt idx="730">
                  <c:v>40126</c:v>
                </c:pt>
                <c:pt idx="731">
                  <c:v>40127</c:v>
                </c:pt>
                <c:pt idx="732">
                  <c:v>40128</c:v>
                </c:pt>
                <c:pt idx="733">
                  <c:v>40129</c:v>
                </c:pt>
                <c:pt idx="734">
                  <c:v>40130</c:v>
                </c:pt>
                <c:pt idx="735">
                  <c:v>40133</c:v>
                </c:pt>
                <c:pt idx="736">
                  <c:v>40134</c:v>
                </c:pt>
                <c:pt idx="737">
                  <c:v>40135</c:v>
                </c:pt>
                <c:pt idx="738">
                  <c:v>40136</c:v>
                </c:pt>
                <c:pt idx="739">
                  <c:v>40137</c:v>
                </c:pt>
                <c:pt idx="740">
                  <c:v>40140</c:v>
                </c:pt>
                <c:pt idx="741">
                  <c:v>40141</c:v>
                </c:pt>
                <c:pt idx="742">
                  <c:v>40142</c:v>
                </c:pt>
                <c:pt idx="743">
                  <c:v>40143</c:v>
                </c:pt>
                <c:pt idx="744">
                  <c:v>40144</c:v>
                </c:pt>
                <c:pt idx="745">
                  <c:v>40147</c:v>
                </c:pt>
                <c:pt idx="746">
                  <c:v>40148</c:v>
                </c:pt>
                <c:pt idx="747">
                  <c:v>40149</c:v>
                </c:pt>
                <c:pt idx="748">
                  <c:v>40150</c:v>
                </c:pt>
                <c:pt idx="749">
                  <c:v>40151</c:v>
                </c:pt>
                <c:pt idx="750">
                  <c:v>40154</c:v>
                </c:pt>
                <c:pt idx="751">
                  <c:v>40155</c:v>
                </c:pt>
                <c:pt idx="752">
                  <c:v>40156</c:v>
                </c:pt>
                <c:pt idx="753">
                  <c:v>40157</c:v>
                </c:pt>
                <c:pt idx="754">
                  <c:v>40158</c:v>
                </c:pt>
                <c:pt idx="755">
                  <c:v>40161</c:v>
                </c:pt>
                <c:pt idx="756">
                  <c:v>40162</c:v>
                </c:pt>
                <c:pt idx="757">
                  <c:v>40163</c:v>
                </c:pt>
                <c:pt idx="758">
                  <c:v>40164</c:v>
                </c:pt>
                <c:pt idx="759">
                  <c:v>40165</c:v>
                </c:pt>
                <c:pt idx="760">
                  <c:v>40168</c:v>
                </c:pt>
                <c:pt idx="761">
                  <c:v>40169</c:v>
                </c:pt>
                <c:pt idx="762">
                  <c:v>40170</c:v>
                </c:pt>
                <c:pt idx="763">
                  <c:v>40171</c:v>
                </c:pt>
                <c:pt idx="764">
                  <c:v>40175</c:v>
                </c:pt>
                <c:pt idx="765">
                  <c:v>40176</c:v>
                </c:pt>
                <c:pt idx="766">
                  <c:v>40177</c:v>
                </c:pt>
                <c:pt idx="767">
                  <c:v>40178</c:v>
                </c:pt>
                <c:pt idx="768">
                  <c:v>40182</c:v>
                </c:pt>
                <c:pt idx="769">
                  <c:v>40183</c:v>
                </c:pt>
                <c:pt idx="770">
                  <c:v>40184</c:v>
                </c:pt>
                <c:pt idx="771">
                  <c:v>40185</c:v>
                </c:pt>
                <c:pt idx="772">
                  <c:v>40186</c:v>
                </c:pt>
                <c:pt idx="773">
                  <c:v>40189</c:v>
                </c:pt>
                <c:pt idx="774">
                  <c:v>40190</c:v>
                </c:pt>
                <c:pt idx="775">
                  <c:v>40191</c:v>
                </c:pt>
                <c:pt idx="776">
                  <c:v>40192</c:v>
                </c:pt>
                <c:pt idx="777">
                  <c:v>40193</c:v>
                </c:pt>
                <c:pt idx="778">
                  <c:v>40196</c:v>
                </c:pt>
                <c:pt idx="779">
                  <c:v>40197</c:v>
                </c:pt>
                <c:pt idx="780">
                  <c:v>40198</c:v>
                </c:pt>
                <c:pt idx="781">
                  <c:v>40199</c:v>
                </c:pt>
                <c:pt idx="782">
                  <c:v>40200</c:v>
                </c:pt>
                <c:pt idx="783">
                  <c:v>40203</c:v>
                </c:pt>
                <c:pt idx="784">
                  <c:v>40204</c:v>
                </c:pt>
                <c:pt idx="785">
                  <c:v>40205</c:v>
                </c:pt>
                <c:pt idx="786">
                  <c:v>40206</c:v>
                </c:pt>
                <c:pt idx="787">
                  <c:v>40207</c:v>
                </c:pt>
                <c:pt idx="788">
                  <c:v>40210</c:v>
                </c:pt>
                <c:pt idx="789">
                  <c:v>40211</c:v>
                </c:pt>
                <c:pt idx="790">
                  <c:v>40212</c:v>
                </c:pt>
                <c:pt idx="791">
                  <c:v>40213</c:v>
                </c:pt>
                <c:pt idx="792">
                  <c:v>40214</c:v>
                </c:pt>
                <c:pt idx="793">
                  <c:v>40217</c:v>
                </c:pt>
                <c:pt idx="794">
                  <c:v>40218</c:v>
                </c:pt>
                <c:pt idx="795">
                  <c:v>40219</c:v>
                </c:pt>
                <c:pt idx="796">
                  <c:v>40220</c:v>
                </c:pt>
                <c:pt idx="797">
                  <c:v>40221</c:v>
                </c:pt>
                <c:pt idx="798">
                  <c:v>40224</c:v>
                </c:pt>
                <c:pt idx="799">
                  <c:v>40225</c:v>
                </c:pt>
                <c:pt idx="800">
                  <c:v>40226</c:v>
                </c:pt>
                <c:pt idx="801">
                  <c:v>40227</c:v>
                </c:pt>
                <c:pt idx="802">
                  <c:v>40228</c:v>
                </c:pt>
                <c:pt idx="803">
                  <c:v>40231</c:v>
                </c:pt>
                <c:pt idx="804">
                  <c:v>40232</c:v>
                </c:pt>
                <c:pt idx="805">
                  <c:v>40233</c:v>
                </c:pt>
                <c:pt idx="806">
                  <c:v>40234</c:v>
                </c:pt>
                <c:pt idx="807">
                  <c:v>40235</c:v>
                </c:pt>
                <c:pt idx="808">
                  <c:v>40238</c:v>
                </c:pt>
                <c:pt idx="809">
                  <c:v>40239</c:v>
                </c:pt>
                <c:pt idx="810">
                  <c:v>40240</c:v>
                </c:pt>
                <c:pt idx="811">
                  <c:v>40241</c:v>
                </c:pt>
                <c:pt idx="812">
                  <c:v>40242</c:v>
                </c:pt>
                <c:pt idx="813">
                  <c:v>40245</c:v>
                </c:pt>
                <c:pt idx="814">
                  <c:v>40247</c:v>
                </c:pt>
                <c:pt idx="815">
                  <c:v>40248</c:v>
                </c:pt>
                <c:pt idx="816">
                  <c:v>40249</c:v>
                </c:pt>
                <c:pt idx="817">
                  <c:v>40252</c:v>
                </c:pt>
                <c:pt idx="818">
                  <c:v>40253</c:v>
                </c:pt>
                <c:pt idx="819">
                  <c:v>40254</c:v>
                </c:pt>
                <c:pt idx="820">
                  <c:v>40255</c:v>
                </c:pt>
                <c:pt idx="821">
                  <c:v>40256</c:v>
                </c:pt>
                <c:pt idx="822">
                  <c:v>40259</c:v>
                </c:pt>
                <c:pt idx="823">
                  <c:v>40260</c:v>
                </c:pt>
                <c:pt idx="824">
                  <c:v>40261</c:v>
                </c:pt>
                <c:pt idx="825">
                  <c:v>40262</c:v>
                </c:pt>
                <c:pt idx="826">
                  <c:v>40263</c:v>
                </c:pt>
                <c:pt idx="827">
                  <c:v>40266</c:v>
                </c:pt>
                <c:pt idx="828">
                  <c:v>40267</c:v>
                </c:pt>
                <c:pt idx="829">
                  <c:v>40268</c:v>
                </c:pt>
                <c:pt idx="830">
                  <c:v>40269</c:v>
                </c:pt>
                <c:pt idx="831">
                  <c:v>40270</c:v>
                </c:pt>
                <c:pt idx="832">
                  <c:v>40273</c:v>
                </c:pt>
                <c:pt idx="833">
                  <c:v>40274</c:v>
                </c:pt>
                <c:pt idx="834">
                  <c:v>40275</c:v>
                </c:pt>
                <c:pt idx="835">
                  <c:v>40276</c:v>
                </c:pt>
                <c:pt idx="836">
                  <c:v>40277</c:v>
                </c:pt>
                <c:pt idx="837">
                  <c:v>40280</c:v>
                </c:pt>
                <c:pt idx="838">
                  <c:v>40281</c:v>
                </c:pt>
                <c:pt idx="839">
                  <c:v>40282</c:v>
                </c:pt>
                <c:pt idx="840">
                  <c:v>40283</c:v>
                </c:pt>
                <c:pt idx="841">
                  <c:v>40284</c:v>
                </c:pt>
                <c:pt idx="842">
                  <c:v>40287</c:v>
                </c:pt>
                <c:pt idx="843">
                  <c:v>40288</c:v>
                </c:pt>
                <c:pt idx="844">
                  <c:v>40289</c:v>
                </c:pt>
                <c:pt idx="845">
                  <c:v>40290</c:v>
                </c:pt>
                <c:pt idx="846">
                  <c:v>40291</c:v>
                </c:pt>
                <c:pt idx="847">
                  <c:v>40294</c:v>
                </c:pt>
                <c:pt idx="848">
                  <c:v>40295</c:v>
                </c:pt>
                <c:pt idx="849">
                  <c:v>40296</c:v>
                </c:pt>
                <c:pt idx="850">
                  <c:v>40297</c:v>
                </c:pt>
                <c:pt idx="851">
                  <c:v>40298</c:v>
                </c:pt>
                <c:pt idx="852">
                  <c:v>40301</c:v>
                </c:pt>
                <c:pt idx="853">
                  <c:v>40302</c:v>
                </c:pt>
                <c:pt idx="854">
                  <c:v>40303</c:v>
                </c:pt>
                <c:pt idx="855">
                  <c:v>40304</c:v>
                </c:pt>
                <c:pt idx="856">
                  <c:v>40305</c:v>
                </c:pt>
                <c:pt idx="857">
                  <c:v>40308</c:v>
                </c:pt>
                <c:pt idx="858">
                  <c:v>40309</c:v>
                </c:pt>
                <c:pt idx="859">
                  <c:v>40310</c:v>
                </c:pt>
                <c:pt idx="860">
                  <c:v>40311</c:v>
                </c:pt>
                <c:pt idx="861">
                  <c:v>40312</c:v>
                </c:pt>
                <c:pt idx="862">
                  <c:v>40315</c:v>
                </c:pt>
                <c:pt idx="863">
                  <c:v>40316</c:v>
                </c:pt>
                <c:pt idx="864">
                  <c:v>40317</c:v>
                </c:pt>
                <c:pt idx="865">
                  <c:v>40318</c:v>
                </c:pt>
                <c:pt idx="866">
                  <c:v>40319</c:v>
                </c:pt>
                <c:pt idx="867">
                  <c:v>40322</c:v>
                </c:pt>
                <c:pt idx="868">
                  <c:v>40323</c:v>
                </c:pt>
                <c:pt idx="869">
                  <c:v>40324</c:v>
                </c:pt>
                <c:pt idx="870">
                  <c:v>40325</c:v>
                </c:pt>
                <c:pt idx="871">
                  <c:v>40326</c:v>
                </c:pt>
                <c:pt idx="872">
                  <c:v>40329</c:v>
                </c:pt>
                <c:pt idx="873">
                  <c:v>40330</c:v>
                </c:pt>
                <c:pt idx="874">
                  <c:v>40331</c:v>
                </c:pt>
                <c:pt idx="875">
                  <c:v>40332</c:v>
                </c:pt>
                <c:pt idx="876">
                  <c:v>40333</c:v>
                </c:pt>
                <c:pt idx="877">
                  <c:v>40336</c:v>
                </c:pt>
                <c:pt idx="878">
                  <c:v>40337</c:v>
                </c:pt>
                <c:pt idx="879">
                  <c:v>40338</c:v>
                </c:pt>
                <c:pt idx="880">
                  <c:v>40339</c:v>
                </c:pt>
                <c:pt idx="881">
                  <c:v>40340</c:v>
                </c:pt>
                <c:pt idx="882">
                  <c:v>40343</c:v>
                </c:pt>
                <c:pt idx="883">
                  <c:v>40344</c:v>
                </c:pt>
                <c:pt idx="884">
                  <c:v>40345</c:v>
                </c:pt>
                <c:pt idx="885">
                  <c:v>40346</c:v>
                </c:pt>
                <c:pt idx="886">
                  <c:v>40347</c:v>
                </c:pt>
                <c:pt idx="887">
                  <c:v>40350</c:v>
                </c:pt>
                <c:pt idx="888">
                  <c:v>40351</c:v>
                </c:pt>
                <c:pt idx="889">
                  <c:v>40352</c:v>
                </c:pt>
                <c:pt idx="890">
                  <c:v>40353</c:v>
                </c:pt>
                <c:pt idx="891">
                  <c:v>40354</c:v>
                </c:pt>
                <c:pt idx="892">
                  <c:v>40357</c:v>
                </c:pt>
                <c:pt idx="893">
                  <c:v>40358</c:v>
                </c:pt>
                <c:pt idx="894">
                  <c:v>40359</c:v>
                </c:pt>
                <c:pt idx="895">
                  <c:v>40360</c:v>
                </c:pt>
                <c:pt idx="896">
                  <c:v>40361</c:v>
                </c:pt>
                <c:pt idx="897">
                  <c:v>40364</c:v>
                </c:pt>
                <c:pt idx="898">
                  <c:v>40365</c:v>
                </c:pt>
                <c:pt idx="899">
                  <c:v>40366</c:v>
                </c:pt>
                <c:pt idx="900">
                  <c:v>40367</c:v>
                </c:pt>
                <c:pt idx="901">
                  <c:v>40368</c:v>
                </c:pt>
                <c:pt idx="902">
                  <c:v>40371</c:v>
                </c:pt>
                <c:pt idx="903">
                  <c:v>40372</c:v>
                </c:pt>
                <c:pt idx="904">
                  <c:v>40373</c:v>
                </c:pt>
                <c:pt idx="905">
                  <c:v>40374</c:v>
                </c:pt>
                <c:pt idx="906">
                  <c:v>40375</c:v>
                </c:pt>
                <c:pt idx="907">
                  <c:v>40378</c:v>
                </c:pt>
                <c:pt idx="908">
                  <c:v>40379</c:v>
                </c:pt>
                <c:pt idx="909">
                  <c:v>40380</c:v>
                </c:pt>
                <c:pt idx="910">
                  <c:v>40381</c:v>
                </c:pt>
                <c:pt idx="911">
                  <c:v>40382</c:v>
                </c:pt>
                <c:pt idx="912">
                  <c:v>40385</c:v>
                </c:pt>
                <c:pt idx="913">
                  <c:v>40386</c:v>
                </c:pt>
                <c:pt idx="914">
                  <c:v>40388</c:v>
                </c:pt>
                <c:pt idx="915">
                  <c:v>40389</c:v>
                </c:pt>
                <c:pt idx="916">
                  <c:v>40392</c:v>
                </c:pt>
                <c:pt idx="917">
                  <c:v>40393</c:v>
                </c:pt>
                <c:pt idx="918">
                  <c:v>40394</c:v>
                </c:pt>
                <c:pt idx="919">
                  <c:v>40395</c:v>
                </c:pt>
                <c:pt idx="920">
                  <c:v>40396</c:v>
                </c:pt>
                <c:pt idx="921">
                  <c:v>40399</c:v>
                </c:pt>
                <c:pt idx="922">
                  <c:v>40400</c:v>
                </c:pt>
                <c:pt idx="923">
                  <c:v>40401</c:v>
                </c:pt>
                <c:pt idx="924">
                  <c:v>40402</c:v>
                </c:pt>
                <c:pt idx="925">
                  <c:v>40403</c:v>
                </c:pt>
                <c:pt idx="926">
                  <c:v>40406</c:v>
                </c:pt>
                <c:pt idx="927">
                  <c:v>40407</c:v>
                </c:pt>
                <c:pt idx="928">
                  <c:v>40408</c:v>
                </c:pt>
                <c:pt idx="929">
                  <c:v>40409</c:v>
                </c:pt>
                <c:pt idx="930">
                  <c:v>40410</c:v>
                </c:pt>
                <c:pt idx="931">
                  <c:v>40413</c:v>
                </c:pt>
                <c:pt idx="932">
                  <c:v>40414</c:v>
                </c:pt>
                <c:pt idx="933">
                  <c:v>40415</c:v>
                </c:pt>
                <c:pt idx="934">
                  <c:v>40416</c:v>
                </c:pt>
                <c:pt idx="935">
                  <c:v>40417</c:v>
                </c:pt>
                <c:pt idx="936">
                  <c:v>40420</c:v>
                </c:pt>
                <c:pt idx="937">
                  <c:v>40421</c:v>
                </c:pt>
                <c:pt idx="938">
                  <c:v>40422</c:v>
                </c:pt>
                <c:pt idx="939">
                  <c:v>40423</c:v>
                </c:pt>
                <c:pt idx="940">
                  <c:v>40424</c:v>
                </c:pt>
                <c:pt idx="941">
                  <c:v>40427</c:v>
                </c:pt>
                <c:pt idx="942">
                  <c:v>40428</c:v>
                </c:pt>
                <c:pt idx="943">
                  <c:v>40429</c:v>
                </c:pt>
                <c:pt idx="944">
                  <c:v>40430</c:v>
                </c:pt>
                <c:pt idx="945">
                  <c:v>40431</c:v>
                </c:pt>
                <c:pt idx="946">
                  <c:v>40434</c:v>
                </c:pt>
                <c:pt idx="947">
                  <c:v>40435</c:v>
                </c:pt>
                <c:pt idx="948">
                  <c:v>40436</c:v>
                </c:pt>
                <c:pt idx="949">
                  <c:v>40437</c:v>
                </c:pt>
                <c:pt idx="950">
                  <c:v>40438</c:v>
                </c:pt>
                <c:pt idx="951">
                  <c:v>40441</c:v>
                </c:pt>
                <c:pt idx="952">
                  <c:v>40442</c:v>
                </c:pt>
                <c:pt idx="953">
                  <c:v>40443</c:v>
                </c:pt>
                <c:pt idx="954">
                  <c:v>40444</c:v>
                </c:pt>
                <c:pt idx="955">
                  <c:v>40445</c:v>
                </c:pt>
                <c:pt idx="956">
                  <c:v>40448</c:v>
                </c:pt>
                <c:pt idx="957">
                  <c:v>40449</c:v>
                </c:pt>
                <c:pt idx="958">
                  <c:v>40450</c:v>
                </c:pt>
                <c:pt idx="959">
                  <c:v>40451</c:v>
                </c:pt>
                <c:pt idx="960">
                  <c:v>40452</c:v>
                </c:pt>
                <c:pt idx="961">
                  <c:v>40455</c:v>
                </c:pt>
                <c:pt idx="962">
                  <c:v>40456</c:v>
                </c:pt>
                <c:pt idx="963">
                  <c:v>40457</c:v>
                </c:pt>
                <c:pt idx="964">
                  <c:v>40458</c:v>
                </c:pt>
                <c:pt idx="965">
                  <c:v>40459</c:v>
                </c:pt>
                <c:pt idx="966">
                  <c:v>40462</c:v>
                </c:pt>
                <c:pt idx="967">
                  <c:v>40463</c:v>
                </c:pt>
                <c:pt idx="968">
                  <c:v>40464</c:v>
                </c:pt>
                <c:pt idx="969">
                  <c:v>40465</c:v>
                </c:pt>
                <c:pt idx="970">
                  <c:v>40466</c:v>
                </c:pt>
                <c:pt idx="971">
                  <c:v>40469</c:v>
                </c:pt>
                <c:pt idx="972">
                  <c:v>40470</c:v>
                </c:pt>
                <c:pt idx="973">
                  <c:v>40471</c:v>
                </c:pt>
                <c:pt idx="974">
                  <c:v>40472</c:v>
                </c:pt>
                <c:pt idx="975">
                  <c:v>40473</c:v>
                </c:pt>
                <c:pt idx="976">
                  <c:v>40476</c:v>
                </c:pt>
                <c:pt idx="977">
                  <c:v>40477</c:v>
                </c:pt>
                <c:pt idx="978">
                  <c:v>40478</c:v>
                </c:pt>
                <c:pt idx="979">
                  <c:v>40479</c:v>
                </c:pt>
                <c:pt idx="980">
                  <c:v>40480</c:v>
                </c:pt>
                <c:pt idx="981">
                  <c:v>40483</c:v>
                </c:pt>
                <c:pt idx="982">
                  <c:v>40484</c:v>
                </c:pt>
                <c:pt idx="983">
                  <c:v>40485</c:v>
                </c:pt>
                <c:pt idx="984">
                  <c:v>40486</c:v>
                </c:pt>
                <c:pt idx="985">
                  <c:v>40487</c:v>
                </c:pt>
                <c:pt idx="986">
                  <c:v>40490</c:v>
                </c:pt>
                <c:pt idx="987">
                  <c:v>40491</c:v>
                </c:pt>
                <c:pt idx="988">
                  <c:v>40492</c:v>
                </c:pt>
                <c:pt idx="989">
                  <c:v>40493</c:v>
                </c:pt>
                <c:pt idx="990">
                  <c:v>40494</c:v>
                </c:pt>
                <c:pt idx="991">
                  <c:v>40497</c:v>
                </c:pt>
                <c:pt idx="992">
                  <c:v>40498</c:v>
                </c:pt>
                <c:pt idx="993">
                  <c:v>40499</c:v>
                </c:pt>
                <c:pt idx="994">
                  <c:v>40500</c:v>
                </c:pt>
                <c:pt idx="995">
                  <c:v>40501</c:v>
                </c:pt>
                <c:pt idx="996">
                  <c:v>40504</c:v>
                </c:pt>
                <c:pt idx="997">
                  <c:v>40505</c:v>
                </c:pt>
                <c:pt idx="998">
                  <c:v>40506</c:v>
                </c:pt>
                <c:pt idx="999">
                  <c:v>40507</c:v>
                </c:pt>
                <c:pt idx="1000">
                  <c:v>40508</c:v>
                </c:pt>
                <c:pt idx="1001">
                  <c:v>40511</c:v>
                </c:pt>
                <c:pt idx="1002">
                  <c:v>40512</c:v>
                </c:pt>
                <c:pt idx="1003">
                  <c:v>40513</c:v>
                </c:pt>
                <c:pt idx="1004">
                  <c:v>40514</c:v>
                </c:pt>
                <c:pt idx="1005">
                  <c:v>40515</c:v>
                </c:pt>
                <c:pt idx="1006">
                  <c:v>40518</c:v>
                </c:pt>
                <c:pt idx="1007">
                  <c:v>40519</c:v>
                </c:pt>
                <c:pt idx="1008">
                  <c:v>40520</c:v>
                </c:pt>
                <c:pt idx="1009">
                  <c:v>40525</c:v>
                </c:pt>
                <c:pt idx="1010">
                  <c:v>40526</c:v>
                </c:pt>
                <c:pt idx="1011">
                  <c:v>40527</c:v>
                </c:pt>
                <c:pt idx="1012">
                  <c:v>40528</c:v>
                </c:pt>
                <c:pt idx="1013">
                  <c:v>40529</c:v>
                </c:pt>
                <c:pt idx="1014">
                  <c:v>40532</c:v>
                </c:pt>
                <c:pt idx="1015">
                  <c:v>40533</c:v>
                </c:pt>
                <c:pt idx="1016">
                  <c:v>40534</c:v>
                </c:pt>
                <c:pt idx="1017">
                  <c:v>40535</c:v>
                </c:pt>
                <c:pt idx="1018">
                  <c:v>40536</c:v>
                </c:pt>
                <c:pt idx="1019">
                  <c:v>40539</c:v>
                </c:pt>
                <c:pt idx="1020">
                  <c:v>40540</c:v>
                </c:pt>
                <c:pt idx="1021">
                  <c:v>40541</c:v>
                </c:pt>
                <c:pt idx="1022">
                  <c:v>40542</c:v>
                </c:pt>
                <c:pt idx="1023">
                  <c:v>40543</c:v>
                </c:pt>
                <c:pt idx="1024">
                  <c:v>40546</c:v>
                </c:pt>
                <c:pt idx="1025">
                  <c:v>40547</c:v>
                </c:pt>
                <c:pt idx="1026">
                  <c:v>40548</c:v>
                </c:pt>
                <c:pt idx="1027">
                  <c:v>40549</c:v>
                </c:pt>
                <c:pt idx="1028">
                  <c:v>40550</c:v>
                </c:pt>
                <c:pt idx="1029">
                  <c:v>40553</c:v>
                </c:pt>
                <c:pt idx="1030">
                  <c:v>40554</c:v>
                </c:pt>
                <c:pt idx="1031">
                  <c:v>40555</c:v>
                </c:pt>
                <c:pt idx="1032">
                  <c:v>40556</c:v>
                </c:pt>
                <c:pt idx="1033">
                  <c:v>40557</c:v>
                </c:pt>
                <c:pt idx="1034">
                  <c:v>40560</c:v>
                </c:pt>
                <c:pt idx="1035">
                  <c:v>40561</c:v>
                </c:pt>
                <c:pt idx="1036">
                  <c:v>40562</c:v>
                </c:pt>
                <c:pt idx="1037">
                  <c:v>40563</c:v>
                </c:pt>
                <c:pt idx="1038">
                  <c:v>40564</c:v>
                </c:pt>
                <c:pt idx="1039">
                  <c:v>40567</c:v>
                </c:pt>
                <c:pt idx="1040">
                  <c:v>40568</c:v>
                </c:pt>
                <c:pt idx="1041">
                  <c:v>40569</c:v>
                </c:pt>
                <c:pt idx="1042">
                  <c:v>40570</c:v>
                </c:pt>
                <c:pt idx="1043">
                  <c:v>40571</c:v>
                </c:pt>
                <c:pt idx="1044">
                  <c:v>40574</c:v>
                </c:pt>
                <c:pt idx="1045">
                  <c:v>40575</c:v>
                </c:pt>
                <c:pt idx="1046">
                  <c:v>40576</c:v>
                </c:pt>
                <c:pt idx="1047">
                  <c:v>40577</c:v>
                </c:pt>
                <c:pt idx="1048">
                  <c:v>40578</c:v>
                </c:pt>
                <c:pt idx="1049">
                  <c:v>40581</c:v>
                </c:pt>
                <c:pt idx="1050">
                  <c:v>40582</c:v>
                </c:pt>
                <c:pt idx="1051">
                  <c:v>40583</c:v>
                </c:pt>
                <c:pt idx="1052">
                  <c:v>40584</c:v>
                </c:pt>
                <c:pt idx="1053">
                  <c:v>40585</c:v>
                </c:pt>
                <c:pt idx="1054">
                  <c:v>40588</c:v>
                </c:pt>
                <c:pt idx="1055">
                  <c:v>40589</c:v>
                </c:pt>
                <c:pt idx="1056">
                  <c:v>40590</c:v>
                </c:pt>
                <c:pt idx="1057">
                  <c:v>40591</c:v>
                </c:pt>
                <c:pt idx="1058">
                  <c:v>40592</c:v>
                </c:pt>
                <c:pt idx="1059">
                  <c:v>40595</c:v>
                </c:pt>
                <c:pt idx="1060">
                  <c:v>40596</c:v>
                </c:pt>
                <c:pt idx="1061">
                  <c:v>40597</c:v>
                </c:pt>
                <c:pt idx="1062">
                  <c:v>40598</c:v>
                </c:pt>
                <c:pt idx="1063">
                  <c:v>40599</c:v>
                </c:pt>
                <c:pt idx="1064">
                  <c:v>40602</c:v>
                </c:pt>
                <c:pt idx="1065">
                  <c:v>40603</c:v>
                </c:pt>
                <c:pt idx="1066">
                  <c:v>40604</c:v>
                </c:pt>
                <c:pt idx="1067">
                  <c:v>40605</c:v>
                </c:pt>
                <c:pt idx="1068">
                  <c:v>40606</c:v>
                </c:pt>
                <c:pt idx="1069">
                  <c:v>40609</c:v>
                </c:pt>
                <c:pt idx="1070">
                  <c:v>40610</c:v>
                </c:pt>
                <c:pt idx="1071">
                  <c:v>40611</c:v>
                </c:pt>
                <c:pt idx="1072">
                  <c:v>40612</c:v>
                </c:pt>
                <c:pt idx="1073">
                  <c:v>40613</c:v>
                </c:pt>
                <c:pt idx="1074">
                  <c:v>40616</c:v>
                </c:pt>
                <c:pt idx="1075">
                  <c:v>40617</c:v>
                </c:pt>
                <c:pt idx="1076">
                  <c:v>40618</c:v>
                </c:pt>
                <c:pt idx="1077">
                  <c:v>40619</c:v>
                </c:pt>
                <c:pt idx="1078">
                  <c:v>40620</c:v>
                </c:pt>
                <c:pt idx="1079">
                  <c:v>40623</c:v>
                </c:pt>
                <c:pt idx="1080">
                  <c:v>40624</c:v>
                </c:pt>
                <c:pt idx="1081">
                  <c:v>40625</c:v>
                </c:pt>
                <c:pt idx="1082">
                  <c:v>40626</c:v>
                </c:pt>
                <c:pt idx="1083">
                  <c:v>40627</c:v>
                </c:pt>
                <c:pt idx="1084">
                  <c:v>40630</c:v>
                </c:pt>
                <c:pt idx="1085">
                  <c:v>40631</c:v>
                </c:pt>
                <c:pt idx="1086">
                  <c:v>40632</c:v>
                </c:pt>
                <c:pt idx="1087">
                  <c:v>40633</c:v>
                </c:pt>
                <c:pt idx="1088">
                  <c:v>40634</c:v>
                </c:pt>
                <c:pt idx="1089">
                  <c:v>40637</c:v>
                </c:pt>
                <c:pt idx="1090">
                  <c:v>40638</c:v>
                </c:pt>
                <c:pt idx="1091">
                  <c:v>40639</c:v>
                </c:pt>
                <c:pt idx="1092">
                  <c:v>40640</c:v>
                </c:pt>
                <c:pt idx="1093">
                  <c:v>40641</c:v>
                </c:pt>
                <c:pt idx="1094">
                  <c:v>40644</c:v>
                </c:pt>
                <c:pt idx="1095">
                  <c:v>40645</c:v>
                </c:pt>
                <c:pt idx="1096">
                  <c:v>40646</c:v>
                </c:pt>
                <c:pt idx="1097">
                  <c:v>40647</c:v>
                </c:pt>
                <c:pt idx="1098">
                  <c:v>40648</c:v>
                </c:pt>
                <c:pt idx="1099">
                  <c:v>40651</c:v>
                </c:pt>
                <c:pt idx="1100">
                  <c:v>40652</c:v>
                </c:pt>
                <c:pt idx="1101">
                  <c:v>40653</c:v>
                </c:pt>
                <c:pt idx="1102">
                  <c:v>40654</c:v>
                </c:pt>
                <c:pt idx="1103">
                  <c:v>40655</c:v>
                </c:pt>
                <c:pt idx="1104">
                  <c:v>40658</c:v>
                </c:pt>
                <c:pt idx="1105">
                  <c:v>40659</c:v>
                </c:pt>
                <c:pt idx="1106">
                  <c:v>40660</c:v>
                </c:pt>
                <c:pt idx="1107">
                  <c:v>40661</c:v>
                </c:pt>
                <c:pt idx="1108">
                  <c:v>40662</c:v>
                </c:pt>
                <c:pt idx="1109">
                  <c:v>40665</c:v>
                </c:pt>
                <c:pt idx="1110">
                  <c:v>40666</c:v>
                </c:pt>
                <c:pt idx="1111">
                  <c:v>40667</c:v>
                </c:pt>
                <c:pt idx="1112">
                  <c:v>40668</c:v>
                </c:pt>
                <c:pt idx="1113">
                  <c:v>40669</c:v>
                </c:pt>
                <c:pt idx="1114">
                  <c:v>40672</c:v>
                </c:pt>
                <c:pt idx="1115">
                  <c:v>40673</c:v>
                </c:pt>
                <c:pt idx="1116">
                  <c:v>40674</c:v>
                </c:pt>
                <c:pt idx="1117">
                  <c:v>40675</c:v>
                </c:pt>
                <c:pt idx="1118">
                  <c:v>40676</c:v>
                </c:pt>
                <c:pt idx="1119">
                  <c:v>40679</c:v>
                </c:pt>
                <c:pt idx="1120">
                  <c:v>40680</c:v>
                </c:pt>
                <c:pt idx="1121">
                  <c:v>40681</c:v>
                </c:pt>
                <c:pt idx="1122">
                  <c:v>40682</c:v>
                </c:pt>
                <c:pt idx="1123">
                  <c:v>40683</c:v>
                </c:pt>
                <c:pt idx="1124">
                  <c:v>40686</c:v>
                </c:pt>
                <c:pt idx="1125">
                  <c:v>40687</c:v>
                </c:pt>
                <c:pt idx="1126">
                  <c:v>40688</c:v>
                </c:pt>
                <c:pt idx="1127">
                  <c:v>40689</c:v>
                </c:pt>
                <c:pt idx="1128">
                  <c:v>40690</c:v>
                </c:pt>
                <c:pt idx="1129">
                  <c:v>40693</c:v>
                </c:pt>
                <c:pt idx="1130">
                  <c:v>40694</c:v>
                </c:pt>
                <c:pt idx="1131">
                  <c:v>40695</c:v>
                </c:pt>
                <c:pt idx="1132">
                  <c:v>40696</c:v>
                </c:pt>
                <c:pt idx="1133">
                  <c:v>40697</c:v>
                </c:pt>
                <c:pt idx="1134">
                  <c:v>40700</c:v>
                </c:pt>
                <c:pt idx="1135">
                  <c:v>40701</c:v>
                </c:pt>
                <c:pt idx="1136">
                  <c:v>40702</c:v>
                </c:pt>
                <c:pt idx="1137">
                  <c:v>40703</c:v>
                </c:pt>
                <c:pt idx="1138">
                  <c:v>40704</c:v>
                </c:pt>
                <c:pt idx="1139">
                  <c:v>40707</c:v>
                </c:pt>
                <c:pt idx="1140">
                  <c:v>40708</c:v>
                </c:pt>
                <c:pt idx="1141">
                  <c:v>40709</c:v>
                </c:pt>
                <c:pt idx="1142">
                  <c:v>40710</c:v>
                </c:pt>
                <c:pt idx="1143">
                  <c:v>40711</c:v>
                </c:pt>
                <c:pt idx="1144">
                  <c:v>40714</c:v>
                </c:pt>
                <c:pt idx="1145">
                  <c:v>40715</c:v>
                </c:pt>
                <c:pt idx="1146">
                  <c:v>40716</c:v>
                </c:pt>
                <c:pt idx="1147">
                  <c:v>40717</c:v>
                </c:pt>
                <c:pt idx="1148">
                  <c:v>40718</c:v>
                </c:pt>
                <c:pt idx="1149">
                  <c:v>40721</c:v>
                </c:pt>
                <c:pt idx="1150">
                  <c:v>40722</c:v>
                </c:pt>
                <c:pt idx="1151">
                  <c:v>40723</c:v>
                </c:pt>
                <c:pt idx="1152">
                  <c:v>40724</c:v>
                </c:pt>
                <c:pt idx="1153">
                  <c:v>40725</c:v>
                </c:pt>
                <c:pt idx="1154">
                  <c:v>40728</c:v>
                </c:pt>
                <c:pt idx="1155">
                  <c:v>40729</c:v>
                </c:pt>
                <c:pt idx="1156">
                  <c:v>40730</c:v>
                </c:pt>
                <c:pt idx="1157">
                  <c:v>40731</c:v>
                </c:pt>
                <c:pt idx="1158">
                  <c:v>40732</c:v>
                </c:pt>
                <c:pt idx="1159">
                  <c:v>40735</c:v>
                </c:pt>
                <c:pt idx="1160">
                  <c:v>40736</c:v>
                </c:pt>
                <c:pt idx="1161">
                  <c:v>40737</c:v>
                </c:pt>
                <c:pt idx="1162">
                  <c:v>40738</c:v>
                </c:pt>
                <c:pt idx="1163">
                  <c:v>40739</c:v>
                </c:pt>
                <c:pt idx="1164">
                  <c:v>40742</c:v>
                </c:pt>
                <c:pt idx="1165">
                  <c:v>40743</c:v>
                </c:pt>
                <c:pt idx="1166">
                  <c:v>40744</c:v>
                </c:pt>
                <c:pt idx="1167">
                  <c:v>40745</c:v>
                </c:pt>
                <c:pt idx="1168">
                  <c:v>40746</c:v>
                </c:pt>
                <c:pt idx="1169">
                  <c:v>40749</c:v>
                </c:pt>
                <c:pt idx="1170">
                  <c:v>40750</c:v>
                </c:pt>
                <c:pt idx="1171">
                  <c:v>40751</c:v>
                </c:pt>
                <c:pt idx="1172">
                  <c:v>40752</c:v>
                </c:pt>
                <c:pt idx="1173">
                  <c:v>40753</c:v>
                </c:pt>
                <c:pt idx="1174">
                  <c:v>40756</c:v>
                </c:pt>
                <c:pt idx="1175">
                  <c:v>40757</c:v>
                </c:pt>
                <c:pt idx="1176">
                  <c:v>40758</c:v>
                </c:pt>
                <c:pt idx="1177">
                  <c:v>40759</c:v>
                </c:pt>
                <c:pt idx="1178">
                  <c:v>40760</c:v>
                </c:pt>
                <c:pt idx="1179">
                  <c:v>40763</c:v>
                </c:pt>
                <c:pt idx="1180">
                  <c:v>40764</c:v>
                </c:pt>
                <c:pt idx="1181">
                  <c:v>40765</c:v>
                </c:pt>
                <c:pt idx="1182">
                  <c:v>40766</c:v>
                </c:pt>
                <c:pt idx="1183">
                  <c:v>40767</c:v>
                </c:pt>
                <c:pt idx="1184">
                  <c:v>40770</c:v>
                </c:pt>
                <c:pt idx="1185">
                  <c:v>40771</c:v>
                </c:pt>
                <c:pt idx="1186">
                  <c:v>40772</c:v>
                </c:pt>
                <c:pt idx="1187">
                  <c:v>40773</c:v>
                </c:pt>
                <c:pt idx="1188">
                  <c:v>40774</c:v>
                </c:pt>
                <c:pt idx="1189">
                  <c:v>40777</c:v>
                </c:pt>
                <c:pt idx="1190">
                  <c:v>40779</c:v>
                </c:pt>
                <c:pt idx="1191">
                  <c:v>40780</c:v>
                </c:pt>
                <c:pt idx="1192">
                  <c:v>40781</c:v>
                </c:pt>
                <c:pt idx="1193">
                  <c:v>40784</c:v>
                </c:pt>
                <c:pt idx="1194">
                  <c:v>40785</c:v>
                </c:pt>
                <c:pt idx="1195">
                  <c:v>40786</c:v>
                </c:pt>
                <c:pt idx="1196">
                  <c:v>40787</c:v>
                </c:pt>
                <c:pt idx="1197">
                  <c:v>40788</c:v>
                </c:pt>
                <c:pt idx="1198">
                  <c:v>40791</c:v>
                </c:pt>
                <c:pt idx="1199">
                  <c:v>40792</c:v>
                </c:pt>
                <c:pt idx="1200">
                  <c:v>40793</c:v>
                </c:pt>
                <c:pt idx="1201">
                  <c:v>40794</c:v>
                </c:pt>
                <c:pt idx="1202">
                  <c:v>40795</c:v>
                </c:pt>
                <c:pt idx="1203">
                  <c:v>40798</c:v>
                </c:pt>
                <c:pt idx="1204">
                  <c:v>40799</c:v>
                </c:pt>
                <c:pt idx="1205">
                  <c:v>40800</c:v>
                </c:pt>
                <c:pt idx="1206">
                  <c:v>40801</c:v>
                </c:pt>
                <c:pt idx="1207">
                  <c:v>40802</c:v>
                </c:pt>
                <c:pt idx="1208">
                  <c:v>40805</c:v>
                </c:pt>
                <c:pt idx="1209">
                  <c:v>40806</c:v>
                </c:pt>
                <c:pt idx="1210">
                  <c:v>40807</c:v>
                </c:pt>
                <c:pt idx="1211">
                  <c:v>40808</c:v>
                </c:pt>
                <c:pt idx="1212">
                  <c:v>40809</c:v>
                </c:pt>
                <c:pt idx="1213">
                  <c:v>40812</c:v>
                </c:pt>
                <c:pt idx="1214">
                  <c:v>40813</c:v>
                </c:pt>
                <c:pt idx="1215">
                  <c:v>40814</c:v>
                </c:pt>
                <c:pt idx="1216">
                  <c:v>40815</c:v>
                </c:pt>
                <c:pt idx="1217">
                  <c:v>40816</c:v>
                </c:pt>
                <c:pt idx="1218">
                  <c:v>40819</c:v>
                </c:pt>
                <c:pt idx="1219">
                  <c:v>40820</c:v>
                </c:pt>
                <c:pt idx="1220">
                  <c:v>40821</c:v>
                </c:pt>
                <c:pt idx="1221">
                  <c:v>40822</c:v>
                </c:pt>
                <c:pt idx="1222">
                  <c:v>40823</c:v>
                </c:pt>
                <c:pt idx="1223">
                  <c:v>40826</c:v>
                </c:pt>
                <c:pt idx="1224">
                  <c:v>40827</c:v>
                </c:pt>
                <c:pt idx="1225">
                  <c:v>40828</c:v>
                </c:pt>
                <c:pt idx="1226">
                  <c:v>40829</c:v>
                </c:pt>
                <c:pt idx="1227">
                  <c:v>40830</c:v>
                </c:pt>
                <c:pt idx="1228">
                  <c:v>40833</c:v>
                </c:pt>
                <c:pt idx="1229">
                  <c:v>40834</c:v>
                </c:pt>
                <c:pt idx="1230">
                  <c:v>40835</c:v>
                </c:pt>
                <c:pt idx="1231">
                  <c:v>40836</c:v>
                </c:pt>
                <c:pt idx="1232">
                  <c:v>40837</c:v>
                </c:pt>
                <c:pt idx="1233">
                  <c:v>40840</c:v>
                </c:pt>
                <c:pt idx="1234">
                  <c:v>40841</c:v>
                </c:pt>
                <c:pt idx="1235">
                  <c:v>40842</c:v>
                </c:pt>
                <c:pt idx="1236">
                  <c:v>40843</c:v>
                </c:pt>
                <c:pt idx="1237">
                  <c:v>40844</c:v>
                </c:pt>
                <c:pt idx="1238">
                  <c:v>40847</c:v>
                </c:pt>
                <c:pt idx="1239">
                  <c:v>40848</c:v>
                </c:pt>
                <c:pt idx="1240">
                  <c:v>40849</c:v>
                </c:pt>
                <c:pt idx="1241">
                  <c:v>40850</c:v>
                </c:pt>
                <c:pt idx="1242">
                  <c:v>40851</c:v>
                </c:pt>
                <c:pt idx="1243">
                  <c:v>40854</c:v>
                </c:pt>
                <c:pt idx="1244">
                  <c:v>40855</c:v>
                </c:pt>
                <c:pt idx="1245">
                  <c:v>40856</c:v>
                </c:pt>
                <c:pt idx="1246">
                  <c:v>40857</c:v>
                </c:pt>
                <c:pt idx="1247">
                  <c:v>40858</c:v>
                </c:pt>
                <c:pt idx="1248">
                  <c:v>40861</c:v>
                </c:pt>
                <c:pt idx="1249">
                  <c:v>40862</c:v>
                </c:pt>
                <c:pt idx="1250">
                  <c:v>40863</c:v>
                </c:pt>
                <c:pt idx="1251">
                  <c:v>40864</c:v>
                </c:pt>
                <c:pt idx="1252">
                  <c:v>40865</c:v>
                </c:pt>
                <c:pt idx="1253">
                  <c:v>40868</c:v>
                </c:pt>
                <c:pt idx="1254">
                  <c:v>40869</c:v>
                </c:pt>
                <c:pt idx="1255">
                  <c:v>40870</c:v>
                </c:pt>
                <c:pt idx="1256">
                  <c:v>40871</c:v>
                </c:pt>
                <c:pt idx="1257">
                  <c:v>40872</c:v>
                </c:pt>
                <c:pt idx="1258">
                  <c:v>40875</c:v>
                </c:pt>
                <c:pt idx="1259">
                  <c:v>40876</c:v>
                </c:pt>
                <c:pt idx="1260">
                  <c:v>40877</c:v>
                </c:pt>
                <c:pt idx="1261">
                  <c:v>40878</c:v>
                </c:pt>
                <c:pt idx="1262">
                  <c:v>40879</c:v>
                </c:pt>
                <c:pt idx="1263">
                  <c:v>40882</c:v>
                </c:pt>
                <c:pt idx="1264">
                  <c:v>40883</c:v>
                </c:pt>
                <c:pt idx="1265">
                  <c:v>40884</c:v>
                </c:pt>
                <c:pt idx="1266">
                  <c:v>40885</c:v>
                </c:pt>
                <c:pt idx="1267">
                  <c:v>40886</c:v>
                </c:pt>
                <c:pt idx="1268">
                  <c:v>40889</c:v>
                </c:pt>
                <c:pt idx="1269">
                  <c:v>40890</c:v>
                </c:pt>
                <c:pt idx="1270">
                  <c:v>40891</c:v>
                </c:pt>
                <c:pt idx="1271">
                  <c:v>40892</c:v>
                </c:pt>
                <c:pt idx="1272">
                  <c:v>40893</c:v>
                </c:pt>
                <c:pt idx="1273">
                  <c:v>40896</c:v>
                </c:pt>
                <c:pt idx="1274">
                  <c:v>40897</c:v>
                </c:pt>
                <c:pt idx="1275">
                  <c:v>40898</c:v>
                </c:pt>
                <c:pt idx="1276">
                  <c:v>40899</c:v>
                </c:pt>
                <c:pt idx="1277">
                  <c:v>40900</c:v>
                </c:pt>
                <c:pt idx="1278">
                  <c:v>40903</c:v>
                </c:pt>
                <c:pt idx="1279">
                  <c:v>40904</c:v>
                </c:pt>
                <c:pt idx="1280">
                  <c:v>40905</c:v>
                </c:pt>
                <c:pt idx="1281">
                  <c:v>40906</c:v>
                </c:pt>
                <c:pt idx="1282">
                  <c:v>40907</c:v>
                </c:pt>
                <c:pt idx="1283">
                  <c:v>40910</c:v>
                </c:pt>
                <c:pt idx="1284">
                  <c:v>40911</c:v>
                </c:pt>
                <c:pt idx="1285">
                  <c:v>40912</c:v>
                </c:pt>
                <c:pt idx="1286">
                  <c:v>40913</c:v>
                </c:pt>
                <c:pt idx="1287">
                  <c:v>40914</c:v>
                </c:pt>
                <c:pt idx="1288">
                  <c:v>40917</c:v>
                </c:pt>
                <c:pt idx="1289">
                  <c:v>40918</c:v>
                </c:pt>
                <c:pt idx="1290">
                  <c:v>40919</c:v>
                </c:pt>
                <c:pt idx="1291">
                  <c:v>40920</c:v>
                </c:pt>
                <c:pt idx="1292">
                  <c:v>40921</c:v>
                </c:pt>
                <c:pt idx="1293">
                  <c:v>40924</c:v>
                </c:pt>
                <c:pt idx="1294">
                  <c:v>40925</c:v>
                </c:pt>
                <c:pt idx="1295">
                  <c:v>40926</c:v>
                </c:pt>
                <c:pt idx="1296">
                  <c:v>40927</c:v>
                </c:pt>
                <c:pt idx="1297">
                  <c:v>40928</c:v>
                </c:pt>
                <c:pt idx="1298">
                  <c:v>40931</c:v>
                </c:pt>
                <c:pt idx="1299">
                  <c:v>40932</c:v>
                </c:pt>
                <c:pt idx="1300">
                  <c:v>40933</c:v>
                </c:pt>
                <c:pt idx="1301">
                  <c:v>40934</c:v>
                </c:pt>
                <c:pt idx="1302">
                  <c:v>40935</c:v>
                </c:pt>
                <c:pt idx="1303">
                  <c:v>40938</c:v>
                </c:pt>
                <c:pt idx="1304">
                  <c:v>40939</c:v>
                </c:pt>
                <c:pt idx="1305">
                  <c:v>40940</c:v>
                </c:pt>
                <c:pt idx="1306">
                  <c:v>40941</c:v>
                </c:pt>
                <c:pt idx="1307">
                  <c:v>40942</c:v>
                </c:pt>
                <c:pt idx="1308">
                  <c:v>40945</c:v>
                </c:pt>
                <c:pt idx="1309">
                  <c:v>40946</c:v>
                </c:pt>
                <c:pt idx="1310">
                  <c:v>40947</c:v>
                </c:pt>
                <c:pt idx="1311">
                  <c:v>40948</c:v>
                </c:pt>
                <c:pt idx="1312">
                  <c:v>40949</c:v>
                </c:pt>
                <c:pt idx="1313">
                  <c:v>40952</c:v>
                </c:pt>
                <c:pt idx="1314">
                  <c:v>40953</c:v>
                </c:pt>
                <c:pt idx="1315">
                  <c:v>40954</c:v>
                </c:pt>
                <c:pt idx="1316">
                  <c:v>40955</c:v>
                </c:pt>
                <c:pt idx="1317">
                  <c:v>40956</c:v>
                </c:pt>
                <c:pt idx="1318">
                  <c:v>40959</c:v>
                </c:pt>
                <c:pt idx="1319">
                  <c:v>40960</c:v>
                </c:pt>
                <c:pt idx="1320">
                  <c:v>40961</c:v>
                </c:pt>
                <c:pt idx="1321">
                  <c:v>40962</c:v>
                </c:pt>
                <c:pt idx="1322">
                  <c:v>40963</c:v>
                </c:pt>
                <c:pt idx="1323">
                  <c:v>40966</c:v>
                </c:pt>
                <c:pt idx="1324">
                  <c:v>40967</c:v>
                </c:pt>
                <c:pt idx="1325">
                  <c:v>40968</c:v>
                </c:pt>
                <c:pt idx="1326">
                  <c:v>40969</c:v>
                </c:pt>
                <c:pt idx="1327">
                  <c:v>40970</c:v>
                </c:pt>
                <c:pt idx="1328">
                  <c:v>40973</c:v>
                </c:pt>
                <c:pt idx="1329">
                  <c:v>40974</c:v>
                </c:pt>
                <c:pt idx="1330">
                  <c:v>40975</c:v>
                </c:pt>
                <c:pt idx="1331">
                  <c:v>40976</c:v>
                </c:pt>
                <c:pt idx="1332">
                  <c:v>40977</c:v>
                </c:pt>
                <c:pt idx="1333">
                  <c:v>40980</c:v>
                </c:pt>
                <c:pt idx="1334">
                  <c:v>40981</c:v>
                </c:pt>
                <c:pt idx="1335">
                  <c:v>40982</c:v>
                </c:pt>
                <c:pt idx="1336">
                  <c:v>40983</c:v>
                </c:pt>
                <c:pt idx="1337">
                  <c:v>40984</c:v>
                </c:pt>
                <c:pt idx="1338">
                  <c:v>40987</c:v>
                </c:pt>
                <c:pt idx="1339">
                  <c:v>40988</c:v>
                </c:pt>
                <c:pt idx="1340">
                  <c:v>40989</c:v>
                </c:pt>
                <c:pt idx="1341">
                  <c:v>40990</c:v>
                </c:pt>
                <c:pt idx="1342">
                  <c:v>40991</c:v>
                </c:pt>
                <c:pt idx="1343">
                  <c:v>40994</c:v>
                </c:pt>
                <c:pt idx="1344">
                  <c:v>40995</c:v>
                </c:pt>
                <c:pt idx="1345">
                  <c:v>40996</c:v>
                </c:pt>
                <c:pt idx="1346">
                  <c:v>40997</c:v>
                </c:pt>
                <c:pt idx="1347">
                  <c:v>40998</c:v>
                </c:pt>
                <c:pt idx="1348">
                  <c:v>41001</c:v>
                </c:pt>
                <c:pt idx="1349">
                  <c:v>41002</c:v>
                </c:pt>
                <c:pt idx="1350">
                  <c:v>41003</c:v>
                </c:pt>
                <c:pt idx="1351">
                  <c:v>41004</c:v>
                </c:pt>
                <c:pt idx="1352">
                  <c:v>41005</c:v>
                </c:pt>
                <c:pt idx="1353">
                  <c:v>41008</c:v>
                </c:pt>
                <c:pt idx="1354">
                  <c:v>41009</c:v>
                </c:pt>
                <c:pt idx="1355">
                  <c:v>41010</c:v>
                </c:pt>
                <c:pt idx="1356">
                  <c:v>41011</c:v>
                </c:pt>
                <c:pt idx="1357">
                  <c:v>41012</c:v>
                </c:pt>
                <c:pt idx="1358">
                  <c:v>41015</c:v>
                </c:pt>
                <c:pt idx="1359">
                  <c:v>41016</c:v>
                </c:pt>
                <c:pt idx="1360">
                  <c:v>41017</c:v>
                </c:pt>
                <c:pt idx="1361">
                  <c:v>41018</c:v>
                </c:pt>
                <c:pt idx="1362">
                  <c:v>41019</c:v>
                </c:pt>
                <c:pt idx="1363">
                  <c:v>41022</c:v>
                </c:pt>
                <c:pt idx="1364">
                  <c:v>41023</c:v>
                </c:pt>
                <c:pt idx="1365">
                  <c:v>41024</c:v>
                </c:pt>
                <c:pt idx="1366">
                  <c:v>41025</c:v>
                </c:pt>
                <c:pt idx="1367">
                  <c:v>41026</c:v>
                </c:pt>
                <c:pt idx="1368">
                  <c:v>41029</c:v>
                </c:pt>
                <c:pt idx="1369">
                  <c:v>41030</c:v>
                </c:pt>
                <c:pt idx="1370">
                  <c:v>41031</c:v>
                </c:pt>
                <c:pt idx="1371">
                  <c:v>41032</c:v>
                </c:pt>
                <c:pt idx="1372">
                  <c:v>41033</c:v>
                </c:pt>
                <c:pt idx="1373">
                  <c:v>41036</c:v>
                </c:pt>
                <c:pt idx="1374">
                  <c:v>41037</c:v>
                </c:pt>
                <c:pt idx="1375">
                  <c:v>41038</c:v>
                </c:pt>
                <c:pt idx="1376">
                  <c:v>41039</c:v>
                </c:pt>
                <c:pt idx="1377">
                  <c:v>41040</c:v>
                </c:pt>
                <c:pt idx="1378">
                  <c:v>41043</c:v>
                </c:pt>
                <c:pt idx="1379">
                  <c:v>41044</c:v>
                </c:pt>
                <c:pt idx="1380">
                  <c:v>41045</c:v>
                </c:pt>
                <c:pt idx="1381">
                  <c:v>41046</c:v>
                </c:pt>
                <c:pt idx="1382">
                  <c:v>41047</c:v>
                </c:pt>
                <c:pt idx="1383">
                  <c:v>41050</c:v>
                </c:pt>
                <c:pt idx="1384">
                  <c:v>41051</c:v>
                </c:pt>
                <c:pt idx="1385">
                  <c:v>41052</c:v>
                </c:pt>
                <c:pt idx="1386">
                  <c:v>41053</c:v>
                </c:pt>
                <c:pt idx="1387">
                  <c:v>41054</c:v>
                </c:pt>
                <c:pt idx="1388">
                  <c:v>41057</c:v>
                </c:pt>
                <c:pt idx="1389">
                  <c:v>41058</c:v>
                </c:pt>
                <c:pt idx="1390">
                  <c:v>41059</c:v>
                </c:pt>
                <c:pt idx="1391">
                  <c:v>41060</c:v>
                </c:pt>
                <c:pt idx="1392">
                  <c:v>41061</c:v>
                </c:pt>
                <c:pt idx="1393">
                  <c:v>41064</c:v>
                </c:pt>
                <c:pt idx="1394">
                  <c:v>41065</c:v>
                </c:pt>
                <c:pt idx="1395">
                  <c:v>41066</c:v>
                </c:pt>
                <c:pt idx="1396">
                  <c:v>41067</c:v>
                </c:pt>
                <c:pt idx="1397">
                  <c:v>41068</c:v>
                </c:pt>
                <c:pt idx="1398">
                  <c:v>41072</c:v>
                </c:pt>
                <c:pt idx="1399">
                  <c:v>41073</c:v>
                </c:pt>
                <c:pt idx="1400">
                  <c:v>41074</c:v>
                </c:pt>
                <c:pt idx="1401">
                  <c:v>41075</c:v>
                </c:pt>
                <c:pt idx="1402">
                  <c:v>41078</c:v>
                </c:pt>
                <c:pt idx="1403">
                  <c:v>41079</c:v>
                </c:pt>
                <c:pt idx="1404">
                  <c:v>41080</c:v>
                </c:pt>
                <c:pt idx="1405">
                  <c:v>41081</c:v>
                </c:pt>
                <c:pt idx="1406">
                  <c:v>41082</c:v>
                </c:pt>
                <c:pt idx="1407">
                  <c:v>41085</c:v>
                </c:pt>
                <c:pt idx="1408">
                  <c:v>41086</c:v>
                </c:pt>
                <c:pt idx="1409">
                  <c:v>41087</c:v>
                </c:pt>
                <c:pt idx="1410">
                  <c:v>41088</c:v>
                </c:pt>
                <c:pt idx="1411">
                  <c:v>41089</c:v>
                </c:pt>
                <c:pt idx="1412">
                  <c:v>41092</c:v>
                </c:pt>
                <c:pt idx="1413">
                  <c:v>41093</c:v>
                </c:pt>
                <c:pt idx="1414">
                  <c:v>41094</c:v>
                </c:pt>
                <c:pt idx="1415">
                  <c:v>41095</c:v>
                </c:pt>
                <c:pt idx="1416">
                  <c:v>41096</c:v>
                </c:pt>
                <c:pt idx="1417">
                  <c:v>41099</c:v>
                </c:pt>
                <c:pt idx="1418">
                  <c:v>41100</c:v>
                </c:pt>
                <c:pt idx="1419">
                  <c:v>41101</c:v>
                </c:pt>
                <c:pt idx="1420">
                  <c:v>41102</c:v>
                </c:pt>
                <c:pt idx="1421">
                  <c:v>41103</c:v>
                </c:pt>
                <c:pt idx="1422">
                  <c:v>41106</c:v>
                </c:pt>
                <c:pt idx="1423">
                  <c:v>41107</c:v>
                </c:pt>
                <c:pt idx="1424">
                  <c:v>41108</c:v>
                </c:pt>
                <c:pt idx="1425">
                  <c:v>41109</c:v>
                </c:pt>
                <c:pt idx="1426">
                  <c:v>41110</c:v>
                </c:pt>
                <c:pt idx="1427">
                  <c:v>41113</c:v>
                </c:pt>
                <c:pt idx="1428">
                  <c:v>41114</c:v>
                </c:pt>
                <c:pt idx="1429">
                  <c:v>41115</c:v>
                </c:pt>
                <c:pt idx="1430">
                  <c:v>41116</c:v>
                </c:pt>
                <c:pt idx="1431">
                  <c:v>41117</c:v>
                </c:pt>
                <c:pt idx="1432">
                  <c:v>41120</c:v>
                </c:pt>
                <c:pt idx="1433">
                  <c:v>41121</c:v>
                </c:pt>
                <c:pt idx="1434">
                  <c:v>41122</c:v>
                </c:pt>
                <c:pt idx="1435">
                  <c:v>41123</c:v>
                </c:pt>
                <c:pt idx="1436">
                  <c:v>41124</c:v>
                </c:pt>
                <c:pt idx="1437">
                  <c:v>41127</c:v>
                </c:pt>
                <c:pt idx="1438">
                  <c:v>41128</c:v>
                </c:pt>
                <c:pt idx="1439">
                  <c:v>41129</c:v>
                </c:pt>
                <c:pt idx="1440">
                  <c:v>41130</c:v>
                </c:pt>
                <c:pt idx="1441">
                  <c:v>41131</c:v>
                </c:pt>
                <c:pt idx="1442">
                  <c:v>41134</c:v>
                </c:pt>
                <c:pt idx="1443">
                  <c:v>41135</c:v>
                </c:pt>
                <c:pt idx="1444">
                  <c:v>41136</c:v>
                </c:pt>
                <c:pt idx="1445">
                  <c:v>41137</c:v>
                </c:pt>
                <c:pt idx="1446">
                  <c:v>41138</c:v>
                </c:pt>
                <c:pt idx="1447">
                  <c:v>41141</c:v>
                </c:pt>
                <c:pt idx="1448">
                  <c:v>41142</c:v>
                </c:pt>
                <c:pt idx="1449">
                  <c:v>41143</c:v>
                </c:pt>
                <c:pt idx="1450">
                  <c:v>41144</c:v>
                </c:pt>
                <c:pt idx="1451">
                  <c:v>41145</c:v>
                </c:pt>
                <c:pt idx="1452">
                  <c:v>41148</c:v>
                </c:pt>
                <c:pt idx="1453">
                  <c:v>41149</c:v>
                </c:pt>
                <c:pt idx="1454">
                  <c:v>41150</c:v>
                </c:pt>
                <c:pt idx="1455">
                  <c:v>41151</c:v>
                </c:pt>
                <c:pt idx="1456">
                  <c:v>41152</c:v>
                </c:pt>
                <c:pt idx="1457">
                  <c:v>41155</c:v>
                </c:pt>
                <c:pt idx="1458">
                  <c:v>41156</c:v>
                </c:pt>
                <c:pt idx="1459">
                  <c:v>41157</c:v>
                </c:pt>
                <c:pt idx="1460">
                  <c:v>41158</c:v>
                </c:pt>
                <c:pt idx="1461">
                  <c:v>41159</c:v>
                </c:pt>
                <c:pt idx="1462">
                  <c:v>41162</c:v>
                </c:pt>
                <c:pt idx="1463">
                  <c:v>41163</c:v>
                </c:pt>
                <c:pt idx="1464">
                  <c:v>41164</c:v>
                </c:pt>
                <c:pt idx="1465">
                  <c:v>41165</c:v>
                </c:pt>
                <c:pt idx="1466">
                  <c:v>41166</c:v>
                </c:pt>
                <c:pt idx="1467">
                  <c:v>41169</c:v>
                </c:pt>
                <c:pt idx="1468">
                  <c:v>41170</c:v>
                </c:pt>
                <c:pt idx="1469">
                  <c:v>41171</c:v>
                </c:pt>
                <c:pt idx="1470">
                  <c:v>41173</c:v>
                </c:pt>
                <c:pt idx="1471">
                  <c:v>41176</c:v>
                </c:pt>
                <c:pt idx="1472">
                  <c:v>41177</c:v>
                </c:pt>
                <c:pt idx="1473">
                  <c:v>41178</c:v>
                </c:pt>
                <c:pt idx="1474">
                  <c:v>41179</c:v>
                </c:pt>
                <c:pt idx="1475">
                  <c:v>41180</c:v>
                </c:pt>
                <c:pt idx="1476">
                  <c:v>41183</c:v>
                </c:pt>
                <c:pt idx="1477">
                  <c:v>41184</c:v>
                </c:pt>
                <c:pt idx="1478">
                  <c:v>41185</c:v>
                </c:pt>
                <c:pt idx="1479">
                  <c:v>41186</c:v>
                </c:pt>
                <c:pt idx="1480">
                  <c:v>41187</c:v>
                </c:pt>
                <c:pt idx="1481">
                  <c:v>41190</c:v>
                </c:pt>
                <c:pt idx="1482">
                  <c:v>41191</c:v>
                </c:pt>
                <c:pt idx="1483">
                  <c:v>41192</c:v>
                </c:pt>
                <c:pt idx="1484">
                  <c:v>41193</c:v>
                </c:pt>
                <c:pt idx="1485">
                  <c:v>41194</c:v>
                </c:pt>
                <c:pt idx="1486">
                  <c:v>41197</c:v>
                </c:pt>
                <c:pt idx="1487">
                  <c:v>41198</c:v>
                </c:pt>
                <c:pt idx="1488">
                  <c:v>41199</c:v>
                </c:pt>
                <c:pt idx="1489">
                  <c:v>41200</c:v>
                </c:pt>
                <c:pt idx="1490">
                  <c:v>41201</c:v>
                </c:pt>
                <c:pt idx="1491">
                  <c:v>41204</c:v>
                </c:pt>
                <c:pt idx="1492">
                  <c:v>41205</c:v>
                </c:pt>
                <c:pt idx="1493">
                  <c:v>41206</c:v>
                </c:pt>
                <c:pt idx="1494">
                  <c:v>41207</c:v>
                </c:pt>
                <c:pt idx="1495">
                  <c:v>41208</c:v>
                </c:pt>
                <c:pt idx="1496">
                  <c:v>41211</c:v>
                </c:pt>
                <c:pt idx="1497">
                  <c:v>41212</c:v>
                </c:pt>
                <c:pt idx="1498">
                  <c:v>41213</c:v>
                </c:pt>
                <c:pt idx="1499">
                  <c:v>41214</c:v>
                </c:pt>
                <c:pt idx="1500">
                  <c:v>41215</c:v>
                </c:pt>
                <c:pt idx="1501">
                  <c:v>41218</c:v>
                </c:pt>
                <c:pt idx="1502">
                  <c:v>41219</c:v>
                </c:pt>
                <c:pt idx="1503">
                  <c:v>41220</c:v>
                </c:pt>
                <c:pt idx="1504">
                  <c:v>41221</c:v>
                </c:pt>
                <c:pt idx="1505">
                  <c:v>41222</c:v>
                </c:pt>
                <c:pt idx="1506">
                  <c:v>41225</c:v>
                </c:pt>
                <c:pt idx="1507">
                  <c:v>41226</c:v>
                </c:pt>
                <c:pt idx="1508">
                  <c:v>41227</c:v>
                </c:pt>
                <c:pt idx="1509">
                  <c:v>41228</c:v>
                </c:pt>
                <c:pt idx="1510">
                  <c:v>41229</c:v>
                </c:pt>
                <c:pt idx="1511">
                  <c:v>41232</c:v>
                </c:pt>
                <c:pt idx="1512">
                  <c:v>41233</c:v>
                </c:pt>
                <c:pt idx="1513">
                  <c:v>41234</c:v>
                </c:pt>
                <c:pt idx="1514">
                  <c:v>41235</c:v>
                </c:pt>
                <c:pt idx="1515">
                  <c:v>41236</c:v>
                </c:pt>
                <c:pt idx="1516">
                  <c:v>41239</c:v>
                </c:pt>
                <c:pt idx="1517">
                  <c:v>41240</c:v>
                </c:pt>
                <c:pt idx="1518">
                  <c:v>41241</c:v>
                </c:pt>
                <c:pt idx="1519">
                  <c:v>41242</c:v>
                </c:pt>
                <c:pt idx="1520">
                  <c:v>41243</c:v>
                </c:pt>
                <c:pt idx="1521">
                  <c:v>41246</c:v>
                </c:pt>
                <c:pt idx="1522">
                  <c:v>41247</c:v>
                </c:pt>
                <c:pt idx="1523">
                  <c:v>41248</c:v>
                </c:pt>
                <c:pt idx="1524">
                  <c:v>41249</c:v>
                </c:pt>
                <c:pt idx="1525">
                  <c:v>41250</c:v>
                </c:pt>
                <c:pt idx="1526">
                  <c:v>41253</c:v>
                </c:pt>
                <c:pt idx="1527">
                  <c:v>41254</c:v>
                </c:pt>
                <c:pt idx="1528">
                  <c:v>41255</c:v>
                </c:pt>
                <c:pt idx="1529">
                  <c:v>41256</c:v>
                </c:pt>
                <c:pt idx="1530">
                  <c:v>41257</c:v>
                </c:pt>
                <c:pt idx="1531">
                  <c:v>41260</c:v>
                </c:pt>
                <c:pt idx="1532">
                  <c:v>41261</c:v>
                </c:pt>
                <c:pt idx="1533">
                  <c:v>41262</c:v>
                </c:pt>
                <c:pt idx="1534">
                  <c:v>41263</c:v>
                </c:pt>
                <c:pt idx="1535">
                  <c:v>41264</c:v>
                </c:pt>
                <c:pt idx="1536">
                  <c:v>41267</c:v>
                </c:pt>
                <c:pt idx="1537">
                  <c:v>41268</c:v>
                </c:pt>
                <c:pt idx="1538">
                  <c:v>41269</c:v>
                </c:pt>
                <c:pt idx="1539">
                  <c:v>41270</c:v>
                </c:pt>
                <c:pt idx="1540">
                  <c:v>41271</c:v>
                </c:pt>
                <c:pt idx="1541">
                  <c:v>41274</c:v>
                </c:pt>
                <c:pt idx="1542">
                  <c:v>41275</c:v>
                </c:pt>
                <c:pt idx="1543">
                  <c:v>41276</c:v>
                </c:pt>
                <c:pt idx="1544">
                  <c:v>41277</c:v>
                </c:pt>
                <c:pt idx="1545">
                  <c:v>41278</c:v>
                </c:pt>
                <c:pt idx="1546">
                  <c:v>41281</c:v>
                </c:pt>
                <c:pt idx="1547">
                  <c:v>41282</c:v>
                </c:pt>
                <c:pt idx="1548">
                  <c:v>41283</c:v>
                </c:pt>
                <c:pt idx="1549">
                  <c:v>41284</c:v>
                </c:pt>
                <c:pt idx="1550">
                  <c:v>41285</c:v>
                </c:pt>
                <c:pt idx="1551">
                  <c:v>41288</c:v>
                </c:pt>
                <c:pt idx="1552">
                  <c:v>41289</c:v>
                </c:pt>
                <c:pt idx="1553">
                  <c:v>41290</c:v>
                </c:pt>
                <c:pt idx="1554">
                  <c:v>41291</c:v>
                </c:pt>
                <c:pt idx="1555">
                  <c:v>41292</c:v>
                </c:pt>
                <c:pt idx="1556">
                  <c:v>41295</c:v>
                </c:pt>
                <c:pt idx="1557">
                  <c:v>41296</c:v>
                </c:pt>
                <c:pt idx="1558">
                  <c:v>41297</c:v>
                </c:pt>
                <c:pt idx="1559">
                  <c:v>41298</c:v>
                </c:pt>
                <c:pt idx="1560">
                  <c:v>41299</c:v>
                </c:pt>
                <c:pt idx="1561">
                  <c:v>41302</c:v>
                </c:pt>
                <c:pt idx="1562">
                  <c:v>41303</c:v>
                </c:pt>
                <c:pt idx="1563">
                  <c:v>41304</c:v>
                </c:pt>
                <c:pt idx="1564">
                  <c:v>41305</c:v>
                </c:pt>
                <c:pt idx="1565">
                  <c:v>41306</c:v>
                </c:pt>
                <c:pt idx="1566">
                  <c:v>41309</c:v>
                </c:pt>
                <c:pt idx="1567">
                  <c:v>41310</c:v>
                </c:pt>
                <c:pt idx="1568">
                  <c:v>41311</c:v>
                </c:pt>
                <c:pt idx="1569">
                  <c:v>41312</c:v>
                </c:pt>
                <c:pt idx="1570">
                  <c:v>41313</c:v>
                </c:pt>
                <c:pt idx="1571">
                  <c:v>41316</c:v>
                </c:pt>
                <c:pt idx="1572">
                  <c:v>41317</c:v>
                </c:pt>
                <c:pt idx="1573">
                  <c:v>41318</c:v>
                </c:pt>
                <c:pt idx="1574">
                  <c:v>41319</c:v>
                </c:pt>
                <c:pt idx="1575">
                  <c:v>41320</c:v>
                </c:pt>
                <c:pt idx="1576">
                  <c:v>41323</c:v>
                </c:pt>
                <c:pt idx="1577">
                  <c:v>41324</c:v>
                </c:pt>
                <c:pt idx="1578">
                  <c:v>41325</c:v>
                </c:pt>
                <c:pt idx="1579">
                  <c:v>41326</c:v>
                </c:pt>
                <c:pt idx="1580">
                  <c:v>41327</c:v>
                </c:pt>
                <c:pt idx="1581">
                  <c:v>41330</c:v>
                </c:pt>
                <c:pt idx="1582">
                  <c:v>41331</c:v>
                </c:pt>
                <c:pt idx="1583">
                  <c:v>41332</c:v>
                </c:pt>
                <c:pt idx="1584">
                  <c:v>41333</c:v>
                </c:pt>
                <c:pt idx="1585">
                  <c:v>41334</c:v>
                </c:pt>
                <c:pt idx="1586">
                  <c:v>41337</c:v>
                </c:pt>
                <c:pt idx="1587">
                  <c:v>41338</c:v>
                </c:pt>
                <c:pt idx="1588">
                  <c:v>41339</c:v>
                </c:pt>
                <c:pt idx="1589">
                  <c:v>41340</c:v>
                </c:pt>
                <c:pt idx="1590">
                  <c:v>41341</c:v>
                </c:pt>
                <c:pt idx="1591">
                  <c:v>41344</c:v>
                </c:pt>
                <c:pt idx="1592">
                  <c:v>41345</c:v>
                </c:pt>
                <c:pt idx="1593">
                  <c:v>41346</c:v>
                </c:pt>
                <c:pt idx="1594">
                  <c:v>41347</c:v>
                </c:pt>
                <c:pt idx="1595">
                  <c:v>41348</c:v>
                </c:pt>
                <c:pt idx="1596">
                  <c:v>41351</c:v>
                </c:pt>
                <c:pt idx="1597">
                  <c:v>41352</c:v>
                </c:pt>
                <c:pt idx="1598">
                  <c:v>41353</c:v>
                </c:pt>
                <c:pt idx="1599">
                  <c:v>41354</c:v>
                </c:pt>
                <c:pt idx="1600">
                  <c:v>41355</c:v>
                </c:pt>
                <c:pt idx="1601">
                  <c:v>41358</c:v>
                </c:pt>
                <c:pt idx="1602">
                  <c:v>41359</c:v>
                </c:pt>
                <c:pt idx="1603">
                  <c:v>41360</c:v>
                </c:pt>
                <c:pt idx="1604">
                  <c:v>41361</c:v>
                </c:pt>
                <c:pt idx="1605">
                  <c:v>41362</c:v>
                </c:pt>
                <c:pt idx="1606">
                  <c:v>41365</c:v>
                </c:pt>
                <c:pt idx="1607">
                  <c:v>41366</c:v>
                </c:pt>
                <c:pt idx="1608">
                  <c:v>41367</c:v>
                </c:pt>
                <c:pt idx="1609">
                  <c:v>41368</c:v>
                </c:pt>
                <c:pt idx="1610">
                  <c:v>41369</c:v>
                </c:pt>
                <c:pt idx="1611">
                  <c:v>41372</c:v>
                </c:pt>
                <c:pt idx="1612">
                  <c:v>41373</c:v>
                </c:pt>
                <c:pt idx="1613">
                  <c:v>41374</c:v>
                </c:pt>
                <c:pt idx="1614">
                  <c:v>41375</c:v>
                </c:pt>
                <c:pt idx="1615">
                  <c:v>41376</c:v>
                </c:pt>
                <c:pt idx="1616">
                  <c:v>41379</c:v>
                </c:pt>
                <c:pt idx="1617">
                  <c:v>41380</c:v>
                </c:pt>
                <c:pt idx="1618">
                  <c:v>41381</c:v>
                </c:pt>
                <c:pt idx="1619">
                  <c:v>41382</c:v>
                </c:pt>
                <c:pt idx="1620">
                  <c:v>41383</c:v>
                </c:pt>
                <c:pt idx="1621">
                  <c:v>41386</c:v>
                </c:pt>
                <c:pt idx="1622">
                  <c:v>41387</c:v>
                </c:pt>
                <c:pt idx="1623">
                  <c:v>41388</c:v>
                </c:pt>
                <c:pt idx="1624">
                  <c:v>41389</c:v>
                </c:pt>
                <c:pt idx="1625">
                  <c:v>41390</c:v>
                </c:pt>
                <c:pt idx="1626">
                  <c:v>41393</c:v>
                </c:pt>
                <c:pt idx="1627">
                  <c:v>41394</c:v>
                </c:pt>
                <c:pt idx="1628">
                  <c:v>41395</c:v>
                </c:pt>
                <c:pt idx="1629">
                  <c:v>41396</c:v>
                </c:pt>
                <c:pt idx="1630">
                  <c:v>41397</c:v>
                </c:pt>
                <c:pt idx="1631">
                  <c:v>41400</c:v>
                </c:pt>
                <c:pt idx="1632">
                  <c:v>41401</c:v>
                </c:pt>
                <c:pt idx="1633">
                  <c:v>41402</c:v>
                </c:pt>
                <c:pt idx="1634">
                  <c:v>41403</c:v>
                </c:pt>
                <c:pt idx="1635">
                  <c:v>41404</c:v>
                </c:pt>
                <c:pt idx="1636">
                  <c:v>41407</c:v>
                </c:pt>
                <c:pt idx="1637">
                  <c:v>41408</c:v>
                </c:pt>
                <c:pt idx="1638">
                  <c:v>41409</c:v>
                </c:pt>
                <c:pt idx="1639">
                  <c:v>41410</c:v>
                </c:pt>
                <c:pt idx="1640">
                  <c:v>41411</c:v>
                </c:pt>
                <c:pt idx="1641">
                  <c:v>41414</c:v>
                </c:pt>
                <c:pt idx="1642">
                  <c:v>41415</c:v>
                </c:pt>
                <c:pt idx="1643">
                  <c:v>41416</c:v>
                </c:pt>
                <c:pt idx="1644">
                  <c:v>41417</c:v>
                </c:pt>
                <c:pt idx="1645">
                  <c:v>41418</c:v>
                </c:pt>
                <c:pt idx="1646">
                  <c:v>41421</c:v>
                </c:pt>
                <c:pt idx="1647">
                  <c:v>41422</c:v>
                </c:pt>
                <c:pt idx="1648">
                  <c:v>41423</c:v>
                </c:pt>
                <c:pt idx="1649">
                  <c:v>41424</c:v>
                </c:pt>
                <c:pt idx="1650">
                  <c:v>41425</c:v>
                </c:pt>
              </c:numCache>
            </c:numRef>
          </c:xVal>
          <c:yVal>
            <c:numRef>
              <c:f>BF!$D$3:$D$1653</c:f>
              <c:numCache>
                <c:formatCode>General</c:formatCode>
                <c:ptCount val="1651"/>
                <c:pt idx="0">
                  <c:v>0.17499999999999999</c:v>
                </c:pt>
                <c:pt idx="1">
                  <c:v>0.17499999999999999</c:v>
                </c:pt>
                <c:pt idx="2">
                  <c:v>0.17499999999999999</c:v>
                </c:pt>
                <c:pt idx="3">
                  <c:v>0.16669999999999999</c:v>
                </c:pt>
                <c:pt idx="4">
                  <c:v>0.17499999999999999</c:v>
                </c:pt>
                <c:pt idx="5">
                  <c:v>0.17499999999999999</c:v>
                </c:pt>
                <c:pt idx="6">
                  <c:v>0.17499999999999999</c:v>
                </c:pt>
                <c:pt idx="7">
                  <c:v>0.17499999999999999</c:v>
                </c:pt>
                <c:pt idx="8">
                  <c:v>0.17499999999999999</c:v>
                </c:pt>
                <c:pt idx="9">
                  <c:v>0.16159999999999999</c:v>
                </c:pt>
                <c:pt idx="10">
                  <c:v>0.17499999999999999</c:v>
                </c:pt>
                <c:pt idx="11">
                  <c:v>0.17499999999999999</c:v>
                </c:pt>
                <c:pt idx="12">
                  <c:v>0.17499999999999999</c:v>
                </c:pt>
                <c:pt idx="13">
                  <c:v>0.17499999999999999</c:v>
                </c:pt>
                <c:pt idx="14">
                  <c:v>0.17499999999999999</c:v>
                </c:pt>
                <c:pt idx="15">
                  <c:v>0.17</c:v>
                </c:pt>
                <c:pt idx="16">
                  <c:v>0.17499999999999999</c:v>
                </c:pt>
                <c:pt idx="17">
                  <c:v>0.16669999999999999</c:v>
                </c:pt>
                <c:pt idx="18">
                  <c:v>0.17499999999999999</c:v>
                </c:pt>
                <c:pt idx="19">
                  <c:v>0.17499999999999999</c:v>
                </c:pt>
                <c:pt idx="20">
                  <c:v>0.17499999999999999</c:v>
                </c:pt>
                <c:pt idx="21">
                  <c:v>0.17499999999999999</c:v>
                </c:pt>
                <c:pt idx="22">
                  <c:v>0.17499999999999999</c:v>
                </c:pt>
                <c:pt idx="23">
                  <c:v>0.17499999999999999</c:v>
                </c:pt>
                <c:pt idx="24">
                  <c:v>0.16669999999999999</c:v>
                </c:pt>
                <c:pt idx="25">
                  <c:v>0.17499999999999999</c:v>
                </c:pt>
                <c:pt idx="26">
                  <c:v>0.17499999999999999</c:v>
                </c:pt>
                <c:pt idx="27">
                  <c:v>0.16669999999999999</c:v>
                </c:pt>
                <c:pt idx="28">
                  <c:v>0.17499999999999999</c:v>
                </c:pt>
                <c:pt idx="29">
                  <c:v>0.17499999999999999</c:v>
                </c:pt>
                <c:pt idx="30">
                  <c:v>0.17499999999999999</c:v>
                </c:pt>
                <c:pt idx="31">
                  <c:v>0.17499999999999999</c:v>
                </c:pt>
                <c:pt idx="32">
                  <c:v>0.17499999999999999</c:v>
                </c:pt>
                <c:pt idx="33">
                  <c:v>0.17499999999999999</c:v>
                </c:pt>
                <c:pt idx="34">
                  <c:v>0.16669999999999999</c:v>
                </c:pt>
                <c:pt idx="35">
                  <c:v>0.16669999999999999</c:v>
                </c:pt>
                <c:pt idx="36">
                  <c:v>0.16669999999999999</c:v>
                </c:pt>
                <c:pt idx="37">
                  <c:v>0.17499999999999999</c:v>
                </c:pt>
                <c:pt idx="38">
                  <c:v>0.16669999999999999</c:v>
                </c:pt>
                <c:pt idx="39">
                  <c:v>0.17499999999999999</c:v>
                </c:pt>
                <c:pt idx="40">
                  <c:v>0.17499999999999999</c:v>
                </c:pt>
                <c:pt idx="41">
                  <c:v>0.16159999999999999</c:v>
                </c:pt>
                <c:pt idx="42">
                  <c:v>0.17499999999999999</c:v>
                </c:pt>
                <c:pt idx="43">
                  <c:v>0.17499999999999999</c:v>
                </c:pt>
                <c:pt idx="44">
                  <c:v>0.17499999999999999</c:v>
                </c:pt>
                <c:pt idx="45">
                  <c:v>0.17499999999999999</c:v>
                </c:pt>
                <c:pt idx="46">
                  <c:v>0.17499999999999999</c:v>
                </c:pt>
                <c:pt idx="47">
                  <c:v>0.16159999999999999</c:v>
                </c:pt>
                <c:pt idx="48">
                  <c:v>0.17499999999999999</c:v>
                </c:pt>
                <c:pt idx="49">
                  <c:v>0.17499999999999999</c:v>
                </c:pt>
                <c:pt idx="50">
                  <c:v>0.16159999999999999</c:v>
                </c:pt>
                <c:pt idx="51">
                  <c:v>0.16159999999999999</c:v>
                </c:pt>
                <c:pt idx="52">
                  <c:v>0.17499999999999999</c:v>
                </c:pt>
                <c:pt idx="53">
                  <c:v>0.17499999999999999</c:v>
                </c:pt>
                <c:pt idx="54">
                  <c:v>0.17499999999999999</c:v>
                </c:pt>
                <c:pt idx="55">
                  <c:v>0.18690000000000001</c:v>
                </c:pt>
                <c:pt idx="56">
                  <c:v>0.17499999999999999</c:v>
                </c:pt>
                <c:pt idx="57">
                  <c:v>0.17499999999999999</c:v>
                </c:pt>
                <c:pt idx="58">
                  <c:v>0.17499999999999999</c:v>
                </c:pt>
                <c:pt idx="59">
                  <c:v>0.17499999999999999</c:v>
                </c:pt>
                <c:pt idx="60">
                  <c:v>0.17499999999999999</c:v>
                </c:pt>
                <c:pt idx="61">
                  <c:v>0.17499999999999999</c:v>
                </c:pt>
                <c:pt idx="62">
                  <c:v>0.17499999999999999</c:v>
                </c:pt>
                <c:pt idx="63">
                  <c:v>0.17499999999999999</c:v>
                </c:pt>
                <c:pt idx="64">
                  <c:v>0.18690000000000001</c:v>
                </c:pt>
                <c:pt idx="65">
                  <c:v>0.18690000000000001</c:v>
                </c:pt>
                <c:pt idx="66">
                  <c:v>0.17499999999999999</c:v>
                </c:pt>
                <c:pt idx="67">
                  <c:v>0.17499999999999999</c:v>
                </c:pt>
                <c:pt idx="68">
                  <c:v>0.18690000000000001</c:v>
                </c:pt>
                <c:pt idx="69">
                  <c:v>0.18690000000000001</c:v>
                </c:pt>
                <c:pt idx="70">
                  <c:v>0.17499999999999999</c:v>
                </c:pt>
                <c:pt idx="71">
                  <c:v>0.17499999999999999</c:v>
                </c:pt>
                <c:pt idx="72">
                  <c:v>0.17499999999999999</c:v>
                </c:pt>
                <c:pt idx="73">
                  <c:v>0.17499999999999999</c:v>
                </c:pt>
                <c:pt idx="74">
                  <c:v>0.17499999999999999</c:v>
                </c:pt>
                <c:pt idx="75">
                  <c:v>0.17499999999999999</c:v>
                </c:pt>
                <c:pt idx="76">
                  <c:v>0.17499999999999999</c:v>
                </c:pt>
                <c:pt idx="77">
                  <c:v>0.17499999999999999</c:v>
                </c:pt>
                <c:pt idx="78">
                  <c:v>0.17499999999999999</c:v>
                </c:pt>
                <c:pt idx="79">
                  <c:v>0.17499999999999999</c:v>
                </c:pt>
                <c:pt idx="80">
                  <c:v>0.17499999999999999</c:v>
                </c:pt>
                <c:pt idx="81">
                  <c:v>0.17499999999999999</c:v>
                </c:pt>
                <c:pt idx="82">
                  <c:v>0.17499999999999999</c:v>
                </c:pt>
                <c:pt idx="83">
                  <c:v>0.17499999999999999</c:v>
                </c:pt>
                <c:pt idx="84">
                  <c:v>0.17499999999999999</c:v>
                </c:pt>
                <c:pt idx="85">
                  <c:v>0.18179999999999999</c:v>
                </c:pt>
                <c:pt idx="86">
                  <c:v>0.17499999999999999</c:v>
                </c:pt>
                <c:pt idx="87">
                  <c:v>0.17499999999999999</c:v>
                </c:pt>
                <c:pt idx="88">
                  <c:v>0.17499999999999999</c:v>
                </c:pt>
                <c:pt idx="89">
                  <c:v>0.17499999999999999</c:v>
                </c:pt>
                <c:pt idx="90">
                  <c:v>0.17499999999999999</c:v>
                </c:pt>
                <c:pt idx="91">
                  <c:v>0.17499999999999999</c:v>
                </c:pt>
                <c:pt idx="92">
                  <c:v>0.17499999999999999</c:v>
                </c:pt>
                <c:pt idx="93">
                  <c:v>0.18690000000000001</c:v>
                </c:pt>
                <c:pt idx="94">
                  <c:v>0.17499999999999999</c:v>
                </c:pt>
                <c:pt idx="95">
                  <c:v>0.17499999999999999</c:v>
                </c:pt>
                <c:pt idx="96">
                  <c:v>0.17499999999999999</c:v>
                </c:pt>
                <c:pt idx="97">
                  <c:v>0.17499999999999999</c:v>
                </c:pt>
                <c:pt idx="98">
                  <c:v>0.17499999999999999</c:v>
                </c:pt>
                <c:pt idx="99">
                  <c:v>0.17499999999999999</c:v>
                </c:pt>
                <c:pt idx="100">
                  <c:v>0.17499999999999999</c:v>
                </c:pt>
                <c:pt idx="101">
                  <c:v>0.17499999999999999</c:v>
                </c:pt>
                <c:pt idx="102">
                  <c:v>0.17499999999999999</c:v>
                </c:pt>
                <c:pt idx="103">
                  <c:v>0.17499999999999999</c:v>
                </c:pt>
                <c:pt idx="104">
                  <c:v>0.17499999999999999</c:v>
                </c:pt>
                <c:pt idx="105">
                  <c:v>0.18690000000000001</c:v>
                </c:pt>
                <c:pt idx="106">
                  <c:v>0.16</c:v>
                </c:pt>
                <c:pt idx="107">
                  <c:v>0.17499999999999999</c:v>
                </c:pt>
                <c:pt idx="108">
                  <c:v>0.17499999999999999</c:v>
                </c:pt>
                <c:pt idx="109">
                  <c:v>0.17499999999999999</c:v>
                </c:pt>
                <c:pt idx="110">
                  <c:v>0.17499999999999999</c:v>
                </c:pt>
                <c:pt idx="111">
                  <c:v>0.17499999999999999</c:v>
                </c:pt>
                <c:pt idx="112">
                  <c:v>0.17499999999999999</c:v>
                </c:pt>
                <c:pt idx="113">
                  <c:v>0.16669999999999999</c:v>
                </c:pt>
                <c:pt idx="114">
                  <c:v>0.17499999999999999</c:v>
                </c:pt>
                <c:pt idx="115">
                  <c:v>0.17499999999999999</c:v>
                </c:pt>
                <c:pt idx="116">
                  <c:v>0.17499999999999999</c:v>
                </c:pt>
                <c:pt idx="117">
                  <c:v>0.17499999999999999</c:v>
                </c:pt>
                <c:pt idx="118">
                  <c:v>0.16669999999999999</c:v>
                </c:pt>
                <c:pt idx="119">
                  <c:v>0.17499999999999999</c:v>
                </c:pt>
                <c:pt idx="120">
                  <c:v>0.17499999999999999</c:v>
                </c:pt>
                <c:pt idx="121">
                  <c:v>0.17499999999999999</c:v>
                </c:pt>
                <c:pt idx="122">
                  <c:v>0.17499999999999999</c:v>
                </c:pt>
                <c:pt idx="123">
                  <c:v>0.17499999999999999</c:v>
                </c:pt>
                <c:pt idx="124">
                  <c:v>0.17499999999999999</c:v>
                </c:pt>
                <c:pt idx="125">
                  <c:v>0.17499999999999999</c:v>
                </c:pt>
                <c:pt idx="126">
                  <c:v>0.17499999999999999</c:v>
                </c:pt>
                <c:pt idx="127">
                  <c:v>0.17499999999999999</c:v>
                </c:pt>
                <c:pt idx="128">
                  <c:v>0.17499999999999999</c:v>
                </c:pt>
                <c:pt idx="129">
                  <c:v>0.17499999999999999</c:v>
                </c:pt>
                <c:pt idx="130">
                  <c:v>0.17499999999999999</c:v>
                </c:pt>
                <c:pt idx="131">
                  <c:v>0.17499999999999999</c:v>
                </c:pt>
                <c:pt idx="132">
                  <c:v>0.17499999999999999</c:v>
                </c:pt>
                <c:pt idx="133">
                  <c:v>0.17499999999999999</c:v>
                </c:pt>
                <c:pt idx="134">
                  <c:v>0.16159999999999999</c:v>
                </c:pt>
                <c:pt idx="135">
                  <c:v>0.17499999999999999</c:v>
                </c:pt>
                <c:pt idx="136">
                  <c:v>0.16159999999999999</c:v>
                </c:pt>
                <c:pt idx="137">
                  <c:v>0.17499999999999999</c:v>
                </c:pt>
                <c:pt idx="138">
                  <c:v>0.16159999999999999</c:v>
                </c:pt>
                <c:pt idx="139">
                  <c:v>0.17499999999999999</c:v>
                </c:pt>
                <c:pt idx="140">
                  <c:v>0.17499999999999999</c:v>
                </c:pt>
                <c:pt idx="141">
                  <c:v>0.17499999999999999</c:v>
                </c:pt>
                <c:pt idx="142">
                  <c:v>0.17499999999999999</c:v>
                </c:pt>
                <c:pt idx="143">
                  <c:v>0.17499999999999999</c:v>
                </c:pt>
                <c:pt idx="144">
                  <c:v>0.17499999999999999</c:v>
                </c:pt>
                <c:pt idx="145">
                  <c:v>0.17499999999999999</c:v>
                </c:pt>
                <c:pt idx="146">
                  <c:v>0.17499999999999999</c:v>
                </c:pt>
                <c:pt idx="147">
                  <c:v>0.17499999999999999</c:v>
                </c:pt>
                <c:pt idx="148">
                  <c:v>0.17499999999999999</c:v>
                </c:pt>
                <c:pt idx="149">
                  <c:v>0.17499999999999999</c:v>
                </c:pt>
                <c:pt idx="150">
                  <c:v>0.17499999999999999</c:v>
                </c:pt>
                <c:pt idx="151">
                  <c:v>0.17499999999999999</c:v>
                </c:pt>
                <c:pt idx="152">
                  <c:v>0.17499999999999999</c:v>
                </c:pt>
                <c:pt idx="153">
                  <c:v>0.17499999999999999</c:v>
                </c:pt>
                <c:pt idx="154">
                  <c:v>0.17499999999999999</c:v>
                </c:pt>
                <c:pt idx="155">
                  <c:v>0.2727</c:v>
                </c:pt>
                <c:pt idx="156">
                  <c:v>0.2727</c:v>
                </c:pt>
                <c:pt idx="157">
                  <c:v>0.17499999999999999</c:v>
                </c:pt>
                <c:pt idx="158">
                  <c:v>0.17499999999999999</c:v>
                </c:pt>
                <c:pt idx="159">
                  <c:v>1.125</c:v>
                </c:pt>
                <c:pt idx="160">
                  <c:v>0.85</c:v>
                </c:pt>
                <c:pt idx="161">
                  <c:v>0.85</c:v>
                </c:pt>
                <c:pt idx="162">
                  <c:v>0.85</c:v>
                </c:pt>
                <c:pt idx="163">
                  <c:v>1.125</c:v>
                </c:pt>
                <c:pt idx="164">
                  <c:v>0.6</c:v>
                </c:pt>
                <c:pt idx="165">
                  <c:v>0.6</c:v>
                </c:pt>
                <c:pt idx="166">
                  <c:v>0.6</c:v>
                </c:pt>
                <c:pt idx="167">
                  <c:v>0.6</c:v>
                </c:pt>
                <c:pt idx="168">
                  <c:v>0.6</c:v>
                </c:pt>
                <c:pt idx="169">
                  <c:v>0.35</c:v>
                </c:pt>
                <c:pt idx="170">
                  <c:v>0.35</c:v>
                </c:pt>
                <c:pt idx="171">
                  <c:v>0.35</c:v>
                </c:pt>
                <c:pt idx="172">
                  <c:v>0.35</c:v>
                </c:pt>
                <c:pt idx="173">
                  <c:v>0.65</c:v>
                </c:pt>
                <c:pt idx="174">
                  <c:v>0.65</c:v>
                </c:pt>
                <c:pt idx="175">
                  <c:v>0.65</c:v>
                </c:pt>
                <c:pt idx="176">
                  <c:v>0.45</c:v>
                </c:pt>
                <c:pt idx="177">
                  <c:v>0.45</c:v>
                </c:pt>
                <c:pt idx="178">
                  <c:v>0.3</c:v>
                </c:pt>
                <c:pt idx="179">
                  <c:v>0.45</c:v>
                </c:pt>
                <c:pt idx="180">
                  <c:v>0.45</c:v>
                </c:pt>
                <c:pt idx="181">
                  <c:v>0.3</c:v>
                </c:pt>
                <c:pt idx="182">
                  <c:v>0.45</c:v>
                </c:pt>
                <c:pt idx="183">
                  <c:v>0.45</c:v>
                </c:pt>
                <c:pt idx="184">
                  <c:v>0.45</c:v>
                </c:pt>
                <c:pt idx="185">
                  <c:v>0.45</c:v>
                </c:pt>
                <c:pt idx="186">
                  <c:v>0.45</c:v>
                </c:pt>
                <c:pt idx="187">
                  <c:v>0.45</c:v>
                </c:pt>
                <c:pt idx="188">
                  <c:v>0.45</c:v>
                </c:pt>
                <c:pt idx="189">
                  <c:v>0.45</c:v>
                </c:pt>
                <c:pt idx="190">
                  <c:v>0.45</c:v>
                </c:pt>
                <c:pt idx="191">
                  <c:v>0.45</c:v>
                </c:pt>
                <c:pt idx="192">
                  <c:v>0.45</c:v>
                </c:pt>
                <c:pt idx="193">
                  <c:v>0.45</c:v>
                </c:pt>
                <c:pt idx="194">
                  <c:v>0.45</c:v>
                </c:pt>
                <c:pt idx="195">
                  <c:v>0.45</c:v>
                </c:pt>
                <c:pt idx="196">
                  <c:v>0.45</c:v>
                </c:pt>
                <c:pt idx="197">
                  <c:v>0.45</c:v>
                </c:pt>
                <c:pt idx="198">
                  <c:v>0.45</c:v>
                </c:pt>
                <c:pt idx="199">
                  <c:v>0.45</c:v>
                </c:pt>
                <c:pt idx="200">
                  <c:v>0.32679999999999998</c:v>
                </c:pt>
                <c:pt idx="201">
                  <c:v>0.30299999999999999</c:v>
                </c:pt>
                <c:pt idx="202">
                  <c:v>0.3</c:v>
                </c:pt>
                <c:pt idx="203">
                  <c:v>0.4</c:v>
                </c:pt>
                <c:pt idx="204">
                  <c:v>0.2</c:v>
                </c:pt>
                <c:pt idx="205">
                  <c:v>0.30809999999999998</c:v>
                </c:pt>
                <c:pt idx="206">
                  <c:v>0.3</c:v>
                </c:pt>
                <c:pt idx="207">
                  <c:v>0.3</c:v>
                </c:pt>
                <c:pt idx="208">
                  <c:v>0.27679999999999999</c:v>
                </c:pt>
                <c:pt idx="209">
                  <c:v>0.3</c:v>
                </c:pt>
                <c:pt idx="210">
                  <c:v>0.30299999999999999</c:v>
                </c:pt>
                <c:pt idx="211">
                  <c:v>0.3</c:v>
                </c:pt>
                <c:pt idx="212">
                  <c:v>0.30809999999999998</c:v>
                </c:pt>
                <c:pt idx="213">
                  <c:v>0.3</c:v>
                </c:pt>
                <c:pt idx="214">
                  <c:v>0.3</c:v>
                </c:pt>
                <c:pt idx="215">
                  <c:v>0.3</c:v>
                </c:pt>
                <c:pt idx="216">
                  <c:v>0.3</c:v>
                </c:pt>
                <c:pt idx="217">
                  <c:v>0.3</c:v>
                </c:pt>
                <c:pt idx="218">
                  <c:v>0.3</c:v>
                </c:pt>
                <c:pt idx="219">
                  <c:v>0.3</c:v>
                </c:pt>
                <c:pt idx="220">
                  <c:v>0.32119999999999999</c:v>
                </c:pt>
                <c:pt idx="221">
                  <c:v>0.3</c:v>
                </c:pt>
                <c:pt idx="222">
                  <c:v>0.3</c:v>
                </c:pt>
                <c:pt idx="223">
                  <c:v>0.35149999999999998</c:v>
                </c:pt>
                <c:pt idx="224">
                  <c:v>0.3</c:v>
                </c:pt>
                <c:pt idx="225">
                  <c:v>0.3</c:v>
                </c:pt>
                <c:pt idx="226">
                  <c:v>0.3</c:v>
                </c:pt>
                <c:pt idx="227">
                  <c:v>0.3</c:v>
                </c:pt>
                <c:pt idx="228">
                  <c:v>0.3</c:v>
                </c:pt>
                <c:pt idx="229">
                  <c:v>0.34139999999999998</c:v>
                </c:pt>
                <c:pt idx="230">
                  <c:v>0.3</c:v>
                </c:pt>
                <c:pt idx="231">
                  <c:v>0.3</c:v>
                </c:pt>
                <c:pt idx="232">
                  <c:v>0.3</c:v>
                </c:pt>
                <c:pt idx="233">
                  <c:v>0.32500000000000001</c:v>
                </c:pt>
                <c:pt idx="234">
                  <c:v>0.3</c:v>
                </c:pt>
                <c:pt idx="235">
                  <c:v>0.32629999999999998</c:v>
                </c:pt>
                <c:pt idx="236">
                  <c:v>0.33129999999999998</c:v>
                </c:pt>
                <c:pt idx="237">
                  <c:v>0.32500000000000001</c:v>
                </c:pt>
                <c:pt idx="238">
                  <c:v>0.3</c:v>
                </c:pt>
                <c:pt idx="239">
                  <c:v>0.33750000000000002</c:v>
                </c:pt>
                <c:pt idx="240">
                  <c:v>0.3</c:v>
                </c:pt>
                <c:pt idx="241">
                  <c:v>0.33750000000000002</c:v>
                </c:pt>
                <c:pt idx="242">
                  <c:v>0.33750000000000002</c:v>
                </c:pt>
                <c:pt idx="243">
                  <c:v>0.33750000000000002</c:v>
                </c:pt>
                <c:pt idx="244">
                  <c:v>0.33750000000000002</c:v>
                </c:pt>
                <c:pt idx="245">
                  <c:v>0.3</c:v>
                </c:pt>
                <c:pt idx="246">
                  <c:v>0.3</c:v>
                </c:pt>
                <c:pt idx="247">
                  <c:v>0.3</c:v>
                </c:pt>
                <c:pt idx="248">
                  <c:v>0.3</c:v>
                </c:pt>
                <c:pt idx="249">
                  <c:v>0.3</c:v>
                </c:pt>
                <c:pt idx="250">
                  <c:v>0.3</c:v>
                </c:pt>
                <c:pt idx="251">
                  <c:v>0.3</c:v>
                </c:pt>
                <c:pt idx="252">
                  <c:v>0.3</c:v>
                </c:pt>
                <c:pt idx="253">
                  <c:v>0.3</c:v>
                </c:pt>
                <c:pt idx="254">
                  <c:v>0.3</c:v>
                </c:pt>
                <c:pt idx="255">
                  <c:v>0.3</c:v>
                </c:pt>
                <c:pt idx="256">
                  <c:v>0.3</c:v>
                </c:pt>
                <c:pt idx="257">
                  <c:v>0.3</c:v>
                </c:pt>
                <c:pt idx="258">
                  <c:v>0.3</c:v>
                </c:pt>
                <c:pt idx="259">
                  <c:v>0.33750000000000002</c:v>
                </c:pt>
                <c:pt idx="260">
                  <c:v>0.3</c:v>
                </c:pt>
                <c:pt idx="261">
                  <c:v>0.3</c:v>
                </c:pt>
                <c:pt idx="262">
                  <c:v>0.3</c:v>
                </c:pt>
                <c:pt idx="263">
                  <c:v>0.34649999999999997</c:v>
                </c:pt>
                <c:pt idx="264">
                  <c:v>0.34139999999999998</c:v>
                </c:pt>
                <c:pt idx="265">
                  <c:v>0.3</c:v>
                </c:pt>
                <c:pt idx="266">
                  <c:v>0.3</c:v>
                </c:pt>
                <c:pt idx="267">
                  <c:v>0.3</c:v>
                </c:pt>
                <c:pt idx="268">
                  <c:v>0.3</c:v>
                </c:pt>
                <c:pt idx="269">
                  <c:v>0.3</c:v>
                </c:pt>
                <c:pt idx="270">
                  <c:v>0.3</c:v>
                </c:pt>
                <c:pt idx="271">
                  <c:v>0.3</c:v>
                </c:pt>
                <c:pt idx="272">
                  <c:v>0.3</c:v>
                </c:pt>
                <c:pt idx="273">
                  <c:v>0.3</c:v>
                </c:pt>
                <c:pt idx="274">
                  <c:v>0.3</c:v>
                </c:pt>
                <c:pt idx="275">
                  <c:v>0.3</c:v>
                </c:pt>
                <c:pt idx="276">
                  <c:v>0.3</c:v>
                </c:pt>
                <c:pt idx="277">
                  <c:v>0.3</c:v>
                </c:pt>
                <c:pt idx="278">
                  <c:v>0.3</c:v>
                </c:pt>
                <c:pt idx="279">
                  <c:v>0.3</c:v>
                </c:pt>
                <c:pt idx="280">
                  <c:v>0.3</c:v>
                </c:pt>
                <c:pt idx="281">
                  <c:v>0.3</c:v>
                </c:pt>
                <c:pt idx="282">
                  <c:v>0.3</c:v>
                </c:pt>
                <c:pt idx="283">
                  <c:v>0.3</c:v>
                </c:pt>
                <c:pt idx="284">
                  <c:v>0.3</c:v>
                </c:pt>
                <c:pt idx="285">
                  <c:v>0.3</c:v>
                </c:pt>
                <c:pt idx="286">
                  <c:v>0.3</c:v>
                </c:pt>
                <c:pt idx="287">
                  <c:v>0.3</c:v>
                </c:pt>
                <c:pt idx="288">
                  <c:v>0.3</c:v>
                </c:pt>
                <c:pt idx="289">
                  <c:v>0.38179999999999997</c:v>
                </c:pt>
                <c:pt idx="290">
                  <c:v>0.3</c:v>
                </c:pt>
                <c:pt idx="291">
                  <c:v>0.3</c:v>
                </c:pt>
                <c:pt idx="292">
                  <c:v>0.3</c:v>
                </c:pt>
                <c:pt idx="293">
                  <c:v>0.3</c:v>
                </c:pt>
                <c:pt idx="294">
                  <c:v>0.3</c:v>
                </c:pt>
                <c:pt idx="295">
                  <c:v>0.3</c:v>
                </c:pt>
                <c:pt idx="296">
                  <c:v>0.3</c:v>
                </c:pt>
                <c:pt idx="297">
                  <c:v>0.3</c:v>
                </c:pt>
                <c:pt idx="298">
                  <c:v>0.39190000000000003</c:v>
                </c:pt>
                <c:pt idx="299">
                  <c:v>0.3</c:v>
                </c:pt>
                <c:pt idx="300">
                  <c:v>0.4</c:v>
                </c:pt>
                <c:pt idx="301">
                  <c:v>0.38690000000000002</c:v>
                </c:pt>
                <c:pt idx="302">
                  <c:v>0.3</c:v>
                </c:pt>
                <c:pt idx="303">
                  <c:v>0.3</c:v>
                </c:pt>
                <c:pt idx="304">
                  <c:v>0.3</c:v>
                </c:pt>
                <c:pt idx="305">
                  <c:v>0.3</c:v>
                </c:pt>
                <c:pt idx="306">
                  <c:v>0.3</c:v>
                </c:pt>
                <c:pt idx="307">
                  <c:v>0.3</c:v>
                </c:pt>
                <c:pt idx="308">
                  <c:v>0.3</c:v>
                </c:pt>
                <c:pt idx="309">
                  <c:v>0.3</c:v>
                </c:pt>
                <c:pt idx="310">
                  <c:v>0.3</c:v>
                </c:pt>
                <c:pt idx="311">
                  <c:v>0.3</c:v>
                </c:pt>
                <c:pt idx="312">
                  <c:v>0.39700000000000002</c:v>
                </c:pt>
                <c:pt idx="313">
                  <c:v>0.3</c:v>
                </c:pt>
                <c:pt idx="314">
                  <c:v>0.3</c:v>
                </c:pt>
                <c:pt idx="315">
                  <c:v>0.3</c:v>
                </c:pt>
                <c:pt idx="316">
                  <c:v>0.3</c:v>
                </c:pt>
                <c:pt idx="317">
                  <c:v>0.3</c:v>
                </c:pt>
                <c:pt idx="318">
                  <c:v>0.3</c:v>
                </c:pt>
                <c:pt idx="319">
                  <c:v>0.3</c:v>
                </c:pt>
                <c:pt idx="320">
                  <c:v>0.3</c:v>
                </c:pt>
                <c:pt idx="321">
                  <c:v>0.3</c:v>
                </c:pt>
                <c:pt idx="322">
                  <c:v>0.3</c:v>
                </c:pt>
                <c:pt idx="323">
                  <c:v>0.3</c:v>
                </c:pt>
                <c:pt idx="324">
                  <c:v>0.3</c:v>
                </c:pt>
                <c:pt idx="325">
                  <c:v>0.3</c:v>
                </c:pt>
                <c:pt idx="326">
                  <c:v>0.3</c:v>
                </c:pt>
                <c:pt idx="327">
                  <c:v>0.3</c:v>
                </c:pt>
                <c:pt idx="328">
                  <c:v>0.3</c:v>
                </c:pt>
                <c:pt idx="329">
                  <c:v>0.3</c:v>
                </c:pt>
                <c:pt idx="330">
                  <c:v>0.29699999999999999</c:v>
                </c:pt>
                <c:pt idx="331">
                  <c:v>0.34699999999999998</c:v>
                </c:pt>
                <c:pt idx="332">
                  <c:v>0.32829999999999998</c:v>
                </c:pt>
                <c:pt idx="333">
                  <c:v>0.34699999999999998</c:v>
                </c:pt>
                <c:pt idx="334">
                  <c:v>0.33839999999999998</c:v>
                </c:pt>
                <c:pt idx="335">
                  <c:v>0.29699999999999999</c:v>
                </c:pt>
                <c:pt idx="336">
                  <c:v>0.3</c:v>
                </c:pt>
                <c:pt idx="337">
                  <c:v>0.32940000000000003</c:v>
                </c:pt>
                <c:pt idx="338">
                  <c:v>0.31929999999999997</c:v>
                </c:pt>
                <c:pt idx="339">
                  <c:v>0.3</c:v>
                </c:pt>
                <c:pt idx="340">
                  <c:v>0.27679999999999999</c:v>
                </c:pt>
                <c:pt idx="341">
                  <c:v>0.3</c:v>
                </c:pt>
                <c:pt idx="342">
                  <c:v>0.30299999999999999</c:v>
                </c:pt>
                <c:pt idx="343">
                  <c:v>0.3</c:v>
                </c:pt>
                <c:pt idx="344">
                  <c:v>0.3</c:v>
                </c:pt>
                <c:pt idx="345">
                  <c:v>0.33750000000000002</c:v>
                </c:pt>
                <c:pt idx="346">
                  <c:v>0.35</c:v>
                </c:pt>
                <c:pt idx="347">
                  <c:v>0.33179999999999998</c:v>
                </c:pt>
                <c:pt idx="348">
                  <c:v>0.30809999999999998</c:v>
                </c:pt>
                <c:pt idx="349">
                  <c:v>0.30299999999999999</c:v>
                </c:pt>
                <c:pt idx="350">
                  <c:v>0.35</c:v>
                </c:pt>
                <c:pt idx="351">
                  <c:v>0.31929999999999997</c:v>
                </c:pt>
                <c:pt idx="352">
                  <c:v>0.35</c:v>
                </c:pt>
                <c:pt idx="353">
                  <c:v>0.3</c:v>
                </c:pt>
                <c:pt idx="354">
                  <c:v>0.33750000000000002</c:v>
                </c:pt>
                <c:pt idx="355">
                  <c:v>0.35</c:v>
                </c:pt>
                <c:pt idx="356">
                  <c:v>0.31430000000000002</c:v>
                </c:pt>
                <c:pt idx="357">
                  <c:v>0.3</c:v>
                </c:pt>
                <c:pt idx="358">
                  <c:v>0.31430000000000002</c:v>
                </c:pt>
                <c:pt idx="359">
                  <c:v>0.35</c:v>
                </c:pt>
                <c:pt idx="360">
                  <c:v>0.30130000000000001</c:v>
                </c:pt>
                <c:pt idx="361">
                  <c:v>0.35</c:v>
                </c:pt>
                <c:pt idx="362">
                  <c:v>0.32500000000000001</c:v>
                </c:pt>
                <c:pt idx="363">
                  <c:v>0.30299999999999999</c:v>
                </c:pt>
                <c:pt idx="364">
                  <c:v>0.32500000000000001</c:v>
                </c:pt>
                <c:pt idx="365">
                  <c:v>0.33329999999999999</c:v>
                </c:pt>
                <c:pt idx="366">
                  <c:v>0.32500000000000001</c:v>
                </c:pt>
                <c:pt idx="367">
                  <c:v>0.29799999999999999</c:v>
                </c:pt>
                <c:pt idx="368">
                  <c:v>0.30809999999999998</c:v>
                </c:pt>
                <c:pt idx="369">
                  <c:v>0.30809999999999998</c:v>
                </c:pt>
                <c:pt idx="370">
                  <c:v>0.3</c:v>
                </c:pt>
                <c:pt idx="371">
                  <c:v>0.2828</c:v>
                </c:pt>
                <c:pt idx="372">
                  <c:v>0.29170000000000001</c:v>
                </c:pt>
                <c:pt idx="373">
                  <c:v>0.32500000000000001</c:v>
                </c:pt>
                <c:pt idx="374">
                  <c:v>0.29170000000000001</c:v>
                </c:pt>
                <c:pt idx="375">
                  <c:v>0.27779999999999999</c:v>
                </c:pt>
                <c:pt idx="376">
                  <c:v>0.32500000000000001</c:v>
                </c:pt>
                <c:pt idx="377">
                  <c:v>0.3</c:v>
                </c:pt>
                <c:pt idx="378">
                  <c:v>0.2828</c:v>
                </c:pt>
                <c:pt idx="379">
                  <c:v>0.32500000000000001</c:v>
                </c:pt>
                <c:pt idx="380">
                  <c:v>0.32500000000000001</c:v>
                </c:pt>
                <c:pt idx="381">
                  <c:v>0.30299999999999999</c:v>
                </c:pt>
                <c:pt idx="382">
                  <c:v>0.27779999999999999</c:v>
                </c:pt>
                <c:pt idx="383">
                  <c:v>0.3</c:v>
                </c:pt>
                <c:pt idx="384">
                  <c:v>0.2792</c:v>
                </c:pt>
                <c:pt idx="385">
                  <c:v>0.27779999999999999</c:v>
                </c:pt>
                <c:pt idx="386">
                  <c:v>0.3</c:v>
                </c:pt>
                <c:pt idx="387">
                  <c:v>0.2792</c:v>
                </c:pt>
                <c:pt idx="388">
                  <c:v>0.3</c:v>
                </c:pt>
                <c:pt idx="389">
                  <c:v>0.27779999999999999</c:v>
                </c:pt>
                <c:pt idx="390">
                  <c:v>0.30809999999999998</c:v>
                </c:pt>
                <c:pt idx="391">
                  <c:v>0.3</c:v>
                </c:pt>
                <c:pt idx="392">
                  <c:v>0.45</c:v>
                </c:pt>
                <c:pt idx="393">
                  <c:v>0.3</c:v>
                </c:pt>
                <c:pt idx="394">
                  <c:v>0.29899999999999999</c:v>
                </c:pt>
                <c:pt idx="395">
                  <c:v>0.29899999999999999</c:v>
                </c:pt>
                <c:pt idx="396">
                  <c:v>0.30030000000000001</c:v>
                </c:pt>
                <c:pt idx="397">
                  <c:v>0.29899999999999999</c:v>
                </c:pt>
                <c:pt idx="398">
                  <c:v>0.29899999999999999</c:v>
                </c:pt>
                <c:pt idx="399">
                  <c:v>0.29899999999999999</c:v>
                </c:pt>
                <c:pt idx="400">
                  <c:v>0.29899999999999999</c:v>
                </c:pt>
                <c:pt idx="401">
                  <c:v>0.28710000000000002</c:v>
                </c:pt>
                <c:pt idx="402">
                  <c:v>0.29949999999999999</c:v>
                </c:pt>
                <c:pt idx="403">
                  <c:v>0.29949999999999999</c:v>
                </c:pt>
                <c:pt idx="404">
                  <c:v>0.29899999999999999</c:v>
                </c:pt>
                <c:pt idx="405">
                  <c:v>0.29160000000000003</c:v>
                </c:pt>
                <c:pt idx="406">
                  <c:v>0.29210000000000003</c:v>
                </c:pt>
                <c:pt idx="407">
                  <c:v>0.29899999999999999</c:v>
                </c:pt>
                <c:pt idx="408">
                  <c:v>0.31040000000000001</c:v>
                </c:pt>
                <c:pt idx="409">
                  <c:v>0.29899999999999999</c:v>
                </c:pt>
                <c:pt idx="410">
                  <c:v>0.29899999999999999</c:v>
                </c:pt>
                <c:pt idx="411">
                  <c:v>0.32450000000000001</c:v>
                </c:pt>
                <c:pt idx="412">
                  <c:v>0.32400000000000001</c:v>
                </c:pt>
                <c:pt idx="413">
                  <c:v>0.30280000000000001</c:v>
                </c:pt>
                <c:pt idx="414">
                  <c:v>0.3054</c:v>
                </c:pt>
                <c:pt idx="415">
                  <c:v>0.30280000000000001</c:v>
                </c:pt>
                <c:pt idx="416">
                  <c:v>0.3</c:v>
                </c:pt>
                <c:pt idx="417">
                  <c:v>0.29899999999999999</c:v>
                </c:pt>
                <c:pt idx="418">
                  <c:v>0.29899999999999999</c:v>
                </c:pt>
                <c:pt idx="419">
                  <c:v>0.29899999999999999</c:v>
                </c:pt>
                <c:pt idx="420">
                  <c:v>0.29899999999999999</c:v>
                </c:pt>
                <c:pt idx="421">
                  <c:v>0.29899999999999999</c:v>
                </c:pt>
                <c:pt idx="422">
                  <c:v>0.29949999999999999</c:v>
                </c:pt>
                <c:pt idx="423">
                  <c:v>0.29899999999999999</c:v>
                </c:pt>
                <c:pt idx="424">
                  <c:v>0.29949999999999999</c:v>
                </c:pt>
                <c:pt idx="425">
                  <c:v>0.29949999999999999</c:v>
                </c:pt>
                <c:pt idx="426">
                  <c:v>0.31850000000000001</c:v>
                </c:pt>
                <c:pt idx="427">
                  <c:v>0.31850000000000001</c:v>
                </c:pt>
                <c:pt idx="428">
                  <c:v>0.316</c:v>
                </c:pt>
                <c:pt idx="429">
                  <c:v>0.29949999999999999</c:v>
                </c:pt>
                <c:pt idx="430">
                  <c:v>0.34949999999999998</c:v>
                </c:pt>
                <c:pt idx="431">
                  <c:v>0.32250000000000001</c:v>
                </c:pt>
                <c:pt idx="432">
                  <c:v>0.32250000000000001</c:v>
                </c:pt>
                <c:pt idx="433">
                  <c:v>0.32250000000000001</c:v>
                </c:pt>
                <c:pt idx="434">
                  <c:v>0.32300000000000001</c:v>
                </c:pt>
                <c:pt idx="435">
                  <c:v>0.40350000000000003</c:v>
                </c:pt>
                <c:pt idx="436">
                  <c:v>0.32500000000000001</c:v>
                </c:pt>
                <c:pt idx="437">
                  <c:v>0.39050000000000001</c:v>
                </c:pt>
                <c:pt idx="438">
                  <c:v>0.44540000000000002</c:v>
                </c:pt>
                <c:pt idx="439">
                  <c:v>0.33950000000000002</c:v>
                </c:pt>
                <c:pt idx="440">
                  <c:v>0.3795</c:v>
                </c:pt>
                <c:pt idx="441">
                  <c:v>0.32</c:v>
                </c:pt>
                <c:pt idx="442">
                  <c:v>0.32</c:v>
                </c:pt>
                <c:pt idx="443">
                  <c:v>0.36699999999999999</c:v>
                </c:pt>
                <c:pt idx="444">
                  <c:v>0.32</c:v>
                </c:pt>
                <c:pt idx="445">
                  <c:v>0.33800000000000002</c:v>
                </c:pt>
                <c:pt idx="446">
                  <c:v>0.32350000000000001</c:v>
                </c:pt>
                <c:pt idx="447">
                  <c:v>0.33800000000000002</c:v>
                </c:pt>
                <c:pt idx="448">
                  <c:v>0.312</c:v>
                </c:pt>
                <c:pt idx="449">
                  <c:v>0.33750000000000002</c:v>
                </c:pt>
                <c:pt idx="450">
                  <c:v>0.35149999999999998</c:v>
                </c:pt>
                <c:pt idx="451">
                  <c:v>0.375</c:v>
                </c:pt>
                <c:pt idx="452">
                  <c:v>0.3745</c:v>
                </c:pt>
                <c:pt idx="453">
                  <c:v>0.36349999999999999</c:v>
                </c:pt>
                <c:pt idx="454">
                  <c:v>0.36149999999999999</c:v>
                </c:pt>
                <c:pt idx="455">
                  <c:v>0.35599999999999998</c:v>
                </c:pt>
                <c:pt idx="456">
                  <c:v>0.40949999999999998</c:v>
                </c:pt>
                <c:pt idx="457">
                  <c:v>0.46450000000000002</c:v>
                </c:pt>
                <c:pt idx="458">
                  <c:v>0.47049999999999997</c:v>
                </c:pt>
                <c:pt idx="459">
                  <c:v>0.46650000000000003</c:v>
                </c:pt>
                <c:pt idx="460">
                  <c:v>0.47499999999999998</c:v>
                </c:pt>
                <c:pt idx="461">
                  <c:v>0.67600000000000005</c:v>
                </c:pt>
                <c:pt idx="462">
                  <c:v>0.67800000000000005</c:v>
                </c:pt>
                <c:pt idx="463">
                  <c:v>0.77849999999999997</c:v>
                </c:pt>
                <c:pt idx="464">
                  <c:v>0.77800000000000002</c:v>
                </c:pt>
                <c:pt idx="465">
                  <c:v>0.626</c:v>
                </c:pt>
                <c:pt idx="466">
                  <c:v>0.627</c:v>
                </c:pt>
                <c:pt idx="467">
                  <c:v>0.62749999999999995</c:v>
                </c:pt>
                <c:pt idx="468">
                  <c:v>0.62549999999999994</c:v>
                </c:pt>
                <c:pt idx="469">
                  <c:v>0.62649999999999995</c:v>
                </c:pt>
                <c:pt idx="470">
                  <c:v>0.57499999999999996</c:v>
                </c:pt>
                <c:pt idx="471">
                  <c:v>0.57699999999999996</c:v>
                </c:pt>
                <c:pt idx="472">
                  <c:v>0.57799999999999996</c:v>
                </c:pt>
                <c:pt idx="473">
                  <c:v>0.74150000000000005</c:v>
                </c:pt>
                <c:pt idx="474">
                  <c:v>0.57699999999999996</c:v>
                </c:pt>
                <c:pt idx="475">
                  <c:v>0.66210000000000002</c:v>
                </c:pt>
                <c:pt idx="476">
                  <c:v>0.57850000000000001</c:v>
                </c:pt>
                <c:pt idx="477">
                  <c:v>0.62849999999999995</c:v>
                </c:pt>
                <c:pt idx="478">
                  <c:v>0.64949999999999997</c:v>
                </c:pt>
                <c:pt idx="479">
                  <c:v>0.98480000000000001</c:v>
                </c:pt>
                <c:pt idx="480">
                  <c:v>0.57650000000000001</c:v>
                </c:pt>
                <c:pt idx="481">
                  <c:v>0.628</c:v>
                </c:pt>
                <c:pt idx="482">
                  <c:v>0.628</c:v>
                </c:pt>
                <c:pt idx="483">
                  <c:v>0.62749999999999995</c:v>
                </c:pt>
                <c:pt idx="484">
                  <c:v>0.628</c:v>
                </c:pt>
                <c:pt idx="485">
                  <c:v>0.62749999999999995</c:v>
                </c:pt>
                <c:pt idx="486">
                  <c:v>0.626</c:v>
                </c:pt>
                <c:pt idx="487">
                  <c:v>0.62350000000000005</c:v>
                </c:pt>
                <c:pt idx="488">
                  <c:v>0.62450000000000006</c:v>
                </c:pt>
                <c:pt idx="489">
                  <c:v>0.625</c:v>
                </c:pt>
                <c:pt idx="490">
                  <c:v>0.62450000000000006</c:v>
                </c:pt>
                <c:pt idx="491">
                  <c:v>0.62350000000000005</c:v>
                </c:pt>
                <c:pt idx="492">
                  <c:v>0.62350000000000005</c:v>
                </c:pt>
                <c:pt idx="493">
                  <c:v>0.623</c:v>
                </c:pt>
                <c:pt idx="494">
                  <c:v>0.62350000000000005</c:v>
                </c:pt>
                <c:pt idx="495">
                  <c:v>0.623</c:v>
                </c:pt>
                <c:pt idx="496">
                  <c:v>0.64749999999999996</c:v>
                </c:pt>
                <c:pt idx="497">
                  <c:v>0.77569999999999995</c:v>
                </c:pt>
                <c:pt idx="498">
                  <c:v>0.62250000000000005</c:v>
                </c:pt>
                <c:pt idx="499">
                  <c:v>0.623</c:v>
                </c:pt>
                <c:pt idx="500">
                  <c:v>0.62450000000000006</c:v>
                </c:pt>
                <c:pt idx="501">
                  <c:v>0.626</c:v>
                </c:pt>
                <c:pt idx="502">
                  <c:v>0.57550000000000001</c:v>
                </c:pt>
                <c:pt idx="503">
                  <c:v>0.57050000000000001</c:v>
                </c:pt>
                <c:pt idx="504">
                  <c:v>0.56950000000000001</c:v>
                </c:pt>
                <c:pt idx="505">
                  <c:v>0.56999999999999995</c:v>
                </c:pt>
                <c:pt idx="506">
                  <c:v>0.92500000000000004</c:v>
                </c:pt>
                <c:pt idx="507">
                  <c:v>0.56899999999999995</c:v>
                </c:pt>
                <c:pt idx="508">
                  <c:v>0.56950000000000001</c:v>
                </c:pt>
                <c:pt idx="509">
                  <c:v>0.90749999999999997</c:v>
                </c:pt>
                <c:pt idx="510">
                  <c:v>0.83330000000000004</c:v>
                </c:pt>
                <c:pt idx="511">
                  <c:v>0.56950000000000001</c:v>
                </c:pt>
                <c:pt idx="512">
                  <c:v>0.56999999999999995</c:v>
                </c:pt>
                <c:pt idx="513">
                  <c:v>0.56950000000000001</c:v>
                </c:pt>
                <c:pt idx="514">
                  <c:v>0.56999999999999995</c:v>
                </c:pt>
                <c:pt idx="515">
                  <c:v>0.5675</c:v>
                </c:pt>
                <c:pt idx="516">
                  <c:v>0.57850000000000001</c:v>
                </c:pt>
                <c:pt idx="517">
                  <c:v>0.57950000000000002</c:v>
                </c:pt>
                <c:pt idx="518">
                  <c:v>0.58750000000000002</c:v>
                </c:pt>
                <c:pt idx="519">
                  <c:v>0.58750000000000002</c:v>
                </c:pt>
                <c:pt idx="520">
                  <c:v>0.58650000000000002</c:v>
                </c:pt>
                <c:pt idx="521">
                  <c:v>0.58650000000000002</c:v>
                </c:pt>
                <c:pt idx="522">
                  <c:v>0.58699999999999997</c:v>
                </c:pt>
                <c:pt idx="523">
                  <c:v>0.58750000000000002</c:v>
                </c:pt>
                <c:pt idx="524">
                  <c:v>0.58699999999999997</c:v>
                </c:pt>
                <c:pt idx="525">
                  <c:v>0.58699999999999997</c:v>
                </c:pt>
                <c:pt idx="526">
                  <c:v>0.58699999999999997</c:v>
                </c:pt>
                <c:pt idx="527">
                  <c:v>0.58699999999999997</c:v>
                </c:pt>
                <c:pt idx="528">
                  <c:v>0.58650000000000002</c:v>
                </c:pt>
                <c:pt idx="529">
                  <c:v>0.58899999999999997</c:v>
                </c:pt>
                <c:pt idx="530">
                  <c:v>0.59299999999999997</c:v>
                </c:pt>
                <c:pt idx="531">
                  <c:v>0.59350000000000003</c:v>
                </c:pt>
                <c:pt idx="532">
                  <c:v>0.59299999999999997</c:v>
                </c:pt>
                <c:pt idx="533">
                  <c:v>0.59299999999999997</c:v>
                </c:pt>
                <c:pt idx="534">
                  <c:v>0.59299999999999997</c:v>
                </c:pt>
                <c:pt idx="535">
                  <c:v>0.55300000000000005</c:v>
                </c:pt>
                <c:pt idx="536">
                  <c:v>0.55449999999999999</c:v>
                </c:pt>
                <c:pt idx="537">
                  <c:v>0.59299999999999997</c:v>
                </c:pt>
                <c:pt idx="538">
                  <c:v>0.59299999999999997</c:v>
                </c:pt>
                <c:pt idx="539">
                  <c:v>0.59299999999999997</c:v>
                </c:pt>
                <c:pt idx="540">
                  <c:v>0.54300000000000004</c:v>
                </c:pt>
                <c:pt idx="541">
                  <c:v>0.54249999999999998</c:v>
                </c:pt>
                <c:pt idx="542">
                  <c:v>0.54249999999999998</c:v>
                </c:pt>
                <c:pt idx="543">
                  <c:v>0.54300000000000004</c:v>
                </c:pt>
                <c:pt idx="544">
                  <c:v>0.54249999999999998</c:v>
                </c:pt>
                <c:pt idx="545">
                  <c:v>0.49249999999999999</c:v>
                </c:pt>
                <c:pt idx="546">
                  <c:v>0.49249999999999999</c:v>
                </c:pt>
                <c:pt idx="547">
                  <c:v>0.49249999999999999</c:v>
                </c:pt>
                <c:pt idx="548">
                  <c:v>0.49249999999999999</c:v>
                </c:pt>
                <c:pt idx="549">
                  <c:v>0.49199999999999999</c:v>
                </c:pt>
                <c:pt idx="550">
                  <c:v>0.49249999999999999</c:v>
                </c:pt>
                <c:pt idx="551">
                  <c:v>0.49249999999999999</c:v>
                </c:pt>
                <c:pt idx="552">
                  <c:v>0.49199999999999999</c:v>
                </c:pt>
                <c:pt idx="553">
                  <c:v>0.49199999999999999</c:v>
                </c:pt>
                <c:pt idx="554">
                  <c:v>0.495</c:v>
                </c:pt>
                <c:pt idx="555">
                  <c:v>0.56100000000000005</c:v>
                </c:pt>
                <c:pt idx="556">
                  <c:v>0.4955</c:v>
                </c:pt>
                <c:pt idx="557">
                  <c:v>0.52310000000000001</c:v>
                </c:pt>
                <c:pt idx="558">
                  <c:v>0.495</c:v>
                </c:pt>
                <c:pt idx="559">
                  <c:v>0.4955</c:v>
                </c:pt>
                <c:pt idx="560">
                  <c:v>0.4955</c:v>
                </c:pt>
                <c:pt idx="561">
                  <c:v>0.48749999999999999</c:v>
                </c:pt>
                <c:pt idx="562">
                  <c:v>0.495</c:v>
                </c:pt>
                <c:pt idx="563">
                  <c:v>0.49530000000000002</c:v>
                </c:pt>
                <c:pt idx="564">
                  <c:v>0.49530000000000002</c:v>
                </c:pt>
                <c:pt idx="565">
                  <c:v>0.49790000000000001</c:v>
                </c:pt>
                <c:pt idx="566">
                  <c:v>0.49580000000000002</c:v>
                </c:pt>
                <c:pt idx="567">
                  <c:v>0.50590000000000002</c:v>
                </c:pt>
                <c:pt idx="568">
                  <c:v>0.48039999999999999</c:v>
                </c:pt>
                <c:pt idx="569">
                  <c:v>0.44550000000000001</c:v>
                </c:pt>
                <c:pt idx="570">
                  <c:v>0.44500000000000001</c:v>
                </c:pt>
                <c:pt idx="571">
                  <c:v>0.48349999999999999</c:v>
                </c:pt>
                <c:pt idx="572">
                  <c:v>0.44500000000000001</c:v>
                </c:pt>
                <c:pt idx="573">
                  <c:v>0.495</c:v>
                </c:pt>
                <c:pt idx="574">
                  <c:v>0.495</c:v>
                </c:pt>
                <c:pt idx="575">
                  <c:v>0.495</c:v>
                </c:pt>
                <c:pt idx="576">
                  <c:v>0.495</c:v>
                </c:pt>
                <c:pt idx="577">
                  <c:v>0.58599999999999997</c:v>
                </c:pt>
                <c:pt idx="578">
                  <c:v>0.55549999999999999</c:v>
                </c:pt>
                <c:pt idx="579">
                  <c:v>0.47</c:v>
                </c:pt>
                <c:pt idx="580">
                  <c:v>0.53400000000000003</c:v>
                </c:pt>
                <c:pt idx="581">
                  <c:v>0.41149999999999998</c:v>
                </c:pt>
                <c:pt idx="582">
                  <c:v>0.51170000000000004</c:v>
                </c:pt>
                <c:pt idx="583">
                  <c:v>0.54700000000000004</c:v>
                </c:pt>
                <c:pt idx="584">
                  <c:v>0.54949999999999999</c:v>
                </c:pt>
                <c:pt idx="585">
                  <c:v>0.47149999999999997</c:v>
                </c:pt>
                <c:pt idx="586">
                  <c:v>0.53190000000000004</c:v>
                </c:pt>
                <c:pt idx="587">
                  <c:v>0.495</c:v>
                </c:pt>
                <c:pt idx="588">
                  <c:v>0.47149999999999997</c:v>
                </c:pt>
                <c:pt idx="589">
                  <c:v>0.51219999999999999</c:v>
                </c:pt>
                <c:pt idx="590">
                  <c:v>0.47749999999999998</c:v>
                </c:pt>
                <c:pt idx="591">
                  <c:v>0.44650000000000001</c:v>
                </c:pt>
                <c:pt idx="592">
                  <c:v>0.49170000000000003</c:v>
                </c:pt>
                <c:pt idx="593">
                  <c:v>0.49170000000000003</c:v>
                </c:pt>
                <c:pt idx="594">
                  <c:v>0.44650000000000001</c:v>
                </c:pt>
                <c:pt idx="595">
                  <c:v>0.48249999999999998</c:v>
                </c:pt>
                <c:pt idx="596">
                  <c:v>0.44650000000000001</c:v>
                </c:pt>
                <c:pt idx="597">
                  <c:v>0.44800000000000001</c:v>
                </c:pt>
                <c:pt idx="598">
                  <c:v>0.44800000000000001</c:v>
                </c:pt>
                <c:pt idx="599">
                  <c:v>0.46960000000000002</c:v>
                </c:pt>
                <c:pt idx="600">
                  <c:v>0.47249999999999998</c:v>
                </c:pt>
                <c:pt idx="601">
                  <c:v>0.505</c:v>
                </c:pt>
                <c:pt idx="602">
                  <c:v>0.57709999999999995</c:v>
                </c:pt>
                <c:pt idx="603">
                  <c:v>0.44850000000000001</c:v>
                </c:pt>
                <c:pt idx="604">
                  <c:v>0.47349999999999998</c:v>
                </c:pt>
                <c:pt idx="605">
                  <c:v>0.50600000000000001</c:v>
                </c:pt>
                <c:pt idx="606">
                  <c:v>0.48110000000000003</c:v>
                </c:pt>
                <c:pt idx="607">
                  <c:v>0.42349999999999999</c:v>
                </c:pt>
                <c:pt idx="608">
                  <c:v>0.45610000000000001</c:v>
                </c:pt>
                <c:pt idx="609">
                  <c:v>0.42349999999999999</c:v>
                </c:pt>
                <c:pt idx="610">
                  <c:v>0.46200000000000002</c:v>
                </c:pt>
                <c:pt idx="611">
                  <c:v>0.44400000000000001</c:v>
                </c:pt>
                <c:pt idx="612">
                  <c:v>0.45650000000000002</c:v>
                </c:pt>
                <c:pt idx="613">
                  <c:v>0.44850000000000001</c:v>
                </c:pt>
                <c:pt idx="614">
                  <c:v>0.44850000000000001</c:v>
                </c:pt>
                <c:pt idx="615">
                  <c:v>0.48620000000000002</c:v>
                </c:pt>
                <c:pt idx="616">
                  <c:v>0.437</c:v>
                </c:pt>
                <c:pt idx="617">
                  <c:v>0.44900000000000001</c:v>
                </c:pt>
                <c:pt idx="618">
                  <c:v>0.47399999999999998</c:v>
                </c:pt>
                <c:pt idx="619">
                  <c:v>0.499</c:v>
                </c:pt>
                <c:pt idx="620">
                  <c:v>0.51370000000000005</c:v>
                </c:pt>
                <c:pt idx="621">
                  <c:v>0.499</c:v>
                </c:pt>
                <c:pt idx="622">
                  <c:v>0.499</c:v>
                </c:pt>
                <c:pt idx="623">
                  <c:v>0.49830000000000002</c:v>
                </c:pt>
                <c:pt idx="624">
                  <c:v>0.504</c:v>
                </c:pt>
                <c:pt idx="625">
                  <c:v>0.46899999999999997</c:v>
                </c:pt>
                <c:pt idx="626">
                  <c:v>0.45550000000000002</c:v>
                </c:pt>
                <c:pt idx="627">
                  <c:v>0.44750000000000001</c:v>
                </c:pt>
                <c:pt idx="628">
                  <c:v>0.505</c:v>
                </c:pt>
                <c:pt idx="629">
                  <c:v>0.44900000000000001</c:v>
                </c:pt>
                <c:pt idx="630">
                  <c:v>0.50900000000000001</c:v>
                </c:pt>
                <c:pt idx="631">
                  <c:v>0.45400000000000001</c:v>
                </c:pt>
                <c:pt idx="632">
                  <c:v>0.44900000000000001</c:v>
                </c:pt>
                <c:pt idx="633">
                  <c:v>0.46810000000000002</c:v>
                </c:pt>
                <c:pt idx="634">
                  <c:v>0.44900000000000001</c:v>
                </c:pt>
                <c:pt idx="635">
                  <c:v>0.51949999999999996</c:v>
                </c:pt>
                <c:pt idx="636">
                  <c:v>0.44900000000000001</c:v>
                </c:pt>
                <c:pt idx="637">
                  <c:v>0.46810000000000002</c:v>
                </c:pt>
                <c:pt idx="638">
                  <c:v>0.44900000000000001</c:v>
                </c:pt>
                <c:pt idx="639">
                  <c:v>0.42399999999999999</c:v>
                </c:pt>
                <c:pt idx="640">
                  <c:v>0.44850000000000001</c:v>
                </c:pt>
                <c:pt idx="641">
                  <c:v>0.43430000000000002</c:v>
                </c:pt>
                <c:pt idx="642">
                  <c:v>0.42399999999999999</c:v>
                </c:pt>
                <c:pt idx="643">
                  <c:v>0.4556</c:v>
                </c:pt>
                <c:pt idx="644">
                  <c:v>0.42399999999999999</c:v>
                </c:pt>
                <c:pt idx="645">
                  <c:v>0.44900000000000001</c:v>
                </c:pt>
                <c:pt idx="646">
                  <c:v>0.46810000000000002</c:v>
                </c:pt>
                <c:pt idx="647">
                  <c:v>0.46810000000000002</c:v>
                </c:pt>
                <c:pt idx="648">
                  <c:v>0.46810000000000002</c:v>
                </c:pt>
                <c:pt idx="649">
                  <c:v>0.44950000000000001</c:v>
                </c:pt>
                <c:pt idx="650">
                  <c:v>0.47149999999999997</c:v>
                </c:pt>
                <c:pt idx="651">
                  <c:v>0.4395</c:v>
                </c:pt>
                <c:pt idx="652">
                  <c:v>0.45200000000000001</c:v>
                </c:pt>
                <c:pt idx="653">
                  <c:v>0.44900000000000001</c:v>
                </c:pt>
                <c:pt idx="654">
                  <c:v>0.44900000000000001</c:v>
                </c:pt>
                <c:pt idx="655">
                  <c:v>0.50949999999999995</c:v>
                </c:pt>
                <c:pt idx="656">
                  <c:v>0.4798</c:v>
                </c:pt>
                <c:pt idx="657">
                  <c:v>0.40400000000000003</c:v>
                </c:pt>
                <c:pt idx="658">
                  <c:v>0.372</c:v>
                </c:pt>
                <c:pt idx="659">
                  <c:v>0.4798</c:v>
                </c:pt>
                <c:pt idx="660">
                  <c:v>0.4798</c:v>
                </c:pt>
                <c:pt idx="661">
                  <c:v>0.4798</c:v>
                </c:pt>
                <c:pt idx="662">
                  <c:v>0.44950000000000001</c:v>
                </c:pt>
                <c:pt idx="663">
                  <c:v>0.4798</c:v>
                </c:pt>
                <c:pt idx="664">
                  <c:v>0.4798</c:v>
                </c:pt>
                <c:pt idx="665">
                  <c:v>0.4798</c:v>
                </c:pt>
                <c:pt idx="666">
                  <c:v>0.4798</c:v>
                </c:pt>
                <c:pt idx="667">
                  <c:v>0.502</c:v>
                </c:pt>
                <c:pt idx="668">
                  <c:v>0.499</c:v>
                </c:pt>
                <c:pt idx="669">
                  <c:v>0.499</c:v>
                </c:pt>
                <c:pt idx="670">
                  <c:v>0.499</c:v>
                </c:pt>
                <c:pt idx="671">
                  <c:v>0.499</c:v>
                </c:pt>
                <c:pt idx="672">
                  <c:v>0.499</c:v>
                </c:pt>
                <c:pt idx="673">
                  <c:v>0.499</c:v>
                </c:pt>
                <c:pt idx="674">
                  <c:v>0.499</c:v>
                </c:pt>
                <c:pt idx="675">
                  <c:v>0.499</c:v>
                </c:pt>
                <c:pt idx="676">
                  <c:v>0.44950000000000001</c:v>
                </c:pt>
                <c:pt idx="677">
                  <c:v>0.44950000000000001</c:v>
                </c:pt>
                <c:pt idx="678">
                  <c:v>0.44900000000000001</c:v>
                </c:pt>
                <c:pt idx="679">
                  <c:v>0.4345</c:v>
                </c:pt>
                <c:pt idx="680">
                  <c:v>0.44950000000000001</c:v>
                </c:pt>
                <c:pt idx="681">
                  <c:v>0.45200000000000001</c:v>
                </c:pt>
                <c:pt idx="682">
                  <c:v>0.44900000000000001</c:v>
                </c:pt>
                <c:pt idx="683">
                  <c:v>0.44900000000000001</c:v>
                </c:pt>
                <c:pt idx="684">
                  <c:v>0.44950000000000001</c:v>
                </c:pt>
                <c:pt idx="685">
                  <c:v>0.44900000000000001</c:v>
                </c:pt>
                <c:pt idx="686">
                  <c:v>0.44900000000000001</c:v>
                </c:pt>
                <c:pt idx="687">
                  <c:v>0.44900000000000001</c:v>
                </c:pt>
                <c:pt idx="688">
                  <c:v>0.45200000000000001</c:v>
                </c:pt>
                <c:pt idx="689">
                  <c:v>0.44900000000000001</c:v>
                </c:pt>
                <c:pt idx="690">
                  <c:v>0.45200000000000001</c:v>
                </c:pt>
                <c:pt idx="691">
                  <c:v>0.44900000000000001</c:v>
                </c:pt>
                <c:pt idx="692">
                  <c:v>0.44900000000000001</c:v>
                </c:pt>
                <c:pt idx="693">
                  <c:v>0.44900000000000001</c:v>
                </c:pt>
                <c:pt idx="694">
                  <c:v>0.44900000000000001</c:v>
                </c:pt>
                <c:pt idx="695">
                  <c:v>0.44900000000000001</c:v>
                </c:pt>
                <c:pt idx="696">
                  <c:v>0.44900000000000001</c:v>
                </c:pt>
                <c:pt idx="697">
                  <c:v>0.44900000000000001</c:v>
                </c:pt>
                <c:pt idx="698">
                  <c:v>0.43640000000000001</c:v>
                </c:pt>
                <c:pt idx="699">
                  <c:v>0.44900000000000001</c:v>
                </c:pt>
                <c:pt idx="700">
                  <c:v>0.42399999999999999</c:v>
                </c:pt>
                <c:pt idx="701">
                  <c:v>0.4335</c:v>
                </c:pt>
                <c:pt idx="702">
                  <c:v>0.42349999999999999</c:v>
                </c:pt>
                <c:pt idx="703">
                  <c:v>0.42349999999999999</c:v>
                </c:pt>
                <c:pt idx="704">
                  <c:v>0.43190000000000001</c:v>
                </c:pt>
                <c:pt idx="705">
                  <c:v>0.42399999999999999</c:v>
                </c:pt>
                <c:pt idx="706">
                  <c:v>0.42399999999999999</c:v>
                </c:pt>
                <c:pt idx="707">
                  <c:v>0.42399999999999999</c:v>
                </c:pt>
                <c:pt idx="708">
                  <c:v>0.41099999999999998</c:v>
                </c:pt>
                <c:pt idx="709">
                  <c:v>0.40899999999999997</c:v>
                </c:pt>
                <c:pt idx="710">
                  <c:v>0.41399999999999998</c:v>
                </c:pt>
                <c:pt idx="711">
                  <c:v>0.42399999999999999</c:v>
                </c:pt>
                <c:pt idx="712">
                  <c:v>0.42499999999999999</c:v>
                </c:pt>
                <c:pt idx="713">
                  <c:v>0.41899999999999998</c:v>
                </c:pt>
                <c:pt idx="714">
                  <c:v>0.46139999999999998</c:v>
                </c:pt>
                <c:pt idx="715">
                  <c:v>0.42299999999999999</c:v>
                </c:pt>
                <c:pt idx="716">
                  <c:v>0.437</c:v>
                </c:pt>
                <c:pt idx="717">
                  <c:v>0.44900000000000001</c:v>
                </c:pt>
                <c:pt idx="718">
                  <c:v>0.44140000000000001</c:v>
                </c:pt>
                <c:pt idx="719">
                  <c:v>0.44850000000000001</c:v>
                </c:pt>
                <c:pt idx="720">
                  <c:v>0.42799999999999999</c:v>
                </c:pt>
                <c:pt idx="721">
                  <c:v>0.44900000000000001</c:v>
                </c:pt>
                <c:pt idx="722">
                  <c:v>0.41</c:v>
                </c:pt>
                <c:pt idx="723">
                  <c:v>0.47449999999999998</c:v>
                </c:pt>
                <c:pt idx="724">
                  <c:v>0.49780000000000002</c:v>
                </c:pt>
                <c:pt idx="725">
                  <c:v>0.4995</c:v>
                </c:pt>
                <c:pt idx="726">
                  <c:v>0.55310000000000004</c:v>
                </c:pt>
                <c:pt idx="727">
                  <c:v>0.55059999999999998</c:v>
                </c:pt>
                <c:pt idx="728">
                  <c:v>0.55310000000000004</c:v>
                </c:pt>
                <c:pt idx="729">
                  <c:v>0.46050000000000002</c:v>
                </c:pt>
                <c:pt idx="730">
                  <c:v>0.54059999999999997</c:v>
                </c:pt>
                <c:pt idx="731">
                  <c:v>0.4995</c:v>
                </c:pt>
                <c:pt idx="732">
                  <c:v>0.54059999999999997</c:v>
                </c:pt>
                <c:pt idx="733">
                  <c:v>0.4995</c:v>
                </c:pt>
                <c:pt idx="734">
                  <c:v>0.499</c:v>
                </c:pt>
                <c:pt idx="735">
                  <c:v>0.47449999999999998</c:v>
                </c:pt>
                <c:pt idx="736">
                  <c:v>0.47449999999999998</c:v>
                </c:pt>
                <c:pt idx="737">
                  <c:v>0.47399999999999998</c:v>
                </c:pt>
                <c:pt idx="738">
                  <c:v>0.47399999999999998</c:v>
                </c:pt>
                <c:pt idx="739">
                  <c:v>0.4995</c:v>
                </c:pt>
                <c:pt idx="740">
                  <c:v>0.55100000000000005</c:v>
                </c:pt>
                <c:pt idx="741">
                  <c:v>0.4995</c:v>
                </c:pt>
                <c:pt idx="742">
                  <c:v>0.50380000000000003</c:v>
                </c:pt>
                <c:pt idx="743">
                  <c:v>0.51139999999999997</c:v>
                </c:pt>
                <c:pt idx="744">
                  <c:v>0.59950000000000003</c:v>
                </c:pt>
                <c:pt idx="745">
                  <c:v>0.59950000000000003</c:v>
                </c:pt>
                <c:pt idx="746">
                  <c:v>0.55410000000000004</c:v>
                </c:pt>
                <c:pt idx="747">
                  <c:v>0.4995</c:v>
                </c:pt>
                <c:pt idx="748">
                  <c:v>0.51649999999999996</c:v>
                </c:pt>
                <c:pt idx="749">
                  <c:v>0.51849999999999996</c:v>
                </c:pt>
                <c:pt idx="750">
                  <c:v>0.51849999999999996</c:v>
                </c:pt>
                <c:pt idx="751">
                  <c:v>0.4995</c:v>
                </c:pt>
                <c:pt idx="752">
                  <c:v>0.52149999999999996</c:v>
                </c:pt>
                <c:pt idx="753">
                  <c:v>0.4995</c:v>
                </c:pt>
                <c:pt idx="754">
                  <c:v>0.4995</c:v>
                </c:pt>
                <c:pt idx="755">
                  <c:v>0.48799999999999999</c:v>
                </c:pt>
                <c:pt idx="756">
                  <c:v>0.44950000000000001</c:v>
                </c:pt>
                <c:pt idx="757">
                  <c:v>0.44950000000000001</c:v>
                </c:pt>
                <c:pt idx="758">
                  <c:v>0.48699999999999999</c:v>
                </c:pt>
                <c:pt idx="759">
                  <c:v>0.48799999999999999</c:v>
                </c:pt>
                <c:pt idx="760">
                  <c:v>0.44950000000000001</c:v>
                </c:pt>
                <c:pt idx="761">
                  <c:v>0.44950000000000001</c:v>
                </c:pt>
                <c:pt idx="762">
                  <c:v>0.44850000000000001</c:v>
                </c:pt>
                <c:pt idx="763">
                  <c:v>0.44950000000000001</c:v>
                </c:pt>
                <c:pt idx="764">
                  <c:v>0.44850000000000001</c:v>
                </c:pt>
                <c:pt idx="765">
                  <c:v>0.44850000000000001</c:v>
                </c:pt>
                <c:pt idx="766">
                  <c:v>0.44850000000000001</c:v>
                </c:pt>
                <c:pt idx="767">
                  <c:v>0.44850000000000001</c:v>
                </c:pt>
                <c:pt idx="768">
                  <c:v>0.4869</c:v>
                </c:pt>
                <c:pt idx="769">
                  <c:v>0.4869</c:v>
                </c:pt>
                <c:pt idx="770">
                  <c:v>0.44900000000000001</c:v>
                </c:pt>
                <c:pt idx="771">
                  <c:v>0.44900000000000001</c:v>
                </c:pt>
                <c:pt idx="772">
                  <c:v>0.44800000000000001</c:v>
                </c:pt>
                <c:pt idx="773">
                  <c:v>0.39900000000000002</c:v>
                </c:pt>
                <c:pt idx="774">
                  <c:v>0.42599999999999999</c:v>
                </c:pt>
                <c:pt idx="775">
                  <c:v>0.41849999999999998</c:v>
                </c:pt>
                <c:pt idx="776">
                  <c:v>0.437</c:v>
                </c:pt>
                <c:pt idx="777">
                  <c:v>0.39950000000000002</c:v>
                </c:pt>
                <c:pt idx="778">
                  <c:v>0.39900000000000002</c:v>
                </c:pt>
                <c:pt idx="779">
                  <c:v>0.39900000000000002</c:v>
                </c:pt>
                <c:pt idx="780">
                  <c:v>0.39950000000000002</c:v>
                </c:pt>
                <c:pt idx="781">
                  <c:v>0.40279999999999999</c:v>
                </c:pt>
                <c:pt idx="782">
                  <c:v>0.39850000000000002</c:v>
                </c:pt>
                <c:pt idx="783">
                  <c:v>0.39850000000000002</c:v>
                </c:pt>
                <c:pt idx="784">
                  <c:v>0.39900000000000002</c:v>
                </c:pt>
                <c:pt idx="785">
                  <c:v>0.44900000000000001</c:v>
                </c:pt>
                <c:pt idx="786">
                  <c:v>0.44950000000000001</c:v>
                </c:pt>
                <c:pt idx="787">
                  <c:v>0.44950000000000001</c:v>
                </c:pt>
                <c:pt idx="788">
                  <c:v>0.44950000000000001</c:v>
                </c:pt>
                <c:pt idx="789">
                  <c:v>0.44900000000000001</c:v>
                </c:pt>
                <c:pt idx="790">
                  <c:v>0.44900000000000001</c:v>
                </c:pt>
                <c:pt idx="791">
                  <c:v>0.44950000000000001</c:v>
                </c:pt>
                <c:pt idx="792">
                  <c:v>0.49309999999999998</c:v>
                </c:pt>
                <c:pt idx="793">
                  <c:v>0.499</c:v>
                </c:pt>
                <c:pt idx="794">
                  <c:v>0.4995</c:v>
                </c:pt>
                <c:pt idx="795">
                  <c:v>0.499</c:v>
                </c:pt>
                <c:pt idx="796">
                  <c:v>0.499</c:v>
                </c:pt>
                <c:pt idx="797">
                  <c:v>0.499</c:v>
                </c:pt>
                <c:pt idx="798">
                  <c:v>0.499</c:v>
                </c:pt>
                <c:pt idx="799">
                  <c:v>0.499</c:v>
                </c:pt>
                <c:pt idx="800">
                  <c:v>0.499</c:v>
                </c:pt>
                <c:pt idx="801">
                  <c:v>0.44900000000000001</c:v>
                </c:pt>
                <c:pt idx="802">
                  <c:v>0.44950000000000001</c:v>
                </c:pt>
                <c:pt idx="803">
                  <c:v>0.44900000000000001</c:v>
                </c:pt>
                <c:pt idx="804">
                  <c:v>0.44900000000000001</c:v>
                </c:pt>
                <c:pt idx="805">
                  <c:v>0.44900000000000001</c:v>
                </c:pt>
                <c:pt idx="806">
                  <c:v>0.44900000000000001</c:v>
                </c:pt>
                <c:pt idx="807">
                  <c:v>0.44950000000000001</c:v>
                </c:pt>
                <c:pt idx="808">
                  <c:v>0.42499999999999999</c:v>
                </c:pt>
                <c:pt idx="809">
                  <c:v>0.44950000000000001</c:v>
                </c:pt>
                <c:pt idx="810">
                  <c:v>0.44900000000000001</c:v>
                </c:pt>
                <c:pt idx="811">
                  <c:v>0.44950000000000001</c:v>
                </c:pt>
                <c:pt idx="812">
                  <c:v>0.44900000000000001</c:v>
                </c:pt>
                <c:pt idx="813">
                  <c:v>0.44900000000000001</c:v>
                </c:pt>
                <c:pt idx="814">
                  <c:v>0.44900000000000001</c:v>
                </c:pt>
                <c:pt idx="815">
                  <c:v>0.44900000000000001</c:v>
                </c:pt>
                <c:pt idx="816">
                  <c:v>0.44900000000000001</c:v>
                </c:pt>
                <c:pt idx="817">
                  <c:v>0.43530000000000002</c:v>
                </c:pt>
                <c:pt idx="818">
                  <c:v>0.43020000000000003</c:v>
                </c:pt>
                <c:pt idx="819">
                  <c:v>0.44950000000000001</c:v>
                </c:pt>
                <c:pt idx="820">
                  <c:v>0.36359999999999998</c:v>
                </c:pt>
                <c:pt idx="821">
                  <c:v>0.44900000000000001</c:v>
                </c:pt>
                <c:pt idx="822">
                  <c:v>0.43280000000000002</c:v>
                </c:pt>
                <c:pt idx="823">
                  <c:v>0.43280000000000002</c:v>
                </c:pt>
                <c:pt idx="824">
                  <c:v>0.44950000000000001</c:v>
                </c:pt>
                <c:pt idx="825">
                  <c:v>0.44950000000000001</c:v>
                </c:pt>
                <c:pt idx="826">
                  <c:v>0.44900000000000001</c:v>
                </c:pt>
                <c:pt idx="827">
                  <c:v>0.44900000000000001</c:v>
                </c:pt>
                <c:pt idx="828">
                  <c:v>0.44900000000000001</c:v>
                </c:pt>
                <c:pt idx="829">
                  <c:v>0.44900000000000001</c:v>
                </c:pt>
                <c:pt idx="830">
                  <c:v>0.44950000000000001</c:v>
                </c:pt>
                <c:pt idx="831">
                  <c:v>0.46800000000000003</c:v>
                </c:pt>
                <c:pt idx="832">
                  <c:v>0.44900000000000001</c:v>
                </c:pt>
                <c:pt idx="833">
                  <c:v>0.44900000000000001</c:v>
                </c:pt>
                <c:pt idx="834">
                  <c:v>0.44900000000000001</c:v>
                </c:pt>
                <c:pt idx="835">
                  <c:v>0.42399999999999999</c:v>
                </c:pt>
                <c:pt idx="836">
                  <c:v>0.39900000000000002</c:v>
                </c:pt>
                <c:pt idx="837">
                  <c:v>0.39900000000000002</c:v>
                </c:pt>
                <c:pt idx="838">
                  <c:v>0.39900000000000002</c:v>
                </c:pt>
                <c:pt idx="839">
                  <c:v>0.39900000000000002</c:v>
                </c:pt>
                <c:pt idx="840">
                  <c:v>0.39900000000000002</c:v>
                </c:pt>
                <c:pt idx="841">
                  <c:v>0.39900000000000002</c:v>
                </c:pt>
                <c:pt idx="842">
                  <c:v>0.39950000000000002</c:v>
                </c:pt>
                <c:pt idx="843">
                  <c:v>0.39900000000000002</c:v>
                </c:pt>
                <c:pt idx="844">
                  <c:v>0.39900000000000002</c:v>
                </c:pt>
                <c:pt idx="845">
                  <c:v>0.39900000000000002</c:v>
                </c:pt>
                <c:pt idx="846">
                  <c:v>0.39900000000000002</c:v>
                </c:pt>
                <c:pt idx="847">
                  <c:v>0.39900000000000002</c:v>
                </c:pt>
                <c:pt idx="848">
                  <c:v>0.39900000000000002</c:v>
                </c:pt>
                <c:pt idx="849">
                  <c:v>0.39900000000000002</c:v>
                </c:pt>
                <c:pt idx="850">
                  <c:v>0.39950000000000002</c:v>
                </c:pt>
                <c:pt idx="851">
                  <c:v>0.39900000000000002</c:v>
                </c:pt>
                <c:pt idx="852">
                  <c:v>0.39900000000000002</c:v>
                </c:pt>
                <c:pt idx="853">
                  <c:v>0.51429999999999998</c:v>
                </c:pt>
                <c:pt idx="854">
                  <c:v>0.499</c:v>
                </c:pt>
                <c:pt idx="855">
                  <c:v>0.54949999999999999</c:v>
                </c:pt>
                <c:pt idx="856">
                  <c:v>0.47599999999999998</c:v>
                </c:pt>
                <c:pt idx="857">
                  <c:v>0.64649999999999996</c:v>
                </c:pt>
                <c:pt idx="858">
                  <c:v>0.69650000000000001</c:v>
                </c:pt>
                <c:pt idx="859">
                  <c:v>0.69650000000000001</c:v>
                </c:pt>
                <c:pt idx="860">
                  <c:v>0.65</c:v>
                </c:pt>
                <c:pt idx="861">
                  <c:v>0.67149999999999999</c:v>
                </c:pt>
                <c:pt idx="862">
                  <c:v>0.85629999999999995</c:v>
                </c:pt>
                <c:pt idx="863">
                  <c:v>0.69110000000000005</c:v>
                </c:pt>
                <c:pt idx="864">
                  <c:v>0.84299999999999997</c:v>
                </c:pt>
                <c:pt idx="865">
                  <c:v>0.59030000000000005</c:v>
                </c:pt>
                <c:pt idx="866">
                  <c:v>0.83850000000000002</c:v>
                </c:pt>
                <c:pt idx="867">
                  <c:v>0.83799999999999997</c:v>
                </c:pt>
                <c:pt idx="868">
                  <c:v>0.84150000000000003</c:v>
                </c:pt>
                <c:pt idx="869">
                  <c:v>0.79149999999999998</c:v>
                </c:pt>
                <c:pt idx="870">
                  <c:v>0.79110000000000003</c:v>
                </c:pt>
                <c:pt idx="871">
                  <c:v>0.74399999999999999</c:v>
                </c:pt>
                <c:pt idx="872">
                  <c:v>0.69399999999999995</c:v>
                </c:pt>
                <c:pt idx="873">
                  <c:v>0.83150000000000002</c:v>
                </c:pt>
                <c:pt idx="874">
                  <c:v>0.80649999999999999</c:v>
                </c:pt>
                <c:pt idx="875">
                  <c:v>0.81699999999999995</c:v>
                </c:pt>
                <c:pt idx="876">
                  <c:v>0.79139999999999999</c:v>
                </c:pt>
                <c:pt idx="877">
                  <c:v>0.84699999999999998</c:v>
                </c:pt>
                <c:pt idx="878">
                  <c:v>0.84699999999999998</c:v>
                </c:pt>
                <c:pt idx="879">
                  <c:v>0.74650000000000005</c:v>
                </c:pt>
                <c:pt idx="880">
                  <c:v>0.67800000000000005</c:v>
                </c:pt>
                <c:pt idx="881">
                  <c:v>0.76</c:v>
                </c:pt>
                <c:pt idx="882">
                  <c:v>0.82620000000000005</c:v>
                </c:pt>
                <c:pt idx="883">
                  <c:v>0.83630000000000004</c:v>
                </c:pt>
                <c:pt idx="884">
                  <c:v>0.82189999999999996</c:v>
                </c:pt>
                <c:pt idx="885">
                  <c:v>0.83750000000000002</c:v>
                </c:pt>
                <c:pt idx="886">
                  <c:v>0.83750000000000002</c:v>
                </c:pt>
                <c:pt idx="887">
                  <c:v>0.83750000000000002</c:v>
                </c:pt>
                <c:pt idx="888">
                  <c:v>0.85</c:v>
                </c:pt>
                <c:pt idx="889">
                  <c:v>0.89380000000000004</c:v>
                </c:pt>
                <c:pt idx="890">
                  <c:v>0.9375</c:v>
                </c:pt>
                <c:pt idx="891">
                  <c:v>0.93130000000000002</c:v>
                </c:pt>
                <c:pt idx="892">
                  <c:v>0.92500000000000004</c:v>
                </c:pt>
                <c:pt idx="893">
                  <c:v>0.93130000000000002</c:v>
                </c:pt>
                <c:pt idx="894">
                  <c:v>0.9</c:v>
                </c:pt>
                <c:pt idx="895">
                  <c:v>0.95</c:v>
                </c:pt>
                <c:pt idx="896">
                  <c:v>0.91249999999999998</c:v>
                </c:pt>
                <c:pt idx="897">
                  <c:v>0.86250000000000004</c:v>
                </c:pt>
                <c:pt idx="898">
                  <c:v>0.875</c:v>
                </c:pt>
                <c:pt idx="899">
                  <c:v>0.85629999999999995</c:v>
                </c:pt>
                <c:pt idx="900">
                  <c:v>0.8125</c:v>
                </c:pt>
                <c:pt idx="901">
                  <c:v>0.84379999999999999</c:v>
                </c:pt>
                <c:pt idx="902">
                  <c:v>0.84379999999999999</c:v>
                </c:pt>
                <c:pt idx="903">
                  <c:v>0.66800000000000004</c:v>
                </c:pt>
                <c:pt idx="904">
                  <c:v>0.69950000000000001</c:v>
                </c:pt>
                <c:pt idx="905">
                  <c:v>0.83050000000000002</c:v>
                </c:pt>
                <c:pt idx="906">
                  <c:v>0.83750000000000002</c:v>
                </c:pt>
                <c:pt idx="907">
                  <c:v>0.86880000000000002</c:v>
                </c:pt>
                <c:pt idx="908">
                  <c:v>0.77500000000000002</c:v>
                </c:pt>
                <c:pt idx="909">
                  <c:v>0.76249999999999996</c:v>
                </c:pt>
                <c:pt idx="910">
                  <c:v>0.75</c:v>
                </c:pt>
                <c:pt idx="911">
                  <c:v>0.69750000000000001</c:v>
                </c:pt>
                <c:pt idx="912">
                  <c:v>0.72499999999999998</c:v>
                </c:pt>
                <c:pt idx="913">
                  <c:v>0.70760000000000001</c:v>
                </c:pt>
                <c:pt idx="914">
                  <c:v>0.7</c:v>
                </c:pt>
                <c:pt idx="915">
                  <c:v>0.71250000000000002</c:v>
                </c:pt>
                <c:pt idx="916">
                  <c:v>0.70630000000000004</c:v>
                </c:pt>
                <c:pt idx="917">
                  <c:v>0.71250000000000002</c:v>
                </c:pt>
                <c:pt idx="918">
                  <c:v>0.69379999999999997</c:v>
                </c:pt>
                <c:pt idx="919">
                  <c:v>0.63049999999999995</c:v>
                </c:pt>
                <c:pt idx="920">
                  <c:v>0.44950000000000001</c:v>
                </c:pt>
                <c:pt idx="921">
                  <c:v>0.44950000000000001</c:v>
                </c:pt>
                <c:pt idx="922">
                  <c:v>0.62290000000000001</c:v>
                </c:pt>
                <c:pt idx="923">
                  <c:v>0.4995</c:v>
                </c:pt>
                <c:pt idx="924">
                  <c:v>0.57920000000000005</c:v>
                </c:pt>
                <c:pt idx="925">
                  <c:v>0.54949999999999999</c:v>
                </c:pt>
                <c:pt idx="926">
                  <c:v>0.5</c:v>
                </c:pt>
                <c:pt idx="927">
                  <c:v>0.56850000000000001</c:v>
                </c:pt>
                <c:pt idx="928">
                  <c:v>0.55030000000000001</c:v>
                </c:pt>
                <c:pt idx="929">
                  <c:v>0.54949999999999999</c:v>
                </c:pt>
                <c:pt idx="930">
                  <c:v>0.59950000000000003</c:v>
                </c:pt>
                <c:pt idx="931">
                  <c:v>0.63129999999999997</c:v>
                </c:pt>
                <c:pt idx="932">
                  <c:v>0.52529999999999999</c:v>
                </c:pt>
                <c:pt idx="933">
                  <c:v>0.4995</c:v>
                </c:pt>
                <c:pt idx="934">
                  <c:v>0.5</c:v>
                </c:pt>
                <c:pt idx="935">
                  <c:v>0.46899999999999997</c:v>
                </c:pt>
                <c:pt idx="936">
                  <c:v>0.46879999999999999</c:v>
                </c:pt>
                <c:pt idx="937">
                  <c:v>0.48699999999999999</c:v>
                </c:pt>
                <c:pt idx="938">
                  <c:v>0.48799999999999999</c:v>
                </c:pt>
                <c:pt idx="939">
                  <c:v>0.48799999999999999</c:v>
                </c:pt>
                <c:pt idx="940">
                  <c:v>0.44950000000000001</c:v>
                </c:pt>
                <c:pt idx="941">
                  <c:v>0.57689999999999997</c:v>
                </c:pt>
                <c:pt idx="942">
                  <c:v>0.46899999999999997</c:v>
                </c:pt>
                <c:pt idx="943">
                  <c:v>0.4128</c:v>
                </c:pt>
                <c:pt idx="944">
                  <c:v>0.4128</c:v>
                </c:pt>
                <c:pt idx="945">
                  <c:v>0.4128</c:v>
                </c:pt>
                <c:pt idx="946">
                  <c:v>0.4128</c:v>
                </c:pt>
                <c:pt idx="947">
                  <c:v>0.38779999999999998</c:v>
                </c:pt>
                <c:pt idx="948">
                  <c:v>0.47499999999999998</c:v>
                </c:pt>
                <c:pt idx="949">
                  <c:v>0.42080000000000001</c:v>
                </c:pt>
                <c:pt idx="950">
                  <c:v>0.49280000000000002</c:v>
                </c:pt>
                <c:pt idx="951">
                  <c:v>0.48220000000000002</c:v>
                </c:pt>
                <c:pt idx="952">
                  <c:v>0.60219999999999996</c:v>
                </c:pt>
                <c:pt idx="953">
                  <c:v>0.55169999999999997</c:v>
                </c:pt>
                <c:pt idx="954">
                  <c:v>0.57499999999999996</c:v>
                </c:pt>
                <c:pt idx="955">
                  <c:v>0.5806</c:v>
                </c:pt>
                <c:pt idx="956">
                  <c:v>0.57809999999999995</c:v>
                </c:pt>
                <c:pt idx="957">
                  <c:v>0.47499999999999998</c:v>
                </c:pt>
                <c:pt idx="958">
                  <c:v>0.6</c:v>
                </c:pt>
                <c:pt idx="959">
                  <c:v>0.5625</c:v>
                </c:pt>
                <c:pt idx="960">
                  <c:v>0.54379999999999995</c:v>
                </c:pt>
                <c:pt idx="961">
                  <c:v>0.5</c:v>
                </c:pt>
                <c:pt idx="962">
                  <c:v>0.57750000000000001</c:v>
                </c:pt>
                <c:pt idx="963">
                  <c:v>0.61250000000000004</c:v>
                </c:pt>
                <c:pt idx="964">
                  <c:v>0.45650000000000002</c:v>
                </c:pt>
                <c:pt idx="965">
                  <c:v>0.6</c:v>
                </c:pt>
                <c:pt idx="966">
                  <c:v>0.67500000000000004</c:v>
                </c:pt>
                <c:pt idx="967">
                  <c:v>0.61370000000000002</c:v>
                </c:pt>
                <c:pt idx="968">
                  <c:v>0.53749999999999998</c:v>
                </c:pt>
                <c:pt idx="969">
                  <c:v>0.53749999999999998</c:v>
                </c:pt>
                <c:pt idx="970">
                  <c:v>0.53779999999999994</c:v>
                </c:pt>
                <c:pt idx="971">
                  <c:v>0.55000000000000004</c:v>
                </c:pt>
                <c:pt idx="972">
                  <c:v>0.60440000000000005</c:v>
                </c:pt>
                <c:pt idx="973">
                  <c:v>0.61250000000000004</c:v>
                </c:pt>
                <c:pt idx="974">
                  <c:v>0.65629999999999999</c:v>
                </c:pt>
                <c:pt idx="975">
                  <c:v>0.6875</c:v>
                </c:pt>
                <c:pt idx="976">
                  <c:v>0.58420000000000005</c:v>
                </c:pt>
                <c:pt idx="977">
                  <c:v>0.52</c:v>
                </c:pt>
                <c:pt idx="978">
                  <c:v>0.67500000000000004</c:v>
                </c:pt>
                <c:pt idx="979">
                  <c:v>0.61880000000000002</c:v>
                </c:pt>
                <c:pt idx="980">
                  <c:v>0.6875</c:v>
                </c:pt>
                <c:pt idx="981">
                  <c:v>0.53800000000000003</c:v>
                </c:pt>
                <c:pt idx="982">
                  <c:v>0.6</c:v>
                </c:pt>
                <c:pt idx="983">
                  <c:v>0.58750000000000002</c:v>
                </c:pt>
                <c:pt idx="984">
                  <c:v>0.52529999999999999</c:v>
                </c:pt>
                <c:pt idx="985">
                  <c:v>0.53800000000000003</c:v>
                </c:pt>
                <c:pt idx="986">
                  <c:v>0.52529999999999999</c:v>
                </c:pt>
                <c:pt idx="987">
                  <c:v>0.53149999999999997</c:v>
                </c:pt>
                <c:pt idx="988">
                  <c:v>0.55000000000000004</c:v>
                </c:pt>
                <c:pt idx="989">
                  <c:v>0.56420000000000003</c:v>
                </c:pt>
                <c:pt idx="990">
                  <c:v>0.58750000000000002</c:v>
                </c:pt>
                <c:pt idx="991">
                  <c:v>0.50649999999999995</c:v>
                </c:pt>
                <c:pt idx="992">
                  <c:v>0.69379999999999997</c:v>
                </c:pt>
                <c:pt idx="993">
                  <c:v>0.69379999999999997</c:v>
                </c:pt>
                <c:pt idx="994">
                  <c:v>0.57499999999999996</c:v>
                </c:pt>
                <c:pt idx="995">
                  <c:v>0.64570000000000005</c:v>
                </c:pt>
                <c:pt idx="996">
                  <c:v>0.53779999999999994</c:v>
                </c:pt>
                <c:pt idx="997">
                  <c:v>0.65</c:v>
                </c:pt>
                <c:pt idx="998">
                  <c:v>0.65090000000000003</c:v>
                </c:pt>
                <c:pt idx="999">
                  <c:v>0.65</c:v>
                </c:pt>
                <c:pt idx="1000">
                  <c:v>0.58750000000000002</c:v>
                </c:pt>
                <c:pt idx="1001">
                  <c:v>0.58130000000000004</c:v>
                </c:pt>
                <c:pt idx="1002">
                  <c:v>0.66249999999999998</c:v>
                </c:pt>
                <c:pt idx="1003">
                  <c:v>0.66879999999999995</c:v>
                </c:pt>
                <c:pt idx="1004">
                  <c:v>0.66879999999999995</c:v>
                </c:pt>
                <c:pt idx="1005">
                  <c:v>0.66249999999999998</c:v>
                </c:pt>
                <c:pt idx="1006">
                  <c:v>0.63749999999999996</c:v>
                </c:pt>
                <c:pt idx="1007">
                  <c:v>0.67500000000000004</c:v>
                </c:pt>
                <c:pt idx="1008">
                  <c:v>0.5625</c:v>
                </c:pt>
                <c:pt idx="1009">
                  <c:v>0.5625</c:v>
                </c:pt>
                <c:pt idx="1010">
                  <c:v>0.55000000000000004</c:v>
                </c:pt>
                <c:pt idx="1011">
                  <c:v>0.55000000000000004</c:v>
                </c:pt>
                <c:pt idx="1012">
                  <c:v>0.5625</c:v>
                </c:pt>
                <c:pt idx="1013">
                  <c:v>0.60629999999999995</c:v>
                </c:pt>
                <c:pt idx="1014">
                  <c:v>0.55000000000000004</c:v>
                </c:pt>
                <c:pt idx="1015">
                  <c:v>0.64380000000000004</c:v>
                </c:pt>
                <c:pt idx="1016">
                  <c:v>0.55000000000000004</c:v>
                </c:pt>
                <c:pt idx="1017">
                  <c:v>0.6</c:v>
                </c:pt>
                <c:pt idx="1018">
                  <c:v>0.64380000000000004</c:v>
                </c:pt>
                <c:pt idx="1019">
                  <c:v>0.64380000000000004</c:v>
                </c:pt>
                <c:pt idx="1020">
                  <c:v>0.63129999999999997</c:v>
                </c:pt>
                <c:pt idx="1021">
                  <c:v>0.64380000000000004</c:v>
                </c:pt>
                <c:pt idx="1022">
                  <c:v>0.58130000000000004</c:v>
                </c:pt>
                <c:pt idx="1023">
                  <c:v>0.63749999999999996</c:v>
                </c:pt>
                <c:pt idx="1024">
                  <c:v>0.5625</c:v>
                </c:pt>
                <c:pt idx="1025">
                  <c:v>0.5625</c:v>
                </c:pt>
                <c:pt idx="1026">
                  <c:v>0.5625</c:v>
                </c:pt>
                <c:pt idx="1027">
                  <c:v>0.60629999999999995</c:v>
                </c:pt>
                <c:pt idx="1028">
                  <c:v>0.57499999999999996</c:v>
                </c:pt>
                <c:pt idx="1029">
                  <c:v>0.5625</c:v>
                </c:pt>
                <c:pt idx="1030">
                  <c:v>0.58750000000000002</c:v>
                </c:pt>
                <c:pt idx="1031">
                  <c:v>0.53779999999999994</c:v>
                </c:pt>
                <c:pt idx="1032">
                  <c:v>0.53149999999999997</c:v>
                </c:pt>
                <c:pt idx="1033">
                  <c:v>0.47</c:v>
                </c:pt>
                <c:pt idx="1034">
                  <c:v>0.48149999999999998</c:v>
                </c:pt>
                <c:pt idx="1035">
                  <c:v>0.48149999999999998</c:v>
                </c:pt>
                <c:pt idx="1036">
                  <c:v>0.46279999999999999</c:v>
                </c:pt>
                <c:pt idx="1037">
                  <c:v>0.45</c:v>
                </c:pt>
                <c:pt idx="1038">
                  <c:v>0.45</c:v>
                </c:pt>
                <c:pt idx="1039">
                  <c:v>0.45</c:v>
                </c:pt>
                <c:pt idx="1040">
                  <c:v>0.45</c:v>
                </c:pt>
                <c:pt idx="1041">
                  <c:v>0.45</c:v>
                </c:pt>
                <c:pt idx="1042">
                  <c:v>0.42530000000000001</c:v>
                </c:pt>
                <c:pt idx="1043">
                  <c:v>0.43</c:v>
                </c:pt>
                <c:pt idx="1044">
                  <c:v>0.4753</c:v>
                </c:pt>
                <c:pt idx="1045">
                  <c:v>0.4375</c:v>
                </c:pt>
                <c:pt idx="1046">
                  <c:v>0.4753</c:v>
                </c:pt>
                <c:pt idx="1047">
                  <c:v>0.4753</c:v>
                </c:pt>
                <c:pt idx="1048">
                  <c:v>0.4748</c:v>
                </c:pt>
                <c:pt idx="1049">
                  <c:v>0.46850000000000003</c:v>
                </c:pt>
                <c:pt idx="1050">
                  <c:v>0.46899999999999997</c:v>
                </c:pt>
                <c:pt idx="1051">
                  <c:v>0.43149999999999999</c:v>
                </c:pt>
                <c:pt idx="1052">
                  <c:v>0.43780000000000002</c:v>
                </c:pt>
                <c:pt idx="1053">
                  <c:v>0.45</c:v>
                </c:pt>
                <c:pt idx="1054">
                  <c:v>0.5</c:v>
                </c:pt>
                <c:pt idx="1055">
                  <c:v>0.43149999999999999</c:v>
                </c:pt>
                <c:pt idx="1056">
                  <c:v>0.43149999999999999</c:v>
                </c:pt>
                <c:pt idx="1057">
                  <c:v>0.45</c:v>
                </c:pt>
                <c:pt idx="1058">
                  <c:v>0.4128</c:v>
                </c:pt>
                <c:pt idx="1059">
                  <c:v>0.4128</c:v>
                </c:pt>
                <c:pt idx="1060">
                  <c:v>0.41949999999999998</c:v>
                </c:pt>
                <c:pt idx="1061">
                  <c:v>0.41899999999999998</c:v>
                </c:pt>
                <c:pt idx="1062">
                  <c:v>0.43780000000000002</c:v>
                </c:pt>
                <c:pt idx="1063">
                  <c:v>0.43149999999999999</c:v>
                </c:pt>
                <c:pt idx="1064">
                  <c:v>0.43149999999999999</c:v>
                </c:pt>
                <c:pt idx="1065">
                  <c:v>0.41899999999999998</c:v>
                </c:pt>
                <c:pt idx="1066">
                  <c:v>0.42530000000000001</c:v>
                </c:pt>
                <c:pt idx="1067">
                  <c:v>0.42530000000000001</c:v>
                </c:pt>
                <c:pt idx="1068">
                  <c:v>0.41899999999999998</c:v>
                </c:pt>
                <c:pt idx="1069">
                  <c:v>0.41899999999999998</c:v>
                </c:pt>
                <c:pt idx="1070">
                  <c:v>0.41899999999999998</c:v>
                </c:pt>
                <c:pt idx="1071">
                  <c:v>0.48749999999999999</c:v>
                </c:pt>
                <c:pt idx="1072">
                  <c:v>0.40629999999999999</c:v>
                </c:pt>
                <c:pt idx="1073">
                  <c:v>0.4128</c:v>
                </c:pt>
                <c:pt idx="1074">
                  <c:v>0.40649999999999997</c:v>
                </c:pt>
                <c:pt idx="1075">
                  <c:v>0.42499999999999999</c:v>
                </c:pt>
                <c:pt idx="1076">
                  <c:v>0.41880000000000001</c:v>
                </c:pt>
                <c:pt idx="1077">
                  <c:v>0.50480000000000003</c:v>
                </c:pt>
                <c:pt idx="1078">
                  <c:v>0.54800000000000004</c:v>
                </c:pt>
                <c:pt idx="1079">
                  <c:v>0.57499999999999996</c:v>
                </c:pt>
                <c:pt idx="1080">
                  <c:v>0.52500000000000002</c:v>
                </c:pt>
                <c:pt idx="1081">
                  <c:v>0.40579999999999999</c:v>
                </c:pt>
                <c:pt idx="1082">
                  <c:v>0.40579999999999999</c:v>
                </c:pt>
                <c:pt idx="1083">
                  <c:v>0.39800000000000002</c:v>
                </c:pt>
                <c:pt idx="1084">
                  <c:v>0.47899999999999998</c:v>
                </c:pt>
                <c:pt idx="1085">
                  <c:v>0.46650000000000003</c:v>
                </c:pt>
                <c:pt idx="1086">
                  <c:v>0.4728</c:v>
                </c:pt>
                <c:pt idx="1087">
                  <c:v>0.4728</c:v>
                </c:pt>
                <c:pt idx="1088">
                  <c:v>0.50880000000000003</c:v>
                </c:pt>
                <c:pt idx="1089">
                  <c:v>0.47399999999999998</c:v>
                </c:pt>
                <c:pt idx="1090">
                  <c:v>0.5</c:v>
                </c:pt>
                <c:pt idx="1091">
                  <c:v>0.49280000000000002</c:v>
                </c:pt>
                <c:pt idx="1092">
                  <c:v>0.47399999999999998</c:v>
                </c:pt>
                <c:pt idx="1093">
                  <c:v>0.51249999999999996</c:v>
                </c:pt>
                <c:pt idx="1094">
                  <c:v>0.46879999999999999</c:v>
                </c:pt>
                <c:pt idx="1095">
                  <c:v>0.46250000000000002</c:v>
                </c:pt>
                <c:pt idx="1096">
                  <c:v>0.59379999999999999</c:v>
                </c:pt>
                <c:pt idx="1097">
                  <c:v>0.42499999999999999</c:v>
                </c:pt>
                <c:pt idx="1098">
                  <c:v>0.61250000000000004</c:v>
                </c:pt>
                <c:pt idx="1099">
                  <c:v>0.48749999999999999</c:v>
                </c:pt>
                <c:pt idx="1100">
                  <c:v>0.61250000000000004</c:v>
                </c:pt>
                <c:pt idx="1101">
                  <c:v>0.625</c:v>
                </c:pt>
                <c:pt idx="1102">
                  <c:v>0.63749999999999996</c:v>
                </c:pt>
                <c:pt idx="1103">
                  <c:v>0.63749999999999996</c:v>
                </c:pt>
                <c:pt idx="1104">
                  <c:v>0.63129999999999997</c:v>
                </c:pt>
                <c:pt idx="1105">
                  <c:v>0.65</c:v>
                </c:pt>
                <c:pt idx="1106">
                  <c:v>0.67500000000000004</c:v>
                </c:pt>
                <c:pt idx="1107">
                  <c:v>0.6875</c:v>
                </c:pt>
                <c:pt idx="1108">
                  <c:v>0.6875</c:v>
                </c:pt>
                <c:pt idx="1109">
                  <c:v>0.57399999999999995</c:v>
                </c:pt>
                <c:pt idx="1110">
                  <c:v>0.70630000000000004</c:v>
                </c:pt>
                <c:pt idx="1111">
                  <c:v>0.70630000000000004</c:v>
                </c:pt>
                <c:pt idx="1112">
                  <c:v>0.67500000000000004</c:v>
                </c:pt>
                <c:pt idx="1113">
                  <c:v>0.75629999999999997</c:v>
                </c:pt>
                <c:pt idx="1114">
                  <c:v>0.75629999999999997</c:v>
                </c:pt>
                <c:pt idx="1115">
                  <c:v>0.68130000000000002</c:v>
                </c:pt>
                <c:pt idx="1116">
                  <c:v>0.53749999999999998</c:v>
                </c:pt>
                <c:pt idx="1117">
                  <c:v>0.7</c:v>
                </c:pt>
                <c:pt idx="1118">
                  <c:v>0.6875</c:v>
                </c:pt>
                <c:pt idx="1119">
                  <c:v>0.69379999999999997</c:v>
                </c:pt>
                <c:pt idx="1120">
                  <c:v>0.7</c:v>
                </c:pt>
                <c:pt idx="1121">
                  <c:v>0.65629999999999999</c:v>
                </c:pt>
                <c:pt idx="1122">
                  <c:v>0.61250000000000004</c:v>
                </c:pt>
                <c:pt idx="1123">
                  <c:v>0.60629999999999995</c:v>
                </c:pt>
                <c:pt idx="1124">
                  <c:v>0.76249999999999996</c:v>
                </c:pt>
                <c:pt idx="1125">
                  <c:v>0.5625</c:v>
                </c:pt>
                <c:pt idx="1126">
                  <c:v>0.75</c:v>
                </c:pt>
                <c:pt idx="1127">
                  <c:v>0.75</c:v>
                </c:pt>
                <c:pt idx="1128">
                  <c:v>0.75</c:v>
                </c:pt>
                <c:pt idx="1129">
                  <c:v>0.75629999999999997</c:v>
                </c:pt>
                <c:pt idx="1130">
                  <c:v>0.73750000000000004</c:v>
                </c:pt>
                <c:pt idx="1131">
                  <c:v>0.7</c:v>
                </c:pt>
                <c:pt idx="1132">
                  <c:v>0.69379999999999997</c:v>
                </c:pt>
                <c:pt idx="1133">
                  <c:v>0.69379999999999997</c:v>
                </c:pt>
                <c:pt idx="1134">
                  <c:v>0.69899999999999995</c:v>
                </c:pt>
                <c:pt idx="1135">
                  <c:v>0.69899999999999995</c:v>
                </c:pt>
                <c:pt idx="1136">
                  <c:v>0.6</c:v>
                </c:pt>
                <c:pt idx="1137">
                  <c:v>0.66879999999999995</c:v>
                </c:pt>
                <c:pt idx="1138">
                  <c:v>0.66879999999999995</c:v>
                </c:pt>
                <c:pt idx="1139">
                  <c:v>0.66879999999999995</c:v>
                </c:pt>
                <c:pt idx="1140">
                  <c:v>0.53129999999999999</c:v>
                </c:pt>
                <c:pt idx="1141">
                  <c:v>0.65629999999999999</c:v>
                </c:pt>
                <c:pt idx="1142">
                  <c:v>0.67500000000000004</c:v>
                </c:pt>
                <c:pt idx="1143">
                  <c:v>0.59379999999999999</c:v>
                </c:pt>
                <c:pt idx="1144">
                  <c:v>0.52500000000000002</c:v>
                </c:pt>
                <c:pt idx="1145">
                  <c:v>0.67500000000000004</c:v>
                </c:pt>
                <c:pt idx="1146">
                  <c:v>0.67500000000000004</c:v>
                </c:pt>
                <c:pt idx="1147">
                  <c:v>0.57499999999999996</c:v>
                </c:pt>
                <c:pt idx="1148">
                  <c:v>0.66879999999999995</c:v>
                </c:pt>
                <c:pt idx="1149">
                  <c:v>0.66249999999999998</c:v>
                </c:pt>
                <c:pt idx="1150">
                  <c:v>0.625</c:v>
                </c:pt>
                <c:pt idx="1151">
                  <c:v>0.60629999999999995</c:v>
                </c:pt>
                <c:pt idx="1152">
                  <c:v>0.44900000000000001</c:v>
                </c:pt>
                <c:pt idx="1153">
                  <c:v>0.5625</c:v>
                </c:pt>
                <c:pt idx="1154">
                  <c:v>0.57499999999999996</c:v>
                </c:pt>
                <c:pt idx="1155">
                  <c:v>0.48749999999999999</c:v>
                </c:pt>
                <c:pt idx="1156">
                  <c:v>0.46250000000000002</c:v>
                </c:pt>
                <c:pt idx="1157">
                  <c:v>0.56879999999999997</c:v>
                </c:pt>
                <c:pt idx="1158">
                  <c:v>0.57499999999999996</c:v>
                </c:pt>
                <c:pt idx="1159">
                  <c:v>0.46829999999999999</c:v>
                </c:pt>
                <c:pt idx="1160">
                  <c:v>0.5</c:v>
                </c:pt>
                <c:pt idx="1161">
                  <c:v>0.66249999999999998</c:v>
                </c:pt>
                <c:pt idx="1162">
                  <c:v>0.625</c:v>
                </c:pt>
                <c:pt idx="1163">
                  <c:v>0.63749999999999996</c:v>
                </c:pt>
                <c:pt idx="1164">
                  <c:v>0.49380000000000002</c:v>
                </c:pt>
                <c:pt idx="1165">
                  <c:v>0.49380000000000002</c:v>
                </c:pt>
                <c:pt idx="1166">
                  <c:v>0.49380000000000002</c:v>
                </c:pt>
                <c:pt idx="1167">
                  <c:v>0.55000000000000004</c:v>
                </c:pt>
                <c:pt idx="1168">
                  <c:v>0.55000000000000004</c:v>
                </c:pt>
                <c:pt idx="1169">
                  <c:v>0.625</c:v>
                </c:pt>
                <c:pt idx="1170">
                  <c:v>0.5</c:v>
                </c:pt>
                <c:pt idx="1171">
                  <c:v>0.53659999999999997</c:v>
                </c:pt>
                <c:pt idx="1172">
                  <c:v>0.44950000000000001</c:v>
                </c:pt>
                <c:pt idx="1173">
                  <c:v>0.52500000000000002</c:v>
                </c:pt>
                <c:pt idx="1174">
                  <c:v>0.47460000000000002</c:v>
                </c:pt>
                <c:pt idx="1175">
                  <c:v>0.49969999999999998</c:v>
                </c:pt>
                <c:pt idx="1176">
                  <c:v>0.66210000000000002</c:v>
                </c:pt>
                <c:pt idx="1177">
                  <c:v>0.57499999999999996</c:v>
                </c:pt>
                <c:pt idx="1178">
                  <c:v>0.72499999999999998</c:v>
                </c:pt>
                <c:pt idx="1179">
                  <c:v>0.77500000000000002</c:v>
                </c:pt>
                <c:pt idx="1180">
                  <c:v>1.0063</c:v>
                </c:pt>
                <c:pt idx="1181">
                  <c:v>0.99380000000000002</c:v>
                </c:pt>
                <c:pt idx="1182">
                  <c:v>1.1624000000000001</c:v>
                </c:pt>
                <c:pt idx="1183">
                  <c:v>1.0313000000000001</c:v>
                </c:pt>
                <c:pt idx="1184">
                  <c:v>0.95</c:v>
                </c:pt>
                <c:pt idx="1185">
                  <c:v>0.91249999999999998</c:v>
                </c:pt>
                <c:pt idx="1186">
                  <c:v>0.91249999999999998</c:v>
                </c:pt>
                <c:pt idx="1187">
                  <c:v>0.91879999999999995</c:v>
                </c:pt>
                <c:pt idx="1188">
                  <c:v>0.97499999999999998</c:v>
                </c:pt>
                <c:pt idx="1189">
                  <c:v>1</c:v>
                </c:pt>
                <c:pt idx="1190">
                  <c:v>1.0438000000000001</c:v>
                </c:pt>
                <c:pt idx="1191">
                  <c:v>1.0625</c:v>
                </c:pt>
                <c:pt idx="1192">
                  <c:v>1.1000000000000001</c:v>
                </c:pt>
                <c:pt idx="1193">
                  <c:v>1.0125</c:v>
                </c:pt>
                <c:pt idx="1194">
                  <c:v>0.97499999999999998</c:v>
                </c:pt>
                <c:pt idx="1195">
                  <c:v>0.95</c:v>
                </c:pt>
                <c:pt idx="1196">
                  <c:v>0.9375</c:v>
                </c:pt>
                <c:pt idx="1197">
                  <c:v>0.97499999999999998</c:v>
                </c:pt>
                <c:pt idx="1198">
                  <c:v>1.175</c:v>
                </c:pt>
                <c:pt idx="1199">
                  <c:v>1.125</c:v>
                </c:pt>
                <c:pt idx="1200">
                  <c:v>1.0812999999999999</c:v>
                </c:pt>
                <c:pt idx="1201">
                  <c:v>1.1375</c:v>
                </c:pt>
                <c:pt idx="1202">
                  <c:v>0.77500000000000002</c:v>
                </c:pt>
                <c:pt idx="1203">
                  <c:v>1.325</c:v>
                </c:pt>
                <c:pt idx="1204">
                  <c:v>1.3563000000000001</c:v>
                </c:pt>
                <c:pt idx="1205">
                  <c:v>1.3312999999999999</c:v>
                </c:pt>
                <c:pt idx="1206">
                  <c:v>1.2687999999999999</c:v>
                </c:pt>
                <c:pt idx="1207">
                  <c:v>1.1303000000000001</c:v>
                </c:pt>
                <c:pt idx="1208">
                  <c:v>0.82450000000000001</c:v>
                </c:pt>
                <c:pt idx="1209">
                  <c:v>0.87350000000000005</c:v>
                </c:pt>
                <c:pt idx="1210">
                  <c:v>1.2250000000000001</c:v>
                </c:pt>
                <c:pt idx="1211">
                  <c:v>1.5187999999999999</c:v>
                </c:pt>
                <c:pt idx="1212">
                  <c:v>1.5125</c:v>
                </c:pt>
                <c:pt idx="1213">
                  <c:v>0.8085</c:v>
                </c:pt>
                <c:pt idx="1214">
                  <c:v>1.2625</c:v>
                </c:pt>
                <c:pt idx="1215">
                  <c:v>1.0375000000000001</c:v>
                </c:pt>
                <c:pt idx="1216">
                  <c:v>1.0563</c:v>
                </c:pt>
                <c:pt idx="1217">
                  <c:v>1.05</c:v>
                </c:pt>
                <c:pt idx="1218">
                  <c:v>1.05</c:v>
                </c:pt>
                <c:pt idx="1219">
                  <c:v>1.0375000000000001</c:v>
                </c:pt>
                <c:pt idx="1220">
                  <c:v>1.0178</c:v>
                </c:pt>
                <c:pt idx="1221">
                  <c:v>0.71150000000000002</c:v>
                </c:pt>
                <c:pt idx="1222">
                  <c:v>0.92500000000000004</c:v>
                </c:pt>
                <c:pt idx="1223">
                  <c:v>0.8</c:v>
                </c:pt>
                <c:pt idx="1224">
                  <c:v>0.6875</c:v>
                </c:pt>
                <c:pt idx="1225">
                  <c:v>0.64890000000000003</c:v>
                </c:pt>
                <c:pt idx="1226">
                  <c:v>0.63080000000000003</c:v>
                </c:pt>
                <c:pt idx="1227">
                  <c:v>0.6875</c:v>
                </c:pt>
                <c:pt idx="1228">
                  <c:v>0.61780000000000002</c:v>
                </c:pt>
                <c:pt idx="1229">
                  <c:v>0.64329999999999998</c:v>
                </c:pt>
                <c:pt idx="1230">
                  <c:v>0.65</c:v>
                </c:pt>
                <c:pt idx="1231">
                  <c:v>0.7</c:v>
                </c:pt>
                <c:pt idx="1232">
                  <c:v>0.68700000000000006</c:v>
                </c:pt>
                <c:pt idx="1233">
                  <c:v>0.68700000000000006</c:v>
                </c:pt>
                <c:pt idx="1234">
                  <c:v>0.68700000000000006</c:v>
                </c:pt>
                <c:pt idx="1235">
                  <c:v>0.68700000000000006</c:v>
                </c:pt>
                <c:pt idx="1236">
                  <c:v>0.67500000000000004</c:v>
                </c:pt>
                <c:pt idx="1237">
                  <c:v>0.61880000000000002</c:v>
                </c:pt>
                <c:pt idx="1238">
                  <c:v>0.61199999999999999</c:v>
                </c:pt>
                <c:pt idx="1239">
                  <c:v>0.64380000000000004</c:v>
                </c:pt>
                <c:pt idx="1240">
                  <c:v>0.67500000000000004</c:v>
                </c:pt>
                <c:pt idx="1241">
                  <c:v>0.67500000000000004</c:v>
                </c:pt>
                <c:pt idx="1242">
                  <c:v>0.67500000000000004</c:v>
                </c:pt>
                <c:pt idx="1243">
                  <c:v>0.66879999999999995</c:v>
                </c:pt>
                <c:pt idx="1244">
                  <c:v>0.67500000000000004</c:v>
                </c:pt>
                <c:pt idx="1245">
                  <c:v>0.65580000000000005</c:v>
                </c:pt>
                <c:pt idx="1246">
                  <c:v>0.54949999999999999</c:v>
                </c:pt>
                <c:pt idx="1247">
                  <c:v>0.59650000000000003</c:v>
                </c:pt>
                <c:pt idx="1248">
                  <c:v>0.75900000000000001</c:v>
                </c:pt>
                <c:pt idx="1249">
                  <c:v>0.74029999999999996</c:v>
                </c:pt>
                <c:pt idx="1250">
                  <c:v>0.83750000000000002</c:v>
                </c:pt>
                <c:pt idx="1251">
                  <c:v>0.88129999999999997</c:v>
                </c:pt>
                <c:pt idx="1252">
                  <c:v>0.6875</c:v>
                </c:pt>
                <c:pt idx="1253">
                  <c:v>0.61150000000000004</c:v>
                </c:pt>
                <c:pt idx="1254">
                  <c:v>0.65</c:v>
                </c:pt>
                <c:pt idx="1255">
                  <c:v>0.63749999999999996</c:v>
                </c:pt>
                <c:pt idx="1256">
                  <c:v>0.61250000000000004</c:v>
                </c:pt>
                <c:pt idx="1257">
                  <c:v>0.4365</c:v>
                </c:pt>
                <c:pt idx="1258">
                  <c:v>0.44950000000000001</c:v>
                </c:pt>
                <c:pt idx="1259">
                  <c:v>0.56200000000000006</c:v>
                </c:pt>
                <c:pt idx="1260">
                  <c:v>0.73129999999999995</c:v>
                </c:pt>
                <c:pt idx="1261">
                  <c:v>0.71250000000000002</c:v>
                </c:pt>
                <c:pt idx="1262">
                  <c:v>0.68130000000000002</c:v>
                </c:pt>
                <c:pt idx="1263">
                  <c:v>0.70630000000000004</c:v>
                </c:pt>
                <c:pt idx="1264">
                  <c:v>0.53649999999999998</c:v>
                </c:pt>
                <c:pt idx="1265">
                  <c:v>0.53080000000000005</c:v>
                </c:pt>
                <c:pt idx="1266">
                  <c:v>0.54330000000000001</c:v>
                </c:pt>
                <c:pt idx="1267">
                  <c:v>0.55000000000000004</c:v>
                </c:pt>
                <c:pt idx="1268">
                  <c:v>0.44600000000000001</c:v>
                </c:pt>
                <c:pt idx="1269">
                  <c:v>0.52500000000000002</c:v>
                </c:pt>
                <c:pt idx="1270">
                  <c:v>0.63749999999999996</c:v>
                </c:pt>
                <c:pt idx="1271">
                  <c:v>0.51249999999999996</c:v>
                </c:pt>
                <c:pt idx="1272">
                  <c:v>0.53749999999999998</c:v>
                </c:pt>
                <c:pt idx="1273">
                  <c:v>0.83130000000000004</c:v>
                </c:pt>
                <c:pt idx="1274">
                  <c:v>0.72499999999999998</c:v>
                </c:pt>
                <c:pt idx="1275">
                  <c:v>0.70630000000000004</c:v>
                </c:pt>
                <c:pt idx="1276">
                  <c:v>0.47499999999999998</c:v>
                </c:pt>
                <c:pt idx="1277">
                  <c:v>0.46250000000000002</c:v>
                </c:pt>
                <c:pt idx="1278">
                  <c:v>0.55000000000000004</c:v>
                </c:pt>
                <c:pt idx="1279">
                  <c:v>0.55000000000000004</c:v>
                </c:pt>
                <c:pt idx="1280">
                  <c:v>0.55000000000000004</c:v>
                </c:pt>
                <c:pt idx="1281">
                  <c:v>0.57499999999999996</c:v>
                </c:pt>
                <c:pt idx="1282">
                  <c:v>0.57499999999999996</c:v>
                </c:pt>
                <c:pt idx="1283">
                  <c:v>0.53749999999999998</c:v>
                </c:pt>
                <c:pt idx="1284">
                  <c:v>0.437</c:v>
                </c:pt>
                <c:pt idx="1285">
                  <c:v>0.44950000000000001</c:v>
                </c:pt>
                <c:pt idx="1286">
                  <c:v>0.46829999999999999</c:v>
                </c:pt>
                <c:pt idx="1287">
                  <c:v>0.44950000000000001</c:v>
                </c:pt>
                <c:pt idx="1288">
                  <c:v>0.52500000000000002</c:v>
                </c:pt>
                <c:pt idx="1289">
                  <c:v>0.66249999999999998</c:v>
                </c:pt>
                <c:pt idx="1290">
                  <c:v>0.66879999999999995</c:v>
                </c:pt>
                <c:pt idx="1291">
                  <c:v>0.65629999999999999</c:v>
                </c:pt>
                <c:pt idx="1292">
                  <c:v>0.39750000000000002</c:v>
                </c:pt>
                <c:pt idx="1293">
                  <c:v>0.39750000000000002</c:v>
                </c:pt>
                <c:pt idx="1294">
                  <c:v>0.39950000000000002</c:v>
                </c:pt>
                <c:pt idx="1295">
                  <c:v>0.40579999999999999</c:v>
                </c:pt>
                <c:pt idx="1296">
                  <c:v>0.38080000000000003</c:v>
                </c:pt>
                <c:pt idx="1297">
                  <c:v>0.44379999999999997</c:v>
                </c:pt>
                <c:pt idx="1298">
                  <c:v>0.4375</c:v>
                </c:pt>
                <c:pt idx="1299">
                  <c:v>0.45</c:v>
                </c:pt>
                <c:pt idx="1300">
                  <c:v>0.46879999999999999</c:v>
                </c:pt>
                <c:pt idx="1301">
                  <c:v>0.44379999999999997</c:v>
                </c:pt>
                <c:pt idx="1302">
                  <c:v>0.47499999999999998</c:v>
                </c:pt>
                <c:pt idx="1303">
                  <c:v>0.48130000000000001</c:v>
                </c:pt>
                <c:pt idx="1304">
                  <c:v>0.48130000000000001</c:v>
                </c:pt>
                <c:pt idx="1305">
                  <c:v>0.48130000000000001</c:v>
                </c:pt>
                <c:pt idx="1306">
                  <c:v>0.48130000000000001</c:v>
                </c:pt>
                <c:pt idx="1307">
                  <c:v>0.48130000000000001</c:v>
                </c:pt>
                <c:pt idx="1308">
                  <c:v>0.48130000000000001</c:v>
                </c:pt>
                <c:pt idx="1309">
                  <c:v>0.48130000000000001</c:v>
                </c:pt>
                <c:pt idx="1310">
                  <c:v>0.47499999999999998</c:v>
                </c:pt>
                <c:pt idx="1311">
                  <c:v>0.39350000000000002</c:v>
                </c:pt>
                <c:pt idx="1312">
                  <c:v>0.46250000000000002</c:v>
                </c:pt>
                <c:pt idx="1313">
                  <c:v>0.39300000000000002</c:v>
                </c:pt>
                <c:pt idx="1314">
                  <c:v>0.40600000000000003</c:v>
                </c:pt>
                <c:pt idx="1315">
                  <c:v>0.39979999999999999</c:v>
                </c:pt>
                <c:pt idx="1316">
                  <c:v>0.39979999999999999</c:v>
                </c:pt>
                <c:pt idx="1317">
                  <c:v>0.40600000000000003</c:v>
                </c:pt>
                <c:pt idx="1318">
                  <c:v>0.41249999999999998</c:v>
                </c:pt>
                <c:pt idx="1319">
                  <c:v>0.53129999999999999</c:v>
                </c:pt>
                <c:pt idx="1320">
                  <c:v>0.6875</c:v>
                </c:pt>
                <c:pt idx="1321">
                  <c:v>0.40600000000000003</c:v>
                </c:pt>
                <c:pt idx="1322">
                  <c:v>0.38729999999999998</c:v>
                </c:pt>
                <c:pt idx="1323">
                  <c:v>0.46250000000000002</c:v>
                </c:pt>
                <c:pt idx="1324">
                  <c:v>0.38100000000000001</c:v>
                </c:pt>
                <c:pt idx="1325">
                  <c:v>0.45629999999999998</c:v>
                </c:pt>
                <c:pt idx="1326">
                  <c:v>0.45629999999999998</c:v>
                </c:pt>
                <c:pt idx="1327">
                  <c:v>0.37430000000000002</c:v>
                </c:pt>
                <c:pt idx="1328">
                  <c:v>0.5625</c:v>
                </c:pt>
                <c:pt idx="1329">
                  <c:v>0.59379999999999999</c:v>
                </c:pt>
                <c:pt idx="1330">
                  <c:v>0.625</c:v>
                </c:pt>
                <c:pt idx="1331">
                  <c:v>0.40600000000000003</c:v>
                </c:pt>
                <c:pt idx="1332">
                  <c:v>0.38679999999999998</c:v>
                </c:pt>
                <c:pt idx="1333">
                  <c:v>0.61250000000000004</c:v>
                </c:pt>
                <c:pt idx="1334">
                  <c:v>0.61250000000000004</c:v>
                </c:pt>
                <c:pt idx="1335">
                  <c:v>0.61880000000000002</c:v>
                </c:pt>
                <c:pt idx="1336">
                  <c:v>0.61250000000000004</c:v>
                </c:pt>
                <c:pt idx="1337">
                  <c:v>0.39979999999999999</c:v>
                </c:pt>
                <c:pt idx="1338">
                  <c:v>0.38729999999999998</c:v>
                </c:pt>
                <c:pt idx="1339">
                  <c:v>0.38100000000000001</c:v>
                </c:pt>
                <c:pt idx="1340">
                  <c:v>0.58750000000000002</c:v>
                </c:pt>
                <c:pt idx="1341">
                  <c:v>0.61880000000000002</c:v>
                </c:pt>
                <c:pt idx="1342">
                  <c:v>0.6</c:v>
                </c:pt>
                <c:pt idx="1343">
                  <c:v>0.58750000000000002</c:v>
                </c:pt>
                <c:pt idx="1344">
                  <c:v>0.41799999999999998</c:v>
                </c:pt>
                <c:pt idx="1345">
                  <c:v>0.41849999999999998</c:v>
                </c:pt>
                <c:pt idx="1346">
                  <c:v>0.39979999999999999</c:v>
                </c:pt>
                <c:pt idx="1347">
                  <c:v>0.40600000000000003</c:v>
                </c:pt>
                <c:pt idx="1348">
                  <c:v>0.43680000000000002</c:v>
                </c:pt>
                <c:pt idx="1349">
                  <c:v>0.58130000000000004</c:v>
                </c:pt>
                <c:pt idx="1350">
                  <c:v>0.61250000000000004</c:v>
                </c:pt>
                <c:pt idx="1351">
                  <c:v>0.59379999999999999</c:v>
                </c:pt>
                <c:pt idx="1352">
                  <c:v>0.43130000000000002</c:v>
                </c:pt>
                <c:pt idx="1353">
                  <c:v>0.40629999999999999</c:v>
                </c:pt>
                <c:pt idx="1354">
                  <c:v>0.40629999999999999</c:v>
                </c:pt>
                <c:pt idx="1355">
                  <c:v>0.41249999999999998</c:v>
                </c:pt>
                <c:pt idx="1356">
                  <c:v>0.56130000000000002</c:v>
                </c:pt>
                <c:pt idx="1357">
                  <c:v>0.41880000000000001</c:v>
                </c:pt>
                <c:pt idx="1358">
                  <c:v>0.41249999999999998</c:v>
                </c:pt>
                <c:pt idx="1359">
                  <c:v>0.38750000000000001</c:v>
                </c:pt>
                <c:pt idx="1360">
                  <c:v>0.38129999999999997</c:v>
                </c:pt>
                <c:pt idx="1361">
                  <c:v>0.48749999999999999</c:v>
                </c:pt>
                <c:pt idx="1362">
                  <c:v>0.36880000000000002</c:v>
                </c:pt>
                <c:pt idx="1363">
                  <c:v>0.35</c:v>
                </c:pt>
                <c:pt idx="1364">
                  <c:v>0.33129999999999998</c:v>
                </c:pt>
                <c:pt idx="1365">
                  <c:v>0.33750000000000002</c:v>
                </c:pt>
                <c:pt idx="1366">
                  <c:v>0.3125</c:v>
                </c:pt>
                <c:pt idx="1367">
                  <c:v>0.30630000000000002</c:v>
                </c:pt>
                <c:pt idx="1368">
                  <c:v>0.30630000000000002</c:v>
                </c:pt>
                <c:pt idx="1369">
                  <c:v>0.30630000000000002</c:v>
                </c:pt>
                <c:pt idx="1370">
                  <c:v>0.30630000000000002</c:v>
                </c:pt>
                <c:pt idx="1371">
                  <c:v>0.45</c:v>
                </c:pt>
                <c:pt idx="1372">
                  <c:v>0.46250000000000002</c:v>
                </c:pt>
                <c:pt idx="1373">
                  <c:v>0.31879999999999997</c:v>
                </c:pt>
                <c:pt idx="1374">
                  <c:v>0.32500000000000001</c:v>
                </c:pt>
                <c:pt idx="1375">
                  <c:v>0.36249999999999999</c:v>
                </c:pt>
                <c:pt idx="1376">
                  <c:v>0.46879999999999999</c:v>
                </c:pt>
                <c:pt idx="1377">
                  <c:v>0.42499999999999999</c:v>
                </c:pt>
                <c:pt idx="1378">
                  <c:v>0.41249999999999998</c:v>
                </c:pt>
                <c:pt idx="1379">
                  <c:v>0.40629999999999999</c:v>
                </c:pt>
                <c:pt idx="1380">
                  <c:v>0.46250000000000002</c:v>
                </c:pt>
                <c:pt idx="1381">
                  <c:v>0.72499999999999998</c:v>
                </c:pt>
                <c:pt idx="1382">
                  <c:v>0.82499999999999996</c:v>
                </c:pt>
                <c:pt idx="1383">
                  <c:v>0.75</c:v>
                </c:pt>
                <c:pt idx="1384">
                  <c:v>0.70630000000000004</c:v>
                </c:pt>
                <c:pt idx="1385">
                  <c:v>0.63129999999999997</c:v>
                </c:pt>
                <c:pt idx="1386">
                  <c:v>0.46250000000000002</c:v>
                </c:pt>
                <c:pt idx="1387">
                  <c:v>0.75629999999999997</c:v>
                </c:pt>
                <c:pt idx="1388">
                  <c:v>0.74380000000000002</c:v>
                </c:pt>
                <c:pt idx="1389">
                  <c:v>0.7</c:v>
                </c:pt>
                <c:pt idx="1390">
                  <c:v>0.61250000000000004</c:v>
                </c:pt>
                <c:pt idx="1391">
                  <c:v>0.75</c:v>
                </c:pt>
                <c:pt idx="1392">
                  <c:v>0.8</c:v>
                </c:pt>
                <c:pt idx="1393">
                  <c:v>0.8</c:v>
                </c:pt>
                <c:pt idx="1394">
                  <c:v>0.78749999999999998</c:v>
                </c:pt>
                <c:pt idx="1395">
                  <c:v>0.73750000000000004</c:v>
                </c:pt>
                <c:pt idx="1396">
                  <c:v>0.39379999999999998</c:v>
                </c:pt>
                <c:pt idx="1397">
                  <c:v>0.39379999999999998</c:v>
                </c:pt>
                <c:pt idx="1398">
                  <c:v>0.39379999999999998</c:v>
                </c:pt>
                <c:pt idx="1399">
                  <c:v>0.36249999999999999</c:v>
                </c:pt>
                <c:pt idx="1400">
                  <c:v>0.39379999999999998</c:v>
                </c:pt>
                <c:pt idx="1401">
                  <c:v>0.63180000000000003</c:v>
                </c:pt>
                <c:pt idx="1402">
                  <c:v>0.57499999999999996</c:v>
                </c:pt>
                <c:pt idx="1403">
                  <c:v>0.57499999999999996</c:v>
                </c:pt>
                <c:pt idx="1404">
                  <c:v>0.45</c:v>
                </c:pt>
                <c:pt idx="1405">
                  <c:v>0.64380000000000004</c:v>
                </c:pt>
                <c:pt idx="1406">
                  <c:v>0.68130000000000002</c:v>
                </c:pt>
                <c:pt idx="1407">
                  <c:v>0.51249999999999996</c:v>
                </c:pt>
                <c:pt idx="1408">
                  <c:v>0.51249999999999996</c:v>
                </c:pt>
                <c:pt idx="1409">
                  <c:v>0.38129999999999997</c:v>
                </c:pt>
                <c:pt idx="1410">
                  <c:v>0.38129999999999997</c:v>
                </c:pt>
                <c:pt idx="1411">
                  <c:v>0.49380000000000002</c:v>
                </c:pt>
                <c:pt idx="1412">
                  <c:v>0.48749999999999999</c:v>
                </c:pt>
                <c:pt idx="1413">
                  <c:v>0.48749999999999999</c:v>
                </c:pt>
                <c:pt idx="1414">
                  <c:v>0.35630000000000001</c:v>
                </c:pt>
                <c:pt idx="1415">
                  <c:v>0.45629999999999998</c:v>
                </c:pt>
                <c:pt idx="1416">
                  <c:v>0.47499999999999998</c:v>
                </c:pt>
                <c:pt idx="1417">
                  <c:v>0.38750000000000001</c:v>
                </c:pt>
                <c:pt idx="1418">
                  <c:v>0.33750000000000002</c:v>
                </c:pt>
                <c:pt idx="1419">
                  <c:v>0.33750000000000002</c:v>
                </c:pt>
                <c:pt idx="1420">
                  <c:v>0.33750000000000002</c:v>
                </c:pt>
                <c:pt idx="1421">
                  <c:v>0.35630000000000001</c:v>
                </c:pt>
                <c:pt idx="1422">
                  <c:v>0.33750000000000002</c:v>
                </c:pt>
                <c:pt idx="1423">
                  <c:v>0.32500000000000001</c:v>
                </c:pt>
                <c:pt idx="1424">
                  <c:v>0.4375</c:v>
                </c:pt>
                <c:pt idx="1425">
                  <c:v>0.3</c:v>
                </c:pt>
                <c:pt idx="1426">
                  <c:v>0.33750000000000002</c:v>
                </c:pt>
                <c:pt idx="1427">
                  <c:v>0.3473</c:v>
                </c:pt>
                <c:pt idx="1428">
                  <c:v>0.35</c:v>
                </c:pt>
                <c:pt idx="1429">
                  <c:v>0.3125</c:v>
                </c:pt>
                <c:pt idx="1430">
                  <c:v>0.3125</c:v>
                </c:pt>
                <c:pt idx="1431">
                  <c:v>0.3125</c:v>
                </c:pt>
                <c:pt idx="1432">
                  <c:v>0.4133</c:v>
                </c:pt>
                <c:pt idx="1433">
                  <c:v>0.3125</c:v>
                </c:pt>
                <c:pt idx="1434">
                  <c:v>0.32500000000000001</c:v>
                </c:pt>
                <c:pt idx="1435">
                  <c:v>0.35</c:v>
                </c:pt>
                <c:pt idx="1436">
                  <c:v>0.3125</c:v>
                </c:pt>
                <c:pt idx="1437">
                  <c:v>0.3125</c:v>
                </c:pt>
                <c:pt idx="1438">
                  <c:v>0.3125</c:v>
                </c:pt>
                <c:pt idx="1439">
                  <c:v>0.3125</c:v>
                </c:pt>
                <c:pt idx="1440">
                  <c:v>0.3</c:v>
                </c:pt>
                <c:pt idx="1441">
                  <c:v>0.3125</c:v>
                </c:pt>
                <c:pt idx="1442">
                  <c:v>0.375</c:v>
                </c:pt>
                <c:pt idx="1443">
                  <c:v>0.4128</c:v>
                </c:pt>
                <c:pt idx="1444">
                  <c:v>0.32500000000000001</c:v>
                </c:pt>
                <c:pt idx="1445">
                  <c:v>0.32500000000000001</c:v>
                </c:pt>
                <c:pt idx="1446">
                  <c:v>0.32500000000000001</c:v>
                </c:pt>
                <c:pt idx="1447">
                  <c:v>0.32500000000000001</c:v>
                </c:pt>
                <c:pt idx="1448">
                  <c:v>0.32500000000000001</c:v>
                </c:pt>
                <c:pt idx="1449">
                  <c:v>0.32500000000000001</c:v>
                </c:pt>
                <c:pt idx="1450">
                  <c:v>0.32500000000000001</c:v>
                </c:pt>
                <c:pt idx="1451">
                  <c:v>0.41249999999999998</c:v>
                </c:pt>
                <c:pt idx="1452">
                  <c:v>0.32500000000000001</c:v>
                </c:pt>
                <c:pt idx="1453">
                  <c:v>0.30630000000000002</c:v>
                </c:pt>
                <c:pt idx="1454">
                  <c:v>0.35</c:v>
                </c:pt>
                <c:pt idx="1455">
                  <c:v>0.3125</c:v>
                </c:pt>
                <c:pt idx="1456">
                  <c:v>0.32500000000000001</c:v>
                </c:pt>
                <c:pt idx="1457">
                  <c:v>0.32500000000000001</c:v>
                </c:pt>
                <c:pt idx="1458">
                  <c:v>0.3125</c:v>
                </c:pt>
                <c:pt idx="1459">
                  <c:v>0.33129999999999998</c:v>
                </c:pt>
                <c:pt idx="1460">
                  <c:v>0.3125</c:v>
                </c:pt>
                <c:pt idx="1461">
                  <c:v>0.3</c:v>
                </c:pt>
                <c:pt idx="1462">
                  <c:v>0.3</c:v>
                </c:pt>
                <c:pt idx="1463">
                  <c:v>0.3</c:v>
                </c:pt>
                <c:pt idx="1464">
                  <c:v>0.22500000000000001</c:v>
                </c:pt>
                <c:pt idx="1465">
                  <c:v>0.30630000000000002</c:v>
                </c:pt>
                <c:pt idx="1466">
                  <c:v>0.27500000000000002</c:v>
                </c:pt>
                <c:pt idx="1467">
                  <c:v>0.27500000000000002</c:v>
                </c:pt>
                <c:pt idx="1468">
                  <c:v>0.27500000000000002</c:v>
                </c:pt>
                <c:pt idx="1469">
                  <c:v>0.27500000000000002</c:v>
                </c:pt>
                <c:pt idx="1470">
                  <c:v>0.42499999999999999</c:v>
                </c:pt>
                <c:pt idx="1471">
                  <c:v>0.27500000000000002</c:v>
                </c:pt>
                <c:pt idx="1472">
                  <c:v>0.27500000000000002</c:v>
                </c:pt>
                <c:pt idx="1473">
                  <c:v>0.27500000000000002</c:v>
                </c:pt>
                <c:pt idx="1474">
                  <c:v>0.27500000000000002</c:v>
                </c:pt>
                <c:pt idx="1475">
                  <c:v>0.32500000000000001</c:v>
                </c:pt>
                <c:pt idx="1476">
                  <c:v>0.4375</c:v>
                </c:pt>
                <c:pt idx="1477">
                  <c:v>0.27500000000000002</c:v>
                </c:pt>
                <c:pt idx="1478">
                  <c:v>0.27500000000000002</c:v>
                </c:pt>
                <c:pt idx="1479">
                  <c:v>0.27500000000000002</c:v>
                </c:pt>
                <c:pt idx="1480">
                  <c:v>0.27500000000000002</c:v>
                </c:pt>
                <c:pt idx="1481">
                  <c:v>0.2485</c:v>
                </c:pt>
                <c:pt idx="1482">
                  <c:v>0.41880000000000001</c:v>
                </c:pt>
                <c:pt idx="1483">
                  <c:v>0.27500000000000002</c:v>
                </c:pt>
                <c:pt idx="1484">
                  <c:v>0.41249999999999998</c:v>
                </c:pt>
                <c:pt idx="1485">
                  <c:v>0.27500000000000002</c:v>
                </c:pt>
                <c:pt idx="1486">
                  <c:v>0.41249999999999998</c:v>
                </c:pt>
                <c:pt idx="1487">
                  <c:v>0.22500000000000001</c:v>
                </c:pt>
                <c:pt idx="1488">
                  <c:v>0.21249999999999999</c:v>
                </c:pt>
                <c:pt idx="1489">
                  <c:v>0.25</c:v>
                </c:pt>
                <c:pt idx="1490">
                  <c:v>0.2</c:v>
                </c:pt>
                <c:pt idx="1491">
                  <c:v>0.20630000000000001</c:v>
                </c:pt>
                <c:pt idx="1492">
                  <c:v>0.25</c:v>
                </c:pt>
                <c:pt idx="1493">
                  <c:v>0.38750000000000001</c:v>
                </c:pt>
                <c:pt idx="1494">
                  <c:v>0.28699999999999998</c:v>
                </c:pt>
                <c:pt idx="1495">
                  <c:v>0.22500000000000001</c:v>
                </c:pt>
                <c:pt idx="1496">
                  <c:v>0.22500000000000001</c:v>
                </c:pt>
                <c:pt idx="1497">
                  <c:v>0.22500000000000001</c:v>
                </c:pt>
                <c:pt idx="1498">
                  <c:v>0.20630000000000001</c:v>
                </c:pt>
                <c:pt idx="1499">
                  <c:v>0.25</c:v>
                </c:pt>
                <c:pt idx="1500">
                  <c:v>0.25</c:v>
                </c:pt>
                <c:pt idx="1501">
                  <c:v>0.25</c:v>
                </c:pt>
                <c:pt idx="1502">
                  <c:v>0.25</c:v>
                </c:pt>
                <c:pt idx="1503">
                  <c:v>0.1605</c:v>
                </c:pt>
                <c:pt idx="1504">
                  <c:v>0.25</c:v>
                </c:pt>
                <c:pt idx="1505">
                  <c:v>0.25</c:v>
                </c:pt>
                <c:pt idx="1506">
                  <c:v>0.25</c:v>
                </c:pt>
                <c:pt idx="1507">
                  <c:v>0.25</c:v>
                </c:pt>
                <c:pt idx="1508">
                  <c:v>0.25</c:v>
                </c:pt>
                <c:pt idx="1509">
                  <c:v>0.32500000000000001</c:v>
                </c:pt>
                <c:pt idx="1510">
                  <c:v>0.27500000000000002</c:v>
                </c:pt>
                <c:pt idx="1511">
                  <c:v>0.3</c:v>
                </c:pt>
                <c:pt idx="1512">
                  <c:v>0.27500000000000002</c:v>
                </c:pt>
                <c:pt idx="1513">
                  <c:v>0.40629999999999999</c:v>
                </c:pt>
                <c:pt idx="1514">
                  <c:v>0.21879999999999999</c:v>
                </c:pt>
                <c:pt idx="1515">
                  <c:v>0.27500000000000002</c:v>
                </c:pt>
                <c:pt idx="1516">
                  <c:v>0.27500000000000002</c:v>
                </c:pt>
                <c:pt idx="1517">
                  <c:v>0.27500000000000002</c:v>
                </c:pt>
                <c:pt idx="1518">
                  <c:v>0.27500000000000002</c:v>
                </c:pt>
                <c:pt idx="1519">
                  <c:v>0.3</c:v>
                </c:pt>
                <c:pt idx="1520">
                  <c:v>0.27500000000000002</c:v>
                </c:pt>
                <c:pt idx="1521">
                  <c:v>0.27500000000000002</c:v>
                </c:pt>
                <c:pt idx="1522">
                  <c:v>0.27500000000000002</c:v>
                </c:pt>
                <c:pt idx="1523">
                  <c:v>0.3</c:v>
                </c:pt>
                <c:pt idx="1524">
                  <c:v>0.27500000000000002</c:v>
                </c:pt>
                <c:pt idx="1525">
                  <c:v>0.27500000000000002</c:v>
                </c:pt>
                <c:pt idx="1526">
                  <c:v>0.27500000000000002</c:v>
                </c:pt>
                <c:pt idx="1527">
                  <c:v>0.32500000000000001</c:v>
                </c:pt>
                <c:pt idx="1528">
                  <c:v>0.27500000000000002</c:v>
                </c:pt>
                <c:pt idx="1529">
                  <c:v>0.27500000000000002</c:v>
                </c:pt>
                <c:pt idx="1530">
                  <c:v>0.27500000000000002</c:v>
                </c:pt>
                <c:pt idx="1531">
                  <c:v>0.27500000000000002</c:v>
                </c:pt>
                <c:pt idx="1532">
                  <c:v>0.27500000000000002</c:v>
                </c:pt>
                <c:pt idx="1533">
                  <c:v>0.27500000000000002</c:v>
                </c:pt>
                <c:pt idx="1534">
                  <c:v>0.36249999999999999</c:v>
                </c:pt>
                <c:pt idx="1535">
                  <c:v>0.27500000000000002</c:v>
                </c:pt>
                <c:pt idx="1536">
                  <c:v>0.27500000000000002</c:v>
                </c:pt>
                <c:pt idx="1537">
                  <c:v>0.27500000000000002</c:v>
                </c:pt>
                <c:pt idx="1538">
                  <c:v>0.45</c:v>
                </c:pt>
                <c:pt idx="1539">
                  <c:v>0.27500000000000002</c:v>
                </c:pt>
                <c:pt idx="1540">
                  <c:v>0.27500000000000002</c:v>
                </c:pt>
                <c:pt idx="1541">
                  <c:v>0.27500000000000002</c:v>
                </c:pt>
                <c:pt idx="1542">
                  <c:v>0.27500000000000002</c:v>
                </c:pt>
                <c:pt idx="1543">
                  <c:v>0.27500000000000002</c:v>
                </c:pt>
                <c:pt idx="1544">
                  <c:v>0.27500000000000002</c:v>
                </c:pt>
                <c:pt idx="1545">
                  <c:v>0.27500000000000002</c:v>
                </c:pt>
                <c:pt idx="1546">
                  <c:v>0.27500000000000002</c:v>
                </c:pt>
                <c:pt idx="1547">
                  <c:v>0.27500000000000002</c:v>
                </c:pt>
                <c:pt idx="1548">
                  <c:v>0.27500000000000002</c:v>
                </c:pt>
                <c:pt idx="1549">
                  <c:v>0.26250000000000001</c:v>
                </c:pt>
                <c:pt idx="1550">
                  <c:v>0.26250000000000001</c:v>
                </c:pt>
                <c:pt idx="1551">
                  <c:v>0.26250000000000001</c:v>
                </c:pt>
                <c:pt idx="1552">
                  <c:v>0.26250000000000001</c:v>
                </c:pt>
                <c:pt idx="1553">
                  <c:v>0.39379999999999998</c:v>
                </c:pt>
                <c:pt idx="1554">
                  <c:v>0.23130000000000001</c:v>
                </c:pt>
                <c:pt idx="1555">
                  <c:v>0.26250000000000001</c:v>
                </c:pt>
                <c:pt idx="1556">
                  <c:v>0.26250000000000001</c:v>
                </c:pt>
                <c:pt idx="1557">
                  <c:v>0.26250000000000001</c:v>
                </c:pt>
                <c:pt idx="1558">
                  <c:v>0.26250000000000001</c:v>
                </c:pt>
                <c:pt idx="1559">
                  <c:v>0.26250000000000001</c:v>
                </c:pt>
                <c:pt idx="1560">
                  <c:v>0.26250000000000001</c:v>
                </c:pt>
                <c:pt idx="1561">
                  <c:v>0.26250000000000001</c:v>
                </c:pt>
                <c:pt idx="1562">
                  <c:v>0.35</c:v>
                </c:pt>
                <c:pt idx="1563">
                  <c:v>0.26250000000000001</c:v>
                </c:pt>
                <c:pt idx="1564">
                  <c:v>0.26250000000000001</c:v>
                </c:pt>
                <c:pt idx="1565">
                  <c:v>0.3</c:v>
                </c:pt>
                <c:pt idx="1566">
                  <c:v>0.33750000000000002</c:v>
                </c:pt>
                <c:pt idx="1567">
                  <c:v>0.33750000000000002</c:v>
                </c:pt>
                <c:pt idx="1568">
                  <c:v>0.38129999999999997</c:v>
                </c:pt>
                <c:pt idx="1569">
                  <c:v>0.375</c:v>
                </c:pt>
                <c:pt idx="1570">
                  <c:v>0.36880000000000002</c:v>
                </c:pt>
                <c:pt idx="1571">
                  <c:v>0.36249999999999999</c:v>
                </c:pt>
                <c:pt idx="1572">
                  <c:v>0.35630000000000001</c:v>
                </c:pt>
                <c:pt idx="1573">
                  <c:v>0.35630000000000001</c:v>
                </c:pt>
                <c:pt idx="1574">
                  <c:v>0.35630000000000001</c:v>
                </c:pt>
                <c:pt idx="1575">
                  <c:v>0.35</c:v>
                </c:pt>
                <c:pt idx="1576">
                  <c:v>0.33750000000000002</c:v>
                </c:pt>
                <c:pt idx="1577">
                  <c:v>0.36699999999999999</c:v>
                </c:pt>
                <c:pt idx="1578">
                  <c:v>0.36699999999999999</c:v>
                </c:pt>
                <c:pt idx="1579">
                  <c:v>0.3795</c:v>
                </c:pt>
                <c:pt idx="1580">
                  <c:v>0.36249999999999999</c:v>
                </c:pt>
                <c:pt idx="1581">
                  <c:v>0.36249999999999999</c:v>
                </c:pt>
                <c:pt idx="1582">
                  <c:v>0.38200000000000001</c:v>
                </c:pt>
                <c:pt idx="1583">
                  <c:v>0.375</c:v>
                </c:pt>
                <c:pt idx="1584">
                  <c:v>0.36249999999999999</c:v>
                </c:pt>
                <c:pt idx="1585">
                  <c:v>0.36249999999999999</c:v>
                </c:pt>
                <c:pt idx="1586">
                  <c:v>0.36880000000000002</c:v>
                </c:pt>
                <c:pt idx="1587">
                  <c:v>0.36249999999999999</c:v>
                </c:pt>
                <c:pt idx="1588">
                  <c:v>0.35</c:v>
                </c:pt>
                <c:pt idx="1589">
                  <c:v>0.35</c:v>
                </c:pt>
                <c:pt idx="1590">
                  <c:v>0.35</c:v>
                </c:pt>
                <c:pt idx="1591">
                  <c:v>0.33750000000000002</c:v>
                </c:pt>
                <c:pt idx="1592">
                  <c:v>0.33129999999999998</c:v>
                </c:pt>
                <c:pt idx="1593">
                  <c:v>0.33750000000000002</c:v>
                </c:pt>
                <c:pt idx="1594">
                  <c:v>0.35580000000000001</c:v>
                </c:pt>
                <c:pt idx="1595">
                  <c:v>0.3</c:v>
                </c:pt>
                <c:pt idx="1596">
                  <c:v>0.24199999999999999</c:v>
                </c:pt>
                <c:pt idx="1597">
                  <c:v>0.3</c:v>
                </c:pt>
                <c:pt idx="1598">
                  <c:v>0.3</c:v>
                </c:pt>
                <c:pt idx="1599">
                  <c:v>0.3</c:v>
                </c:pt>
                <c:pt idx="1600">
                  <c:v>0.3</c:v>
                </c:pt>
                <c:pt idx="1601">
                  <c:v>0.30630000000000002</c:v>
                </c:pt>
                <c:pt idx="1602">
                  <c:v>0.30630000000000002</c:v>
                </c:pt>
                <c:pt idx="1603">
                  <c:v>0.30630000000000002</c:v>
                </c:pt>
                <c:pt idx="1604">
                  <c:v>0.30630000000000002</c:v>
                </c:pt>
                <c:pt idx="1605">
                  <c:v>0.28749999999999998</c:v>
                </c:pt>
                <c:pt idx="1606">
                  <c:v>0.29380000000000001</c:v>
                </c:pt>
                <c:pt idx="1607">
                  <c:v>0.30630000000000002</c:v>
                </c:pt>
                <c:pt idx="1608">
                  <c:v>0.3125</c:v>
                </c:pt>
                <c:pt idx="1609">
                  <c:v>0.3125</c:v>
                </c:pt>
                <c:pt idx="1610">
                  <c:v>0.3125</c:v>
                </c:pt>
                <c:pt idx="1611">
                  <c:v>0.3125</c:v>
                </c:pt>
                <c:pt idx="1612">
                  <c:v>0.3125</c:v>
                </c:pt>
                <c:pt idx="1613">
                  <c:v>0.3125</c:v>
                </c:pt>
                <c:pt idx="1614">
                  <c:v>0.30630000000000002</c:v>
                </c:pt>
                <c:pt idx="1615">
                  <c:v>0.3125</c:v>
                </c:pt>
                <c:pt idx="1616">
                  <c:v>0.3125</c:v>
                </c:pt>
                <c:pt idx="1617">
                  <c:v>0.35</c:v>
                </c:pt>
                <c:pt idx="1618">
                  <c:v>0.38080000000000003</c:v>
                </c:pt>
                <c:pt idx="1619">
                  <c:v>0.35630000000000001</c:v>
                </c:pt>
                <c:pt idx="1620">
                  <c:v>0.39950000000000002</c:v>
                </c:pt>
                <c:pt idx="1621">
                  <c:v>0.375</c:v>
                </c:pt>
                <c:pt idx="1622">
                  <c:v>0.375</c:v>
                </c:pt>
                <c:pt idx="1623">
                  <c:v>0.36249999999999999</c:v>
                </c:pt>
                <c:pt idx="1624">
                  <c:v>0.36249999999999999</c:v>
                </c:pt>
                <c:pt idx="1625">
                  <c:v>0.36249999999999999</c:v>
                </c:pt>
                <c:pt idx="1626">
                  <c:v>0.36249999999999999</c:v>
                </c:pt>
                <c:pt idx="1627">
                  <c:v>0.35630000000000001</c:v>
                </c:pt>
                <c:pt idx="1628">
                  <c:v>0.35630000000000001</c:v>
                </c:pt>
                <c:pt idx="1629">
                  <c:v>0.36249999999999999</c:v>
                </c:pt>
                <c:pt idx="1630">
                  <c:v>0.36249999999999999</c:v>
                </c:pt>
                <c:pt idx="1631">
                  <c:v>0.36249999999999999</c:v>
                </c:pt>
                <c:pt idx="1632">
                  <c:v>0.36249999999999999</c:v>
                </c:pt>
                <c:pt idx="1633">
                  <c:v>0.36880000000000002</c:v>
                </c:pt>
                <c:pt idx="1634">
                  <c:v>0.36249999999999999</c:v>
                </c:pt>
                <c:pt idx="1635">
                  <c:v>0.29949999999999999</c:v>
                </c:pt>
                <c:pt idx="1636">
                  <c:v>0.38129999999999997</c:v>
                </c:pt>
                <c:pt idx="1637">
                  <c:v>0.38129999999999997</c:v>
                </c:pt>
                <c:pt idx="1638">
                  <c:v>0.375</c:v>
                </c:pt>
                <c:pt idx="1639">
                  <c:v>0.375</c:v>
                </c:pt>
                <c:pt idx="1640">
                  <c:v>0.41880000000000001</c:v>
                </c:pt>
                <c:pt idx="1641">
                  <c:v>0.41249999999999998</c:v>
                </c:pt>
                <c:pt idx="1642">
                  <c:v>0.4</c:v>
                </c:pt>
                <c:pt idx="1643">
                  <c:v>0.4</c:v>
                </c:pt>
                <c:pt idx="1644">
                  <c:v>0.4</c:v>
                </c:pt>
                <c:pt idx="1645">
                  <c:v>0.41249999999999998</c:v>
                </c:pt>
                <c:pt idx="1646">
                  <c:v>0.42499999999999999</c:v>
                </c:pt>
                <c:pt idx="1647">
                  <c:v>0.40629999999999999</c:v>
                </c:pt>
                <c:pt idx="1648">
                  <c:v>0.4</c:v>
                </c:pt>
                <c:pt idx="1649">
                  <c:v>0.38750000000000001</c:v>
                </c:pt>
                <c:pt idx="1650">
                  <c:v>0.38750000000000001</c:v>
                </c:pt>
              </c:numCache>
            </c:numRef>
          </c:yVal>
          <c:smooth val="0"/>
          <c:extLst>
            <c:ext xmlns:c16="http://schemas.microsoft.com/office/drawing/2014/chart" uri="{C3380CC4-5D6E-409C-BE32-E72D297353CC}">
              <c16:uniqueId val="{00000001-9399-48CC-8BEB-FAF13D7C1F8C}"/>
            </c:ext>
          </c:extLst>
        </c:ser>
        <c:ser>
          <c:idx val="2"/>
          <c:order val="2"/>
          <c:tx>
            <c:strRef>
              <c:f>BF!$F$2</c:f>
              <c:strCache>
                <c:ptCount val="1"/>
                <c:pt idx="0">
                  <c:v>USDJPY 3m</c:v>
                </c:pt>
              </c:strCache>
            </c:strRef>
          </c:tx>
          <c:spPr>
            <a:ln w="12700">
              <a:solidFill>
                <a:srgbClr val="FF0000"/>
              </a:solidFill>
            </a:ln>
          </c:spPr>
          <c:marker>
            <c:symbol val="none"/>
          </c:marker>
          <c:xVal>
            <c:numRef>
              <c:f>BF!$E$3:$E$1677</c:f>
              <c:numCache>
                <c:formatCode>d\-mmm\-yy</c:formatCode>
                <c:ptCount val="1675"/>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numCache>
            </c:numRef>
          </c:xVal>
          <c:yVal>
            <c:numRef>
              <c:f>BF!$F$3:$F$1677</c:f>
              <c:numCache>
                <c:formatCode>General</c:formatCode>
                <c:ptCount val="1675"/>
                <c:pt idx="0">
                  <c:v>0.2</c:v>
                </c:pt>
                <c:pt idx="1">
                  <c:v>0.2</c:v>
                </c:pt>
                <c:pt idx="2">
                  <c:v>0.2</c:v>
                </c:pt>
                <c:pt idx="3">
                  <c:v>0.15654999999999999</c:v>
                </c:pt>
                <c:pt idx="4">
                  <c:v>0.20499999999999999</c:v>
                </c:pt>
                <c:pt idx="5">
                  <c:v>0.2</c:v>
                </c:pt>
                <c:pt idx="6">
                  <c:v>0.2</c:v>
                </c:pt>
                <c:pt idx="7">
                  <c:v>0.1409</c:v>
                </c:pt>
                <c:pt idx="8">
                  <c:v>0.2</c:v>
                </c:pt>
                <c:pt idx="9">
                  <c:v>0.2</c:v>
                </c:pt>
                <c:pt idx="10">
                  <c:v>0.2</c:v>
                </c:pt>
                <c:pt idx="11">
                  <c:v>0.2</c:v>
                </c:pt>
                <c:pt idx="12">
                  <c:v>0.2</c:v>
                </c:pt>
                <c:pt idx="13">
                  <c:v>0.2</c:v>
                </c:pt>
                <c:pt idx="14">
                  <c:v>0.2</c:v>
                </c:pt>
                <c:pt idx="15">
                  <c:v>0.2</c:v>
                </c:pt>
                <c:pt idx="16">
                  <c:v>0.2</c:v>
                </c:pt>
                <c:pt idx="17">
                  <c:v>0.2</c:v>
                </c:pt>
                <c:pt idx="18">
                  <c:v>0.2</c:v>
                </c:pt>
                <c:pt idx="19">
                  <c:v>0.2</c:v>
                </c:pt>
                <c:pt idx="20">
                  <c:v>0.2</c:v>
                </c:pt>
                <c:pt idx="21">
                  <c:v>0.2</c:v>
                </c:pt>
                <c:pt idx="22">
                  <c:v>0.2</c:v>
                </c:pt>
                <c:pt idx="23">
                  <c:v>0.2</c:v>
                </c:pt>
                <c:pt idx="24">
                  <c:v>0.2</c:v>
                </c:pt>
                <c:pt idx="25">
                  <c:v>0.2</c:v>
                </c:pt>
                <c:pt idx="26">
                  <c:v>0.2</c:v>
                </c:pt>
                <c:pt idx="27">
                  <c:v>0.2</c:v>
                </c:pt>
                <c:pt idx="28">
                  <c:v>0.2</c:v>
                </c:pt>
                <c:pt idx="29">
                  <c:v>0.2</c:v>
                </c:pt>
                <c:pt idx="30">
                  <c:v>0.2</c:v>
                </c:pt>
                <c:pt idx="31">
                  <c:v>0.2</c:v>
                </c:pt>
                <c:pt idx="32">
                  <c:v>0.2</c:v>
                </c:pt>
                <c:pt idx="33">
                  <c:v>0.2</c:v>
                </c:pt>
                <c:pt idx="34">
                  <c:v>0.2</c:v>
                </c:pt>
                <c:pt idx="35">
                  <c:v>0.19694999999999999</c:v>
                </c:pt>
                <c:pt idx="36">
                  <c:v>0.19694999999999999</c:v>
                </c:pt>
                <c:pt idx="37">
                  <c:v>0.19694999999999999</c:v>
                </c:pt>
                <c:pt idx="38">
                  <c:v>0.2</c:v>
                </c:pt>
                <c:pt idx="39">
                  <c:v>0.2</c:v>
                </c:pt>
                <c:pt idx="40">
                  <c:v>0.2</c:v>
                </c:pt>
                <c:pt idx="41">
                  <c:v>0.30299999999999999</c:v>
                </c:pt>
                <c:pt idx="42">
                  <c:v>0.2</c:v>
                </c:pt>
                <c:pt idx="43">
                  <c:v>0.2</c:v>
                </c:pt>
                <c:pt idx="44">
                  <c:v>0.2</c:v>
                </c:pt>
                <c:pt idx="45">
                  <c:v>0.2</c:v>
                </c:pt>
                <c:pt idx="46">
                  <c:v>0.2</c:v>
                </c:pt>
                <c:pt idx="47">
                  <c:v>0.2</c:v>
                </c:pt>
                <c:pt idx="48">
                  <c:v>0.22500000000000001</c:v>
                </c:pt>
                <c:pt idx="49">
                  <c:v>0.22500000000000001</c:v>
                </c:pt>
                <c:pt idx="50">
                  <c:v>0.21715000000000001</c:v>
                </c:pt>
                <c:pt idx="51">
                  <c:v>0.22500000000000001</c:v>
                </c:pt>
                <c:pt idx="52">
                  <c:v>0.21210000000000001</c:v>
                </c:pt>
                <c:pt idx="53">
                  <c:v>0.28000000000000003</c:v>
                </c:pt>
                <c:pt idx="54">
                  <c:v>0.22500000000000001</c:v>
                </c:pt>
                <c:pt idx="55">
                  <c:v>0.22500000000000001</c:v>
                </c:pt>
                <c:pt idx="56">
                  <c:v>0.251</c:v>
                </c:pt>
                <c:pt idx="57">
                  <c:v>0.21210000000000001</c:v>
                </c:pt>
                <c:pt idx="58">
                  <c:v>0.22500000000000001</c:v>
                </c:pt>
                <c:pt idx="59">
                  <c:v>0.22500000000000001</c:v>
                </c:pt>
                <c:pt idx="60">
                  <c:v>0.22500000000000001</c:v>
                </c:pt>
                <c:pt idx="61">
                  <c:v>0.22500000000000001</c:v>
                </c:pt>
                <c:pt idx="62">
                  <c:v>0.22500000000000001</c:v>
                </c:pt>
                <c:pt idx="63">
                  <c:v>0.22500000000000001</c:v>
                </c:pt>
                <c:pt idx="64">
                  <c:v>0.22500000000000001</c:v>
                </c:pt>
                <c:pt idx="65">
                  <c:v>0.22500000000000001</c:v>
                </c:pt>
                <c:pt idx="66">
                  <c:v>0.2525</c:v>
                </c:pt>
                <c:pt idx="67">
                  <c:v>0.19189999999999999</c:v>
                </c:pt>
                <c:pt idx="68">
                  <c:v>0.22500000000000001</c:v>
                </c:pt>
                <c:pt idx="69">
                  <c:v>0.22500000000000001</c:v>
                </c:pt>
                <c:pt idx="70">
                  <c:v>0.22500000000000001</c:v>
                </c:pt>
                <c:pt idx="71">
                  <c:v>0.22500000000000001</c:v>
                </c:pt>
                <c:pt idx="72">
                  <c:v>0.19189999999999999</c:v>
                </c:pt>
                <c:pt idx="73">
                  <c:v>0.22500000000000001</c:v>
                </c:pt>
                <c:pt idx="74">
                  <c:v>0.22500000000000001</c:v>
                </c:pt>
                <c:pt idx="75">
                  <c:v>0.22500000000000001</c:v>
                </c:pt>
                <c:pt idx="76">
                  <c:v>0.22500000000000001</c:v>
                </c:pt>
                <c:pt idx="77">
                  <c:v>0.22500000000000001</c:v>
                </c:pt>
                <c:pt idx="78">
                  <c:v>0.22500000000000001</c:v>
                </c:pt>
                <c:pt idx="79">
                  <c:v>0.22500000000000001</c:v>
                </c:pt>
                <c:pt idx="80">
                  <c:v>0.22500000000000001</c:v>
                </c:pt>
                <c:pt idx="81">
                  <c:v>0.22500000000000001</c:v>
                </c:pt>
                <c:pt idx="82">
                  <c:v>0.22500000000000001</c:v>
                </c:pt>
                <c:pt idx="83">
                  <c:v>0.22500000000000001</c:v>
                </c:pt>
                <c:pt idx="84">
                  <c:v>0.22500000000000001</c:v>
                </c:pt>
                <c:pt idx="85">
                  <c:v>0.22500000000000001</c:v>
                </c:pt>
                <c:pt idx="86">
                  <c:v>0.22500000000000001</c:v>
                </c:pt>
                <c:pt idx="87">
                  <c:v>0.22500000000000001</c:v>
                </c:pt>
                <c:pt idx="88">
                  <c:v>0.22500000000000001</c:v>
                </c:pt>
                <c:pt idx="89">
                  <c:v>0.22500000000000001</c:v>
                </c:pt>
                <c:pt idx="90">
                  <c:v>0.17674999999999999</c:v>
                </c:pt>
                <c:pt idx="91">
                  <c:v>0.22500000000000001</c:v>
                </c:pt>
                <c:pt idx="92">
                  <c:v>0.22500000000000001</c:v>
                </c:pt>
                <c:pt idx="93">
                  <c:v>0.22500000000000001</c:v>
                </c:pt>
                <c:pt idx="94">
                  <c:v>0.22500000000000001</c:v>
                </c:pt>
                <c:pt idx="95">
                  <c:v>0.22500000000000001</c:v>
                </c:pt>
                <c:pt idx="96">
                  <c:v>0.22500000000000001</c:v>
                </c:pt>
                <c:pt idx="97">
                  <c:v>0.22500000000000001</c:v>
                </c:pt>
                <c:pt idx="98">
                  <c:v>0.22500000000000001</c:v>
                </c:pt>
                <c:pt idx="99">
                  <c:v>0.22500000000000001</c:v>
                </c:pt>
                <c:pt idx="100">
                  <c:v>0.22500000000000001</c:v>
                </c:pt>
                <c:pt idx="101">
                  <c:v>0.17674999999999999</c:v>
                </c:pt>
                <c:pt idx="102">
                  <c:v>0.22500000000000001</c:v>
                </c:pt>
                <c:pt idx="103">
                  <c:v>0.18179999999999999</c:v>
                </c:pt>
                <c:pt idx="104">
                  <c:v>0.22500000000000001</c:v>
                </c:pt>
                <c:pt idx="105">
                  <c:v>0.22500000000000001</c:v>
                </c:pt>
                <c:pt idx="106">
                  <c:v>0.22500000000000001</c:v>
                </c:pt>
                <c:pt idx="107">
                  <c:v>0.22500000000000001</c:v>
                </c:pt>
                <c:pt idx="108">
                  <c:v>0.22500000000000001</c:v>
                </c:pt>
                <c:pt idx="109">
                  <c:v>0.22500000000000001</c:v>
                </c:pt>
                <c:pt idx="110">
                  <c:v>0.22500000000000001</c:v>
                </c:pt>
                <c:pt idx="111">
                  <c:v>0.18179999999999999</c:v>
                </c:pt>
                <c:pt idx="112">
                  <c:v>0.22500000000000001</c:v>
                </c:pt>
                <c:pt idx="113">
                  <c:v>0.22500000000000001</c:v>
                </c:pt>
                <c:pt idx="114">
                  <c:v>0.22500000000000001</c:v>
                </c:pt>
                <c:pt idx="115">
                  <c:v>0.22500000000000001</c:v>
                </c:pt>
                <c:pt idx="116">
                  <c:v>0.22500000000000001</c:v>
                </c:pt>
                <c:pt idx="117">
                  <c:v>0.22500000000000001</c:v>
                </c:pt>
                <c:pt idx="118">
                  <c:v>0.22500000000000001</c:v>
                </c:pt>
                <c:pt idx="119">
                  <c:v>0.22500000000000001</c:v>
                </c:pt>
                <c:pt idx="120">
                  <c:v>0.22500000000000001</c:v>
                </c:pt>
                <c:pt idx="121">
                  <c:v>0.22500000000000001</c:v>
                </c:pt>
                <c:pt idx="122">
                  <c:v>0.22500000000000001</c:v>
                </c:pt>
                <c:pt idx="123">
                  <c:v>0.22500000000000001</c:v>
                </c:pt>
                <c:pt idx="124">
                  <c:v>0.22500000000000001</c:v>
                </c:pt>
                <c:pt idx="125">
                  <c:v>0.22500000000000001</c:v>
                </c:pt>
                <c:pt idx="126">
                  <c:v>0.22500000000000001</c:v>
                </c:pt>
                <c:pt idx="127">
                  <c:v>0.22500000000000001</c:v>
                </c:pt>
                <c:pt idx="128">
                  <c:v>0.22500000000000001</c:v>
                </c:pt>
                <c:pt idx="129">
                  <c:v>0.22500000000000001</c:v>
                </c:pt>
                <c:pt idx="130">
                  <c:v>0.22500000000000001</c:v>
                </c:pt>
                <c:pt idx="131">
                  <c:v>0.22500000000000001</c:v>
                </c:pt>
                <c:pt idx="132">
                  <c:v>0.22500000000000001</c:v>
                </c:pt>
                <c:pt idx="133">
                  <c:v>0.22500000000000001</c:v>
                </c:pt>
                <c:pt idx="134">
                  <c:v>0.22500000000000001</c:v>
                </c:pt>
                <c:pt idx="135">
                  <c:v>0.22500000000000001</c:v>
                </c:pt>
                <c:pt idx="136">
                  <c:v>0.22500000000000001</c:v>
                </c:pt>
                <c:pt idx="137">
                  <c:v>0.22500000000000001</c:v>
                </c:pt>
                <c:pt idx="138">
                  <c:v>0.22500000000000001</c:v>
                </c:pt>
                <c:pt idx="139">
                  <c:v>0.22500000000000001</c:v>
                </c:pt>
                <c:pt idx="140">
                  <c:v>0.22500000000000001</c:v>
                </c:pt>
                <c:pt idx="141">
                  <c:v>0.22500000000000001</c:v>
                </c:pt>
                <c:pt idx="142">
                  <c:v>0.22500000000000001</c:v>
                </c:pt>
                <c:pt idx="143">
                  <c:v>0.22500000000000001</c:v>
                </c:pt>
                <c:pt idx="144">
                  <c:v>0.22500000000000001</c:v>
                </c:pt>
                <c:pt idx="145">
                  <c:v>0.22500000000000001</c:v>
                </c:pt>
                <c:pt idx="146">
                  <c:v>0.22500000000000001</c:v>
                </c:pt>
                <c:pt idx="147">
                  <c:v>0.22500000000000001</c:v>
                </c:pt>
                <c:pt idx="148">
                  <c:v>0.22500000000000001</c:v>
                </c:pt>
                <c:pt idx="149">
                  <c:v>0.22500000000000001</c:v>
                </c:pt>
                <c:pt idx="150">
                  <c:v>0.23735000000000001</c:v>
                </c:pt>
                <c:pt idx="151">
                  <c:v>0.23735000000000001</c:v>
                </c:pt>
                <c:pt idx="152">
                  <c:v>0.23735000000000001</c:v>
                </c:pt>
                <c:pt idx="153">
                  <c:v>0.25</c:v>
                </c:pt>
                <c:pt idx="154">
                  <c:v>0.23735000000000001</c:v>
                </c:pt>
                <c:pt idx="155">
                  <c:v>0.23230000000000001</c:v>
                </c:pt>
                <c:pt idx="156">
                  <c:v>0.25</c:v>
                </c:pt>
                <c:pt idx="157">
                  <c:v>0.25</c:v>
                </c:pt>
                <c:pt idx="158">
                  <c:v>0.30299999999999999</c:v>
                </c:pt>
                <c:pt idx="159">
                  <c:v>0.25</c:v>
                </c:pt>
                <c:pt idx="160">
                  <c:v>0.25</c:v>
                </c:pt>
                <c:pt idx="161">
                  <c:v>0.22889999999999999</c:v>
                </c:pt>
                <c:pt idx="162">
                  <c:v>0.25755</c:v>
                </c:pt>
                <c:pt idx="163">
                  <c:v>0.25755</c:v>
                </c:pt>
                <c:pt idx="164">
                  <c:v>0.25</c:v>
                </c:pt>
                <c:pt idx="165">
                  <c:v>0.25</c:v>
                </c:pt>
                <c:pt idx="166">
                  <c:v>0.25</c:v>
                </c:pt>
                <c:pt idx="167">
                  <c:v>0.25</c:v>
                </c:pt>
                <c:pt idx="168">
                  <c:v>0.25</c:v>
                </c:pt>
                <c:pt idx="169">
                  <c:v>0.25</c:v>
                </c:pt>
                <c:pt idx="170">
                  <c:v>0.25</c:v>
                </c:pt>
                <c:pt idx="171">
                  <c:v>0.25</c:v>
                </c:pt>
                <c:pt idx="172">
                  <c:v>0.25</c:v>
                </c:pt>
                <c:pt idx="173">
                  <c:v>0.25</c:v>
                </c:pt>
                <c:pt idx="174">
                  <c:v>0.25</c:v>
                </c:pt>
                <c:pt idx="175">
                  <c:v>0.25</c:v>
                </c:pt>
                <c:pt idx="176">
                  <c:v>0.25</c:v>
                </c:pt>
                <c:pt idx="177">
                  <c:v>0.25</c:v>
                </c:pt>
                <c:pt idx="178">
                  <c:v>0.25</c:v>
                </c:pt>
                <c:pt idx="179">
                  <c:v>0.25</c:v>
                </c:pt>
                <c:pt idx="180">
                  <c:v>0.25</c:v>
                </c:pt>
                <c:pt idx="181">
                  <c:v>0.25</c:v>
                </c:pt>
                <c:pt idx="182">
                  <c:v>0.25</c:v>
                </c:pt>
                <c:pt idx="183">
                  <c:v>0.25</c:v>
                </c:pt>
                <c:pt idx="184">
                  <c:v>0.25</c:v>
                </c:pt>
                <c:pt idx="185">
                  <c:v>0.25</c:v>
                </c:pt>
                <c:pt idx="186">
                  <c:v>0.25</c:v>
                </c:pt>
                <c:pt idx="187">
                  <c:v>0.25</c:v>
                </c:pt>
                <c:pt idx="188">
                  <c:v>0.25</c:v>
                </c:pt>
                <c:pt idx="189">
                  <c:v>0.25</c:v>
                </c:pt>
                <c:pt idx="190">
                  <c:v>0.25</c:v>
                </c:pt>
                <c:pt idx="191">
                  <c:v>0.25</c:v>
                </c:pt>
                <c:pt idx="192">
                  <c:v>0.25</c:v>
                </c:pt>
                <c:pt idx="193">
                  <c:v>0.25</c:v>
                </c:pt>
                <c:pt idx="194">
                  <c:v>0.17499999999999999</c:v>
                </c:pt>
                <c:pt idx="195">
                  <c:v>0.17499999999999999</c:v>
                </c:pt>
                <c:pt idx="196">
                  <c:v>0.17499999999999999</c:v>
                </c:pt>
                <c:pt idx="197">
                  <c:v>0.17499999999999999</c:v>
                </c:pt>
                <c:pt idx="198">
                  <c:v>0.17499999999999999</c:v>
                </c:pt>
                <c:pt idx="199">
                  <c:v>0.17499999999999999</c:v>
                </c:pt>
                <c:pt idx="200">
                  <c:v>0.17499999999999999</c:v>
                </c:pt>
                <c:pt idx="201">
                  <c:v>0.17499999999999999</c:v>
                </c:pt>
                <c:pt idx="202">
                  <c:v>0.17499999999999999</c:v>
                </c:pt>
                <c:pt idx="203">
                  <c:v>0.17499999999999999</c:v>
                </c:pt>
                <c:pt idx="204">
                  <c:v>0.17499999999999999</c:v>
                </c:pt>
                <c:pt idx="205">
                  <c:v>0.17499999999999999</c:v>
                </c:pt>
                <c:pt idx="206">
                  <c:v>0.17499999999999999</c:v>
                </c:pt>
                <c:pt idx="207">
                  <c:v>0.21249999999999999</c:v>
                </c:pt>
                <c:pt idx="208">
                  <c:v>0.20895</c:v>
                </c:pt>
                <c:pt idx="209">
                  <c:v>0.22500000000000001</c:v>
                </c:pt>
                <c:pt idx="210">
                  <c:v>0.27500000000000002</c:v>
                </c:pt>
                <c:pt idx="211">
                  <c:v>0.27500000000000002</c:v>
                </c:pt>
                <c:pt idx="212">
                  <c:v>0.2525</c:v>
                </c:pt>
                <c:pt idx="213">
                  <c:v>0.2366</c:v>
                </c:pt>
                <c:pt idx="214">
                  <c:v>0.27500000000000002</c:v>
                </c:pt>
                <c:pt idx="215">
                  <c:v>0.2366</c:v>
                </c:pt>
                <c:pt idx="216">
                  <c:v>0.27500000000000002</c:v>
                </c:pt>
                <c:pt idx="217">
                  <c:v>0.2366</c:v>
                </c:pt>
                <c:pt idx="218">
                  <c:v>0.27500000000000002</c:v>
                </c:pt>
                <c:pt idx="219">
                  <c:v>0.27500000000000002</c:v>
                </c:pt>
                <c:pt idx="220">
                  <c:v>0.27500000000000002</c:v>
                </c:pt>
                <c:pt idx="221">
                  <c:v>0.27500000000000002</c:v>
                </c:pt>
                <c:pt idx="222">
                  <c:v>0.2366</c:v>
                </c:pt>
                <c:pt idx="223">
                  <c:v>0.27500000000000002</c:v>
                </c:pt>
                <c:pt idx="224">
                  <c:v>0.27500000000000002</c:v>
                </c:pt>
                <c:pt idx="225">
                  <c:v>0.3</c:v>
                </c:pt>
                <c:pt idx="226">
                  <c:v>0.3</c:v>
                </c:pt>
                <c:pt idx="227">
                  <c:v>0.3</c:v>
                </c:pt>
                <c:pt idx="228">
                  <c:v>0.3</c:v>
                </c:pt>
                <c:pt idx="229">
                  <c:v>0.3</c:v>
                </c:pt>
                <c:pt idx="230">
                  <c:v>0.3</c:v>
                </c:pt>
                <c:pt idx="231">
                  <c:v>0.3</c:v>
                </c:pt>
                <c:pt idx="232">
                  <c:v>0.3</c:v>
                </c:pt>
                <c:pt idx="233">
                  <c:v>0.3</c:v>
                </c:pt>
                <c:pt idx="234">
                  <c:v>0.3</c:v>
                </c:pt>
                <c:pt idx="235">
                  <c:v>0.3</c:v>
                </c:pt>
                <c:pt idx="236">
                  <c:v>0.3</c:v>
                </c:pt>
                <c:pt idx="237">
                  <c:v>0.3</c:v>
                </c:pt>
                <c:pt idx="238">
                  <c:v>0.3</c:v>
                </c:pt>
                <c:pt idx="239">
                  <c:v>0.3</c:v>
                </c:pt>
                <c:pt idx="240">
                  <c:v>0.25</c:v>
                </c:pt>
                <c:pt idx="241">
                  <c:v>0.42499999999999999</c:v>
                </c:pt>
                <c:pt idx="242">
                  <c:v>0.42925000000000002</c:v>
                </c:pt>
                <c:pt idx="243">
                  <c:v>0.25</c:v>
                </c:pt>
                <c:pt idx="244">
                  <c:v>0.25</c:v>
                </c:pt>
                <c:pt idx="245">
                  <c:v>0.25</c:v>
                </c:pt>
                <c:pt idx="246">
                  <c:v>0.25</c:v>
                </c:pt>
                <c:pt idx="247">
                  <c:v>0.25</c:v>
                </c:pt>
                <c:pt idx="248">
                  <c:v>0.25</c:v>
                </c:pt>
                <c:pt idx="249">
                  <c:v>0.25</c:v>
                </c:pt>
                <c:pt idx="250">
                  <c:v>0.25</c:v>
                </c:pt>
                <c:pt idx="251">
                  <c:v>0.25</c:v>
                </c:pt>
                <c:pt idx="252">
                  <c:v>0.25</c:v>
                </c:pt>
                <c:pt idx="253">
                  <c:v>0.25</c:v>
                </c:pt>
                <c:pt idx="254">
                  <c:v>0.25</c:v>
                </c:pt>
                <c:pt idx="255">
                  <c:v>0.25</c:v>
                </c:pt>
                <c:pt idx="256">
                  <c:v>0.25</c:v>
                </c:pt>
                <c:pt idx="257">
                  <c:v>0.25</c:v>
                </c:pt>
                <c:pt idx="258">
                  <c:v>0.25</c:v>
                </c:pt>
                <c:pt idx="259">
                  <c:v>0.25</c:v>
                </c:pt>
                <c:pt idx="260">
                  <c:v>0.25</c:v>
                </c:pt>
                <c:pt idx="261">
                  <c:v>0.25</c:v>
                </c:pt>
                <c:pt idx="262">
                  <c:v>0.25</c:v>
                </c:pt>
                <c:pt idx="263">
                  <c:v>0.25</c:v>
                </c:pt>
                <c:pt idx="264">
                  <c:v>0.25</c:v>
                </c:pt>
                <c:pt idx="265">
                  <c:v>0.25</c:v>
                </c:pt>
                <c:pt idx="266">
                  <c:v>0.25</c:v>
                </c:pt>
                <c:pt idx="267">
                  <c:v>0.25</c:v>
                </c:pt>
                <c:pt idx="268">
                  <c:v>0.25</c:v>
                </c:pt>
                <c:pt idx="269">
                  <c:v>0.25</c:v>
                </c:pt>
                <c:pt idx="270">
                  <c:v>0.25</c:v>
                </c:pt>
                <c:pt idx="271">
                  <c:v>0.25</c:v>
                </c:pt>
                <c:pt idx="272">
                  <c:v>0.27500000000000002</c:v>
                </c:pt>
                <c:pt idx="273">
                  <c:v>0.27500000000000002</c:v>
                </c:pt>
                <c:pt idx="274">
                  <c:v>0.27500000000000002</c:v>
                </c:pt>
                <c:pt idx="275">
                  <c:v>0.27500000000000002</c:v>
                </c:pt>
                <c:pt idx="276">
                  <c:v>0.27500000000000002</c:v>
                </c:pt>
                <c:pt idx="277">
                  <c:v>0.27500000000000002</c:v>
                </c:pt>
                <c:pt idx="278">
                  <c:v>0.27500000000000002</c:v>
                </c:pt>
                <c:pt idx="279">
                  <c:v>0.27500000000000002</c:v>
                </c:pt>
                <c:pt idx="280">
                  <c:v>0.27500000000000002</c:v>
                </c:pt>
                <c:pt idx="281">
                  <c:v>0.27500000000000002</c:v>
                </c:pt>
                <c:pt idx="282">
                  <c:v>0.25</c:v>
                </c:pt>
                <c:pt idx="283">
                  <c:v>0.25</c:v>
                </c:pt>
                <c:pt idx="284">
                  <c:v>0.25</c:v>
                </c:pt>
                <c:pt idx="285">
                  <c:v>0.25</c:v>
                </c:pt>
                <c:pt idx="286">
                  <c:v>0.25</c:v>
                </c:pt>
                <c:pt idx="287">
                  <c:v>0.25</c:v>
                </c:pt>
                <c:pt idx="288">
                  <c:v>0.25</c:v>
                </c:pt>
                <c:pt idx="289">
                  <c:v>0.25</c:v>
                </c:pt>
                <c:pt idx="290">
                  <c:v>0.25</c:v>
                </c:pt>
                <c:pt idx="291">
                  <c:v>0.25</c:v>
                </c:pt>
                <c:pt idx="292">
                  <c:v>0.25</c:v>
                </c:pt>
                <c:pt idx="293">
                  <c:v>0.23749999999999999</c:v>
                </c:pt>
                <c:pt idx="294">
                  <c:v>0.23749999999999999</c:v>
                </c:pt>
                <c:pt idx="295">
                  <c:v>0.23749999999999999</c:v>
                </c:pt>
                <c:pt idx="296">
                  <c:v>0.23749999999999999</c:v>
                </c:pt>
                <c:pt idx="297">
                  <c:v>0.25</c:v>
                </c:pt>
                <c:pt idx="298">
                  <c:v>0.25</c:v>
                </c:pt>
                <c:pt idx="299">
                  <c:v>0.25</c:v>
                </c:pt>
                <c:pt idx="300">
                  <c:v>0.25</c:v>
                </c:pt>
                <c:pt idx="301">
                  <c:v>0.25</c:v>
                </c:pt>
                <c:pt idx="302">
                  <c:v>0.25</c:v>
                </c:pt>
                <c:pt idx="303">
                  <c:v>0.25</c:v>
                </c:pt>
                <c:pt idx="304">
                  <c:v>0.25</c:v>
                </c:pt>
                <c:pt idx="305">
                  <c:v>0.25</c:v>
                </c:pt>
                <c:pt idx="306">
                  <c:v>0.25</c:v>
                </c:pt>
                <c:pt idx="307">
                  <c:v>0.25</c:v>
                </c:pt>
                <c:pt idx="308">
                  <c:v>0.25</c:v>
                </c:pt>
                <c:pt idx="309">
                  <c:v>0.25</c:v>
                </c:pt>
                <c:pt idx="310">
                  <c:v>0.25</c:v>
                </c:pt>
                <c:pt idx="311">
                  <c:v>0.25</c:v>
                </c:pt>
                <c:pt idx="312">
                  <c:v>0.25</c:v>
                </c:pt>
                <c:pt idx="313">
                  <c:v>0.27500000000000002</c:v>
                </c:pt>
                <c:pt idx="314">
                  <c:v>0.27500000000000002</c:v>
                </c:pt>
                <c:pt idx="315">
                  <c:v>0.27500000000000002</c:v>
                </c:pt>
                <c:pt idx="316">
                  <c:v>0.38102000000000003</c:v>
                </c:pt>
                <c:pt idx="317">
                  <c:v>0.52500000000000002</c:v>
                </c:pt>
                <c:pt idx="318">
                  <c:v>0.35493000000000002</c:v>
                </c:pt>
                <c:pt idx="319">
                  <c:v>0.39394000000000001</c:v>
                </c:pt>
                <c:pt idx="320">
                  <c:v>0.40966999999999998</c:v>
                </c:pt>
                <c:pt idx="321">
                  <c:v>0.44500000000000001</c:v>
                </c:pt>
                <c:pt idx="322">
                  <c:v>0.40500000000000003</c:v>
                </c:pt>
                <c:pt idx="323">
                  <c:v>0.42</c:v>
                </c:pt>
                <c:pt idx="324">
                  <c:v>0.37</c:v>
                </c:pt>
                <c:pt idx="325">
                  <c:v>0.375</c:v>
                </c:pt>
                <c:pt idx="326">
                  <c:v>0.38</c:v>
                </c:pt>
                <c:pt idx="327">
                  <c:v>0.36499999999999999</c:v>
                </c:pt>
                <c:pt idx="328">
                  <c:v>0.36499999999999999</c:v>
                </c:pt>
                <c:pt idx="329">
                  <c:v>0.39</c:v>
                </c:pt>
                <c:pt idx="330">
                  <c:v>0.41749999999999998</c:v>
                </c:pt>
                <c:pt idx="331">
                  <c:v>0.3775</c:v>
                </c:pt>
                <c:pt idx="332">
                  <c:v>0.34749999999999998</c:v>
                </c:pt>
                <c:pt idx="333">
                  <c:v>0.30249999999999999</c:v>
                </c:pt>
                <c:pt idx="334">
                  <c:v>0.3125</c:v>
                </c:pt>
                <c:pt idx="335">
                  <c:v>0.38750000000000001</c:v>
                </c:pt>
                <c:pt idx="336">
                  <c:v>0.43</c:v>
                </c:pt>
                <c:pt idx="337">
                  <c:v>0.41749999999999998</c:v>
                </c:pt>
                <c:pt idx="338">
                  <c:v>0.35</c:v>
                </c:pt>
                <c:pt idx="339">
                  <c:v>0.32500000000000001</c:v>
                </c:pt>
                <c:pt idx="340">
                  <c:v>0.3</c:v>
                </c:pt>
                <c:pt idx="341">
                  <c:v>0.34</c:v>
                </c:pt>
                <c:pt idx="342">
                  <c:v>0.33500000000000002</c:v>
                </c:pt>
                <c:pt idx="343">
                  <c:v>0.33500000000000002</c:v>
                </c:pt>
                <c:pt idx="344">
                  <c:v>0.27500000000000002</c:v>
                </c:pt>
                <c:pt idx="345">
                  <c:v>0.33</c:v>
                </c:pt>
                <c:pt idx="346">
                  <c:v>0.315</c:v>
                </c:pt>
                <c:pt idx="347">
                  <c:v>0.25</c:v>
                </c:pt>
                <c:pt idx="348">
                  <c:v>0.28999999999999998</c:v>
                </c:pt>
                <c:pt idx="349">
                  <c:v>0.29499999999999998</c:v>
                </c:pt>
                <c:pt idx="350">
                  <c:v>0.29749999999999999</c:v>
                </c:pt>
                <c:pt idx="351">
                  <c:v>0.27</c:v>
                </c:pt>
                <c:pt idx="352">
                  <c:v>0.28000000000000003</c:v>
                </c:pt>
                <c:pt idx="353">
                  <c:v>0.26250000000000001</c:v>
                </c:pt>
                <c:pt idx="354">
                  <c:v>0.27</c:v>
                </c:pt>
                <c:pt idx="355">
                  <c:v>0.33750000000000002</c:v>
                </c:pt>
                <c:pt idx="356">
                  <c:v>0.28999999999999998</c:v>
                </c:pt>
                <c:pt idx="357">
                  <c:v>0.30499999999999999</c:v>
                </c:pt>
                <c:pt idx="358">
                  <c:v>0.3075</c:v>
                </c:pt>
                <c:pt idx="359">
                  <c:v>0.315</c:v>
                </c:pt>
                <c:pt idx="360">
                  <c:v>0.315</c:v>
                </c:pt>
                <c:pt idx="361">
                  <c:v>0.315</c:v>
                </c:pt>
                <c:pt idx="362">
                  <c:v>0.33750000000000002</c:v>
                </c:pt>
                <c:pt idx="363">
                  <c:v>0.33250000000000002</c:v>
                </c:pt>
                <c:pt idx="364">
                  <c:v>0.29249999999999998</c:v>
                </c:pt>
                <c:pt idx="365">
                  <c:v>0.34</c:v>
                </c:pt>
                <c:pt idx="366">
                  <c:v>0.31</c:v>
                </c:pt>
                <c:pt idx="367">
                  <c:v>0.32500000000000001</c:v>
                </c:pt>
                <c:pt idx="368">
                  <c:v>0.32250000000000001</c:v>
                </c:pt>
                <c:pt idx="369">
                  <c:v>0.28749999999999998</c:v>
                </c:pt>
                <c:pt idx="370">
                  <c:v>0.32</c:v>
                </c:pt>
                <c:pt idx="371">
                  <c:v>0.33250000000000002</c:v>
                </c:pt>
                <c:pt idx="372">
                  <c:v>0.3175</c:v>
                </c:pt>
                <c:pt idx="373">
                  <c:v>0.3175</c:v>
                </c:pt>
                <c:pt idx="374">
                  <c:v>0.29499999999999998</c:v>
                </c:pt>
                <c:pt idx="375">
                  <c:v>0.30499999999999999</c:v>
                </c:pt>
                <c:pt idx="376">
                  <c:v>0.27250000000000002</c:v>
                </c:pt>
                <c:pt idx="377">
                  <c:v>0.24249999999999999</c:v>
                </c:pt>
                <c:pt idx="378">
                  <c:v>0.245</c:v>
                </c:pt>
                <c:pt idx="379">
                  <c:v>0.23250000000000001</c:v>
                </c:pt>
                <c:pt idx="380">
                  <c:v>0.25</c:v>
                </c:pt>
                <c:pt idx="381">
                  <c:v>0.255</c:v>
                </c:pt>
                <c:pt idx="382">
                  <c:v>0.2475</c:v>
                </c:pt>
                <c:pt idx="383">
                  <c:v>0.25750000000000001</c:v>
                </c:pt>
                <c:pt idx="384">
                  <c:v>0.245</c:v>
                </c:pt>
                <c:pt idx="385">
                  <c:v>0.23499999999999999</c:v>
                </c:pt>
                <c:pt idx="386">
                  <c:v>0.27</c:v>
                </c:pt>
                <c:pt idx="387">
                  <c:v>0.26250000000000001</c:v>
                </c:pt>
                <c:pt idx="388">
                  <c:v>0.25750000000000001</c:v>
                </c:pt>
                <c:pt idx="389">
                  <c:v>0.28749999999999998</c:v>
                </c:pt>
                <c:pt idx="390">
                  <c:v>0.26750000000000002</c:v>
                </c:pt>
                <c:pt idx="391">
                  <c:v>0.26250000000000001</c:v>
                </c:pt>
                <c:pt idx="392">
                  <c:v>0.2475</c:v>
                </c:pt>
                <c:pt idx="393">
                  <c:v>0.2525</c:v>
                </c:pt>
                <c:pt idx="394">
                  <c:v>0.23749999999999999</c:v>
                </c:pt>
                <c:pt idx="395">
                  <c:v>0.245</c:v>
                </c:pt>
                <c:pt idx="396">
                  <c:v>0.2525</c:v>
                </c:pt>
                <c:pt idx="397">
                  <c:v>0.27750000000000002</c:v>
                </c:pt>
                <c:pt idx="398">
                  <c:v>0.255</c:v>
                </c:pt>
                <c:pt idx="399">
                  <c:v>0.25750000000000001</c:v>
                </c:pt>
                <c:pt idx="400">
                  <c:v>0.32500000000000001</c:v>
                </c:pt>
                <c:pt idx="401">
                  <c:v>0.27250000000000002</c:v>
                </c:pt>
                <c:pt idx="402">
                  <c:v>0.28749999999999998</c:v>
                </c:pt>
                <c:pt idx="403">
                  <c:v>0.26500000000000001</c:v>
                </c:pt>
                <c:pt idx="404">
                  <c:v>0.26750000000000002</c:v>
                </c:pt>
                <c:pt idx="405">
                  <c:v>0.26</c:v>
                </c:pt>
                <c:pt idx="406">
                  <c:v>0.27500000000000002</c:v>
                </c:pt>
                <c:pt idx="407">
                  <c:v>0.27250000000000002</c:v>
                </c:pt>
                <c:pt idx="408">
                  <c:v>0.26250000000000001</c:v>
                </c:pt>
                <c:pt idx="409">
                  <c:v>0.28249999999999997</c:v>
                </c:pt>
                <c:pt idx="410">
                  <c:v>0.28749999999999998</c:v>
                </c:pt>
                <c:pt idx="411">
                  <c:v>0.28249999999999997</c:v>
                </c:pt>
                <c:pt idx="412">
                  <c:v>0.28999999999999998</c:v>
                </c:pt>
                <c:pt idx="413">
                  <c:v>0.315</c:v>
                </c:pt>
                <c:pt idx="414">
                  <c:v>0.29749999999999999</c:v>
                </c:pt>
                <c:pt idx="415">
                  <c:v>0.28249999999999997</c:v>
                </c:pt>
                <c:pt idx="416">
                  <c:v>0.28999999999999998</c:v>
                </c:pt>
                <c:pt idx="417">
                  <c:v>0.28749999999999998</c:v>
                </c:pt>
                <c:pt idx="418">
                  <c:v>0.255</c:v>
                </c:pt>
                <c:pt idx="419">
                  <c:v>0.23250000000000001</c:v>
                </c:pt>
                <c:pt idx="420">
                  <c:v>0.24249999999999999</c:v>
                </c:pt>
                <c:pt idx="421">
                  <c:v>0.26</c:v>
                </c:pt>
                <c:pt idx="422">
                  <c:v>0.25750000000000001</c:v>
                </c:pt>
                <c:pt idx="423">
                  <c:v>0.26250000000000001</c:v>
                </c:pt>
                <c:pt idx="424">
                  <c:v>0.23250000000000001</c:v>
                </c:pt>
                <c:pt idx="425">
                  <c:v>0.25750000000000001</c:v>
                </c:pt>
                <c:pt idx="426">
                  <c:v>0.25</c:v>
                </c:pt>
                <c:pt idx="427">
                  <c:v>0.25</c:v>
                </c:pt>
                <c:pt idx="428">
                  <c:v>0.26250000000000001</c:v>
                </c:pt>
                <c:pt idx="429">
                  <c:v>0.25750000000000001</c:v>
                </c:pt>
                <c:pt idx="430">
                  <c:v>0.27250000000000002</c:v>
                </c:pt>
                <c:pt idx="431">
                  <c:v>0.26750000000000002</c:v>
                </c:pt>
                <c:pt idx="432">
                  <c:v>0.27750000000000002</c:v>
                </c:pt>
                <c:pt idx="433">
                  <c:v>0.26250000000000001</c:v>
                </c:pt>
                <c:pt idx="434">
                  <c:v>0.23250000000000001</c:v>
                </c:pt>
                <c:pt idx="435">
                  <c:v>0.27</c:v>
                </c:pt>
                <c:pt idx="436">
                  <c:v>0.245</c:v>
                </c:pt>
                <c:pt idx="437">
                  <c:v>0.26</c:v>
                </c:pt>
                <c:pt idx="438">
                  <c:v>0.25750000000000001</c:v>
                </c:pt>
                <c:pt idx="439">
                  <c:v>0.27250000000000002</c:v>
                </c:pt>
                <c:pt idx="440">
                  <c:v>0.30249999999999999</c:v>
                </c:pt>
                <c:pt idx="441">
                  <c:v>0.315</c:v>
                </c:pt>
                <c:pt idx="442">
                  <c:v>0.29499999999999998</c:v>
                </c:pt>
                <c:pt idx="443">
                  <c:v>0.315</c:v>
                </c:pt>
                <c:pt idx="444">
                  <c:v>0.3</c:v>
                </c:pt>
                <c:pt idx="445">
                  <c:v>0.36</c:v>
                </c:pt>
                <c:pt idx="446">
                  <c:v>0.40500000000000003</c:v>
                </c:pt>
                <c:pt idx="447">
                  <c:v>0.3725</c:v>
                </c:pt>
                <c:pt idx="448">
                  <c:v>0.40500000000000003</c:v>
                </c:pt>
                <c:pt idx="449">
                  <c:v>0.37</c:v>
                </c:pt>
                <c:pt idx="450">
                  <c:v>0.37</c:v>
                </c:pt>
                <c:pt idx="451">
                  <c:v>0.36</c:v>
                </c:pt>
                <c:pt idx="452">
                  <c:v>0.34</c:v>
                </c:pt>
                <c:pt idx="453">
                  <c:v>0.35499999999999998</c:v>
                </c:pt>
                <c:pt idx="454">
                  <c:v>0.39500000000000002</c:v>
                </c:pt>
                <c:pt idx="455">
                  <c:v>0.39</c:v>
                </c:pt>
                <c:pt idx="456">
                  <c:v>0.36</c:v>
                </c:pt>
                <c:pt idx="457">
                  <c:v>0.39</c:v>
                </c:pt>
                <c:pt idx="458">
                  <c:v>0.38500000000000001</c:v>
                </c:pt>
                <c:pt idx="459">
                  <c:v>0.38</c:v>
                </c:pt>
                <c:pt idx="460">
                  <c:v>0.42499999999999999</c:v>
                </c:pt>
                <c:pt idx="461">
                  <c:v>0.44750000000000001</c:v>
                </c:pt>
                <c:pt idx="462">
                  <c:v>0.41249999999999998</c:v>
                </c:pt>
                <c:pt idx="463">
                  <c:v>0.45</c:v>
                </c:pt>
                <c:pt idx="464">
                  <c:v>0.47749999999999998</c:v>
                </c:pt>
                <c:pt idx="465">
                  <c:v>0.5575</c:v>
                </c:pt>
                <c:pt idx="466">
                  <c:v>0.4975</c:v>
                </c:pt>
                <c:pt idx="467">
                  <c:v>0.53749999999999998</c:v>
                </c:pt>
                <c:pt idx="468">
                  <c:v>0.59750000000000003</c:v>
                </c:pt>
                <c:pt idx="469">
                  <c:v>0.61250000000000004</c:v>
                </c:pt>
                <c:pt idx="470">
                  <c:v>0.53749999999999998</c:v>
                </c:pt>
                <c:pt idx="471">
                  <c:v>0.56999999999999995</c:v>
                </c:pt>
                <c:pt idx="472">
                  <c:v>0.60499999999999998</c:v>
                </c:pt>
                <c:pt idx="473">
                  <c:v>0.64</c:v>
                </c:pt>
                <c:pt idx="474">
                  <c:v>0.66249999999999998</c:v>
                </c:pt>
                <c:pt idx="475">
                  <c:v>0.74250000000000005</c:v>
                </c:pt>
                <c:pt idx="476">
                  <c:v>0.70499999999999996</c:v>
                </c:pt>
                <c:pt idx="477">
                  <c:v>0.73750000000000004</c:v>
                </c:pt>
                <c:pt idx="478">
                  <c:v>0.59750000000000003</c:v>
                </c:pt>
                <c:pt idx="479">
                  <c:v>0.8</c:v>
                </c:pt>
                <c:pt idx="480">
                  <c:v>0.73250000000000004</c:v>
                </c:pt>
                <c:pt idx="481">
                  <c:v>0.58750000000000002</c:v>
                </c:pt>
                <c:pt idx="482">
                  <c:v>0.69</c:v>
                </c:pt>
                <c:pt idx="483">
                  <c:v>0.72250000000000003</c:v>
                </c:pt>
                <c:pt idx="484">
                  <c:v>0.61250000000000004</c:v>
                </c:pt>
                <c:pt idx="485">
                  <c:v>0.75</c:v>
                </c:pt>
                <c:pt idx="486">
                  <c:v>0.75249999999999995</c:v>
                </c:pt>
                <c:pt idx="487">
                  <c:v>0.76500000000000001</c:v>
                </c:pt>
                <c:pt idx="488">
                  <c:v>0.78</c:v>
                </c:pt>
                <c:pt idx="489">
                  <c:v>0.79500000000000004</c:v>
                </c:pt>
                <c:pt idx="490">
                  <c:v>0.80500000000000005</c:v>
                </c:pt>
                <c:pt idx="491">
                  <c:v>0.89249999999999996</c:v>
                </c:pt>
                <c:pt idx="492">
                  <c:v>0.81499999999999995</c:v>
                </c:pt>
                <c:pt idx="493">
                  <c:v>0.89749999999999996</c:v>
                </c:pt>
                <c:pt idx="494">
                  <c:v>0.86499999999999999</c:v>
                </c:pt>
                <c:pt idx="495">
                  <c:v>0.73499999999999999</c:v>
                </c:pt>
                <c:pt idx="496">
                  <c:v>0.89749999999999996</c:v>
                </c:pt>
                <c:pt idx="497">
                  <c:v>0.73750000000000004</c:v>
                </c:pt>
                <c:pt idx="498">
                  <c:v>0.77249999999999996</c:v>
                </c:pt>
                <c:pt idx="499">
                  <c:v>0.67749999999999999</c:v>
                </c:pt>
                <c:pt idx="500">
                  <c:v>0.7</c:v>
                </c:pt>
                <c:pt idx="501">
                  <c:v>0.6825</c:v>
                </c:pt>
                <c:pt idx="502">
                  <c:v>0.75</c:v>
                </c:pt>
                <c:pt idx="503">
                  <c:v>0.8175</c:v>
                </c:pt>
                <c:pt idx="504">
                  <c:v>0.875</c:v>
                </c:pt>
                <c:pt idx="505">
                  <c:v>0.88249999999999995</c:v>
                </c:pt>
                <c:pt idx="506">
                  <c:v>0.78500000000000003</c:v>
                </c:pt>
                <c:pt idx="507">
                  <c:v>0.70250000000000001</c:v>
                </c:pt>
                <c:pt idx="508">
                  <c:v>0.745</c:v>
                </c:pt>
                <c:pt idx="509">
                  <c:v>0.83750000000000002</c:v>
                </c:pt>
                <c:pt idx="510">
                  <c:v>0.77749999999999997</c:v>
                </c:pt>
                <c:pt idx="511">
                  <c:v>0.84750000000000003</c:v>
                </c:pt>
                <c:pt idx="512">
                  <c:v>0.83750000000000002</c:v>
                </c:pt>
                <c:pt idx="513">
                  <c:v>0.65249999999999997</c:v>
                </c:pt>
                <c:pt idx="514">
                  <c:v>0.60750000000000004</c:v>
                </c:pt>
                <c:pt idx="515">
                  <c:v>0.66500000000000004</c:v>
                </c:pt>
                <c:pt idx="516">
                  <c:v>0.63</c:v>
                </c:pt>
                <c:pt idx="517">
                  <c:v>0.71499999999999997</c:v>
                </c:pt>
                <c:pt idx="518">
                  <c:v>0.66</c:v>
                </c:pt>
                <c:pt idx="519">
                  <c:v>0.495</c:v>
                </c:pt>
                <c:pt idx="520">
                  <c:v>0.74</c:v>
                </c:pt>
                <c:pt idx="521">
                  <c:v>0.64749999999999996</c:v>
                </c:pt>
                <c:pt idx="522">
                  <c:v>0.70499999999999996</c:v>
                </c:pt>
                <c:pt idx="523">
                  <c:v>0.55500000000000005</c:v>
                </c:pt>
                <c:pt idx="524">
                  <c:v>0.58499999999999996</c:v>
                </c:pt>
                <c:pt idx="525">
                  <c:v>0.57750000000000001</c:v>
                </c:pt>
                <c:pt idx="526">
                  <c:v>0.61250000000000004</c:v>
                </c:pt>
                <c:pt idx="527">
                  <c:v>0.60499999999999998</c:v>
                </c:pt>
                <c:pt idx="528">
                  <c:v>0.63500000000000001</c:v>
                </c:pt>
                <c:pt idx="529">
                  <c:v>0.64749999999999996</c:v>
                </c:pt>
                <c:pt idx="530">
                  <c:v>0.64749999999999996</c:v>
                </c:pt>
                <c:pt idx="531">
                  <c:v>0.59750000000000003</c:v>
                </c:pt>
                <c:pt idx="532">
                  <c:v>0.65749999999999997</c:v>
                </c:pt>
                <c:pt idx="533">
                  <c:v>0.61750000000000005</c:v>
                </c:pt>
                <c:pt idx="534">
                  <c:v>0.6825</c:v>
                </c:pt>
                <c:pt idx="535">
                  <c:v>0.54749999999999999</c:v>
                </c:pt>
                <c:pt idx="536">
                  <c:v>0.61499999999999999</c:v>
                </c:pt>
                <c:pt idx="537">
                  <c:v>0.60499999999999998</c:v>
                </c:pt>
                <c:pt idx="538">
                  <c:v>0.57999999999999996</c:v>
                </c:pt>
                <c:pt idx="539">
                  <c:v>0.63500000000000001</c:v>
                </c:pt>
                <c:pt idx="540">
                  <c:v>0.52749999999999997</c:v>
                </c:pt>
                <c:pt idx="541">
                  <c:v>0.63500000000000001</c:v>
                </c:pt>
                <c:pt idx="542">
                  <c:v>0.52749999999999997</c:v>
                </c:pt>
                <c:pt idx="543">
                  <c:v>0.51</c:v>
                </c:pt>
                <c:pt idx="544">
                  <c:v>0.54500000000000004</c:v>
                </c:pt>
                <c:pt idx="545">
                  <c:v>0.53249999999999997</c:v>
                </c:pt>
                <c:pt idx="546">
                  <c:v>0.48</c:v>
                </c:pt>
                <c:pt idx="547">
                  <c:v>0.47</c:v>
                </c:pt>
                <c:pt idx="548">
                  <c:v>0.51249999999999996</c:v>
                </c:pt>
                <c:pt idx="549">
                  <c:v>0.44750000000000001</c:v>
                </c:pt>
                <c:pt idx="550">
                  <c:v>0.48749999999999999</c:v>
                </c:pt>
                <c:pt idx="551">
                  <c:v>0.41749999999999998</c:v>
                </c:pt>
                <c:pt idx="552">
                  <c:v>0.44</c:v>
                </c:pt>
                <c:pt idx="553">
                  <c:v>0.41749999999999998</c:v>
                </c:pt>
                <c:pt idx="554">
                  <c:v>0.4375</c:v>
                </c:pt>
                <c:pt idx="555">
                  <c:v>0.33750000000000002</c:v>
                </c:pt>
                <c:pt idx="556">
                  <c:v>0.46500000000000002</c:v>
                </c:pt>
                <c:pt idx="557">
                  <c:v>0.38500000000000001</c:v>
                </c:pt>
                <c:pt idx="558">
                  <c:v>0.32250000000000001</c:v>
                </c:pt>
                <c:pt idx="559">
                  <c:v>0.33750000000000002</c:v>
                </c:pt>
                <c:pt idx="560">
                  <c:v>0.38750000000000001</c:v>
                </c:pt>
                <c:pt idx="561">
                  <c:v>0.34749999999999998</c:v>
                </c:pt>
                <c:pt idx="562">
                  <c:v>0.35</c:v>
                </c:pt>
                <c:pt idx="563">
                  <c:v>0.36249999999999999</c:v>
                </c:pt>
                <c:pt idx="564">
                  <c:v>0.30249999999999999</c:v>
                </c:pt>
                <c:pt idx="565">
                  <c:v>0.32750000000000001</c:v>
                </c:pt>
                <c:pt idx="566">
                  <c:v>0.35749999999999998</c:v>
                </c:pt>
                <c:pt idx="567">
                  <c:v>0.34250000000000003</c:v>
                </c:pt>
                <c:pt idx="568">
                  <c:v>0.35249999999999998</c:v>
                </c:pt>
                <c:pt idx="569">
                  <c:v>0.35499999999999998</c:v>
                </c:pt>
                <c:pt idx="570">
                  <c:v>0.37</c:v>
                </c:pt>
                <c:pt idx="571">
                  <c:v>0.35499999999999998</c:v>
                </c:pt>
                <c:pt idx="572">
                  <c:v>0.35749999999999998</c:v>
                </c:pt>
                <c:pt idx="573">
                  <c:v>0.3725</c:v>
                </c:pt>
                <c:pt idx="574">
                  <c:v>0.43</c:v>
                </c:pt>
                <c:pt idx="575">
                  <c:v>0.41749999999999998</c:v>
                </c:pt>
                <c:pt idx="576">
                  <c:v>0.35249999999999998</c:v>
                </c:pt>
                <c:pt idx="577">
                  <c:v>0.45</c:v>
                </c:pt>
                <c:pt idx="578">
                  <c:v>0.39500000000000002</c:v>
                </c:pt>
                <c:pt idx="579">
                  <c:v>0.55000000000000004</c:v>
                </c:pt>
                <c:pt idx="580">
                  <c:v>0.42499999999999999</c:v>
                </c:pt>
                <c:pt idx="581">
                  <c:v>0.3725</c:v>
                </c:pt>
                <c:pt idx="582">
                  <c:v>0.41499999999999998</c:v>
                </c:pt>
                <c:pt idx="583">
                  <c:v>0.39750000000000002</c:v>
                </c:pt>
                <c:pt idx="584">
                  <c:v>0.39250000000000002</c:v>
                </c:pt>
                <c:pt idx="585">
                  <c:v>0.38250000000000001</c:v>
                </c:pt>
                <c:pt idx="586">
                  <c:v>0.375</c:v>
                </c:pt>
                <c:pt idx="587">
                  <c:v>0.38</c:v>
                </c:pt>
                <c:pt idx="588">
                  <c:v>0.35249999999999998</c:v>
                </c:pt>
                <c:pt idx="589">
                  <c:v>0.39500000000000002</c:v>
                </c:pt>
                <c:pt idx="590">
                  <c:v>0.35249999999999998</c:v>
                </c:pt>
                <c:pt idx="591">
                  <c:v>0.33500000000000002</c:v>
                </c:pt>
                <c:pt idx="592">
                  <c:v>0.32500000000000001</c:v>
                </c:pt>
                <c:pt idx="593">
                  <c:v>0.35499999999999998</c:v>
                </c:pt>
                <c:pt idx="594">
                  <c:v>0.35499999999999998</c:v>
                </c:pt>
                <c:pt idx="595">
                  <c:v>0.39500000000000002</c:v>
                </c:pt>
                <c:pt idx="596">
                  <c:v>0.40500000000000003</c:v>
                </c:pt>
                <c:pt idx="597">
                  <c:v>0.36749999999999999</c:v>
                </c:pt>
                <c:pt idx="598">
                  <c:v>0.36749999999999999</c:v>
                </c:pt>
                <c:pt idx="599">
                  <c:v>0.36499999999999999</c:v>
                </c:pt>
                <c:pt idx="600">
                  <c:v>0.39250000000000002</c:v>
                </c:pt>
                <c:pt idx="601">
                  <c:v>0.39</c:v>
                </c:pt>
                <c:pt idx="602">
                  <c:v>0.39500000000000002</c:v>
                </c:pt>
                <c:pt idx="603">
                  <c:v>0.35</c:v>
                </c:pt>
                <c:pt idx="604">
                  <c:v>0.38</c:v>
                </c:pt>
                <c:pt idx="605">
                  <c:v>0.36749999999999999</c:v>
                </c:pt>
                <c:pt idx="606">
                  <c:v>0.36499999999999999</c:v>
                </c:pt>
                <c:pt idx="607">
                  <c:v>0.38</c:v>
                </c:pt>
                <c:pt idx="608">
                  <c:v>0.32</c:v>
                </c:pt>
                <c:pt idx="609">
                  <c:v>0.33500000000000002</c:v>
                </c:pt>
                <c:pt idx="610">
                  <c:v>0.3175</c:v>
                </c:pt>
                <c:pt idx="611">
                  <c:v>0.34250000000000003</c:v>
                </c:pt>
                <c:pt idx="612">
                  <c:v>0.33</c:v>
                </c:pt>
                <c:pt idx="613">
                  <c:v>0.33500000000000002</c:v>
                </c:pt>
                <c:pt idx="614">
                  <c:v>0.34499999999999997</c:v>
                </c:pt>
                <c:pt idx="615">
                  <c:v>0.41749999999999998</c:v>
                </c:pt>
                <c:pt idx="616">
                  <c:v>0.33</c:v>
                </c:pt>
                <c:pt idx="617">
                  <c:v>0.34499999999999997</c:v>
                </c:pt>
                <c:pt idx="618">
                  <c:v>0.32250000000000001</c:v>
                </c:pt>
                <c:pt idx="619">
                  <c:v>0.38250000000000001</c:v>
                </c:pt>
                <c:pt idx="620">
                  <c:v>0.33750000000000002</c:v>
                </c:pt>
                <c:pt idx="621">
                  <c:v>0.32500000000000001</c:v>
                </c:pt>
                <c:pt idx="622">
                  <c:v>0.34</c:v>
                </c:pt>
                <c:pt idx="623">
                  <c:v>0.3175</c:v>
                </c:pt>
                <c:pt idx="624">
                  <c:v>0.3725</c:v>
                </c:pt>
                <c:pt idx="625">
                  <c:v>0.33250000000000002</c:v>
                </c:pt>
                <c:pt idx="626">
                  <c:v>0.36749999999999999</c:v>
                </c:pt>
                <c:pt idx="627">
                  <c:v>0.38</c:v>
                </c:pt>
                <c:pt idx="628">
                  <c:v>0.34</c:v>
                </c:pt>
                <c:pt idx="629">
                  <c:v>0.33750000000000002</c:v>
                </c:pt>
                <c:pt idx="630">
                  <c:v>0.3725</c:v>
                </c:pt>
                <c:pt idx="631">
                  <c:v>0.3775</c:v>
                </c:pt>
                <c:pt idx="632">
                  <c:v>0.36249999999999999</c:v>
                </c:pt>
                <c:pt idx="633">
                  <c:v>0.36499999999999999</c:v>
                </c:pt>
                <c:pt idx="634">
                  <c:v>0.36749999999999999</c:v>
                </c:pt>
                <c:pt idx="635">
                  <c:v>0.39500000000000002</c:v>
                </c:pt>
                <c:pt idx="636">
                  <c:v>0.38</c:v>
                </c:pt>
                <c:pt idx="637">
                  <c:v>0.35499999999999998</c:v>
                </c:pt>
                <c:pt idx="638">
                  <c:v>0.36249999999999999</c:v>
                </c:pt>
                <c:pt idx="639">
                  <c:v>0.4</c:v>
                </c:pt>
                <c:pt idx="640">
                  <c:v>0.35499999999999998</c:v>
                </c:pt>
                <c:pt idx="641">
                  <c:v>0.35749999999999998</c:v>
                </c:pt>
                <c:pt idx="642">
                  <c:v>0.39250000000000002</c:v>
                </c:pt>
                <c:pt idx="643">
                  <c:v>0.35499999999999998</c:v>
                </c:pt>
                <c:pt idx="644">
                  <c:v>0.38750000000000001</c:v>
                </c:pt>
                <c:pt idx="645">
                  <c:v>0.38250000000000001</c:v>
                </c:pt>
                <c:pt idx="646">
                  <c:v>0.38500000000000001</c:v>
                </c:pt>
                <c:pt idx="647">
                  <c:v>0.39</c:v>
                </c:pt>
                <c:pt idx="648">
                  <c:v>0.35</c:v>
                </c:pt>
                <c:pt idx="649">
                  <c:v>0.375</c:v>
                </c:pt>
                <c:pt idx="650">
                  <c:v>0.39</c:v>
                </c:pt>
                <c:pt idx="651">
                  <c:v>0.34749999999999998</c:v>
                </c:pt>
                <c:pt idx="652">
                  <c:v>0.33250000000000002</c:v>
                </c:pt>
                <c:pt idx="653">
                  <c:v>0.36499999999999999</c:v>
                </c:pt>
                <c:pt idx="654">
                  <c:v>0.40250000000000002</c:v>
                </c:pt>
                <c:pt idx="655">
                  <c:v>0.41</c:v>
                </c:pt>
                <c:pt idx="656">
                  <c:v>0.39500000000000002</c:v>
                </c:pt>
                <c:pt idx="657">
                  <c:v>0.40500000000000003</c:v>
                </c:pt>
                <c:pt idx="658">
                  <c:v>0.40250000000000002</c:v>
                </c:pt>
                <c:pt idx="659">
                  <c:v>0.40749999999999997</c:v>
                </c:pt>
                <c:pt idx="660">
                  <c:v>0.38</c:v>
                </c:pt>
                <c:pt idx="661">
                  <c:v>0.38750000000000001</c:v>
                </c:pt>
                <c:pt idx="662">
                  <c:v>0.39</c:v>
                </c:pt>
                <c:pt idx="663">
                  <c:v>0.41499999999999998</c:v>
                </c:pt>
                <c:pt idx="664">
                  <c:v>0.40749999999999997</c:v>
                </c:pt>
                <c:pt idx="665">
                  <c:v>0.45</c:v>
                </c:pt>
                <c:pt idx="666">
                  <c:v>0.43</c:v>
                </c:pt>
                <c:pt idx="667">
                  <c:v>0.435</c:v>
                </c:pt>
                <c:pt idx="668">
                  <c:v>0.42499999999999999</c:v>
                </c:pt>
                <c:pt idx="669">
                  <c:v>0.47249999999999998</c:v>
                </c:pt>
                <c:pt idx="670">
                  <c:v>0.39500000000000002</c:v>
                </c:pt>
                <c:pt idx="671">
                  <c:v>0.46</c:v>
                </c:pt>
                <c:pt idx="672">
                  <c:v>0.46</c:v>
                </c:pt>
                <c:pt idx="673">
                  <c:v>0.43</c:v>
                </c:pt>
                <c:pt idx="674">
                  <c:v>0.38750000000000001</c:v>
                </c:pt>
                <c:pt idx="675">
                  <c:v>0.41</c:v>
                </c:pt>
                <c:pt idx="676">
                  <c:v>0.38</c:v>
                </c:pt>
                <c:pt idx="677">
                  <c:v>0.41</c:v>
                </c:pt>
                <c:pt idx="678">
                  <c:v>0.41249999999999998</c:v>
                </c:pt>
                <c:pt idx="679">
                  <c:v>0.375</c:v>
                </c:pt>
                <c:pt idx="680">
                  <c:v>0.38500000000000001</c:v>
                </c:pt>
                <c:pt idx="681">
                  <c:v>0.41</c:v>
                </c:pt>
                <c:pt idx="682">
                  <c:v>0.42499999999999999</c:v>
                </c:pt>
                <c:pt idx="683">
                  <c:v>0.41499999999999998</c:v>
                </c:pt>
                <c:pt idx="684">
                  <c:v>0.40749999999999997</c:v>
                </c:pt>
                <c:pt idx="685">
                  <c:v>0.42</c:v>
                </c:pt>
                <c:pt idx="686">
                  <c:v>0.42749999999999999</c:v>
                </c:pt>
                <c:pt idx="687">
                  <c:v>0.41499999999999998</c:v>
                </c:pt>
                <c:pt idx="688">
                  <c:v>0.41</c:v>
                </c:pt>
                <c:pt idx="689">
                  <c:v>0.40500000000000003</c:v>
                </c:pt>
                <c:pt idx="690">
                  <c:v>0.4</c:v>
                </c:pt>
                <c:pt idx="691">
                  <c:v>0.40500000000000003</c:v>
                </c:pt>
                <c:pt idx="692">
                  <c:v>0.41499999999999998</c:v>
                </c:pt>
                <c:pt idx="693">
                  <c:v>0.4</c:v>
                </c:pt>
                <c:pt idx="694">
                  <c:v>0.38500000000000001</c:v>
                </c:pt>
                <c:pt idx="695">
                  <c:v>0.41</c:v>
                </c:pt>
                <c:pt idx="696">
                  <c:v>0.39500000000000002</c:v>
                </c:pt>
                <c:pt idx="697">
                  <c:v>0.36499999999999999</c:v>
                </c:pt>
                <c:pt idx="698">
                  <c:v>0.42</c:v>
                </c:pt>
                <c:pt idx="699">
                  <c:v>0.39500000000000002</c:v>
                </c:pt>
                <c:pt idx="700">
                  <c:v>0.41499999999999998</c:v>
                </c:pt>
                <c:pt idx="701">
                  <c:v>0.38</c:v>
                </c:pt>
                <c:pt idx="702">
                  <c:v>0.42</c:v>
                </c:pt>
                <c:pt idx="703">
                  <c:v>0.42</c:v>
                </c:pt>
                <c:pt idx="704">
                  <c:v>0.42499999999999999</c:v>
                </c:pt>
                <c:pt idx="705">
                  <c:v>0.39500000000000002</c:v>
                </c:pt>
                <c:pt idx="706">
                  <c:v>0.42499999999999999</c:v>
                </c:pt>
                <c:pt idx="707">
                  <c:v>0.41749999999999998</c:v>
                </c:pt>
                <c:pt idx="708">
                  <c:v>0.44</c:v>
                </c:pt>
                <c:pt idx="709">
                  <c:v>0.42499999999999999</c:v>
                </c:pt>
                <c:pt idx="710">
                  <c:v>0.40500000000000003</c:v>
                </c:pt>
                <c:pt idx="711">
                  <c:v>0.43</c:v>
                </c:pt>
                <c:pt idx="712">
                  <c:v>0.40500000000000003</c:v>
                </c:pt>
                <c:pt idx="713">
                  <c:v>0.38250000000000001</c:v>
                </c:pt>
                <c:pt idx="714">
                  <c:v>0.4</c:v>
                </c:pt>
                <c:pt idx="715">
                  <c:v>0.53249999999999997</c:v>
                </c:pt>
                <c:pt idx="716">
                  <c:v>0.14749999999999999</c:v>
                </c:pt>
                <c:pt idx="717">
                  <c:v>0.14249999999999999</c:v>
                </c:pt>
                <c:pt idx="718">
                  <c:v>0.39250000000000002</c:v>
                </c:pt>
                <c:pt idx="719">
                  <c:v>0.39</c:v>
                </c:pt>
                <c:pt idx="720">
                  <c:v>0.3775</c:v>
                </c:pt>
                <c:pt idx="721">
                  <c:v>0.375</c:v>
                </c:pt>
                <c:pt idx="722">
                  <c:v>0.36249999999999999</c:v>
                </c:pt>
                <c:pt idx="723">
                  <c:v>0.35499999999999998</c:v>
                </c:pt>
                <c:pt idx="724">
                  <c:v>0.35499999999999998</c:v>
                </c:pt>
                <c:pt idx="725">
                  <c:v>0.36</c:v>
                </c:pt>
                <c:pt idx="726">
                  <c:v>0.37</c:v>
                </c:pt>
                <c:pt idx="727">
                  <c:v>0.36499999999999999</c:v>
                </c:pt>
                <c:pt idx="728">
                  <c:v>0.36499999999999999</c:v>
                </c:pt>
                <c:pt idx="729">
                  <c:v>0.35499999999999998</c:v>
                </c:pt>
                <c:pt idx="730">
                  <c:v>0.35499999999999998</c:v>
                </c:pt>
                <c:pt idx="731">
                  <c:v>0.36</c:v>
                </c:pt>
                <c:pt idx="732">
                  <c:v>0.36499999999999999</c:v>
                </c:pt>
                <c:pt idx="733">
                  <c:v>0.36</c:v>
                </c:pt>
                <c:pt idx="734">
                  <c:v>0.35</c:v>
                </c:pt>
                <c:pt idx="735">
                  <c:v>0.34499999999999997</c:v>
                </c:pt>
                <c:pt idx="736">
                  <c:v>0.34499999999999997</c:v>
                </c:pt>
                <c:pt idx="737">
                  <c:v>0.36</c:v>
                </c:pt>
                <c:pt idx="738">
                  <c:v>0.34499999999999997</c:v>
                </c:pt>
                <c:pt idx="739">
                  <c:v>0.35499999999999998</c:v>
                </c:pt>
                <c:pt idx="740">
                  <c:v>0.34749999999999998</c:v>
                </c:pt>
                <c:pt idx="741">
                  <c:v>0.36</c:v>
                </c:pt>
                <c:pt idx="742">
                  <c:v>0.35</c:v>
                </c:pt>
                <c:pt idx="743">
                  <c:v>0.33250000000000002</c:v>
                </c:pt>
                <c:pt idx="744">
                  <c:v>0.33500000000000002</c:v>
                </c:pt>
                <c:pt idx="745">
                  <c:v>0.35</c:v>
                </c:pt>
                <c:pt idx="746">
                  <c:v>0.33500000000000002</c:v>
                </c:pt>
                <c:pt idx="747">
                  <c:v>0.33</c:v>
                </c:pt>
                <c:pt idx="748">
                  <c:v>0.32</c:v>
                </c:pt>
                <c:pt idx="749">
                  <c:v>0.32</c:v>
                </c:pt>
                <c:pt idx="750">
                  <c:v>0.33</c:v>
                </c:pt>
                <c:pt idx="751">
                  <c:v>0.36</c:v>
                </c:pt>
                <c:pt idx="752">
                  <c:v>0.32750000000000001</c:v>
                </c:pt>
                <c:pt idx="753">
                  <c:v>0.33</c:v>
                </c:pt>
                <c:pt idx="754">
                  <c:v>0.33500000000000002</c:v>
                </c:pt>
                <c:pt idx="755">
                  <c:v>0.3175</c:v>
                </c:pt>
                <c:pt idx="756">
                  <c:v>0.32</c:v>
                </c:pt>
                <c:pt idx="757">
                  <c:v>0.32500000000000001</c:v>
                </c:pt>
                <c:pt idx="758">
                  <c:v>0.38</c:v>
                </c:pt>
                <c:pt idx="759">
                  <c:v>0.40749999999999997</c:v>
                </c:pt>
                <c:pt idx="760">
                  <c:v>0.4</c:v>
                </c:pt>
                <c:pt idx="761">
                  <c:v>0.375</c:v>
                </c:pt>
                <c:pt idx="762">
                  <c:v>0.36</c:v>
                </c:pt>
                <c:pt idx="763">
                  <c:v>0.35499999999999998</c:v>
                </c:pt>
                <c:pt idx="764">
                  <c:v>0.34</c:v>
                </c:pt>
                <c:pt idx="765">
                  <c:v>0.33500000000000002</c:v>
                </c:pt>
                <c:pt idx="766">
                  <c:v>0.35</c:v>
                </c:pt>
                <c:pt idx="767">
                  <c:v>0.36499999999999999</c:v>
                </c:pt>
                <c:pt idx="768">
                  <c:v>0.36499999999999999</c:v>
                </c:pt>
                <c:pt idx="769">
                  <c:v>0.35</c:v>
                </c:pt>
                <c:pt idx="770">
                  <c:v>0.35499999999999998</c:v>
                </c:pt>
                <c:pt idx="771">
                  <c:v>0.36249999999999999</c:v>
                </c:pt>
                <c:pt idx="772">
                  <c:v>0.34</c:v>
                </c:pt>
                <c:pt idx="773">
                  <c:v>0.34499999999999997</c:v>
                </c:pt>
                <c:pt idx="774">
                  <c:v>0.34</c:v>
                </c:pt>
                <c:pt idx="775">
                  <c:v>0.33500000000000002</c:v>
                </c:pt>
                <c:pt idx="776">
                  <c:v>0.33500000000000002</c:v>
                </c:pt>
                <c:pt idx="777">
                  <c:v>0.33500000000000002</c:v>
                </c:pt>
                <c:pt idx="778">
                  <c:v>0.34499999999999997</c:v>
                </c:pt>
                <c:pt idx="779">
                  <c:v>0.33</c:v>
                </c:pt>
                <c:pt idx="780">
                  <c:v>0.38</c:v>
                </c:pt>
                <c:pt idx="781">
                  <c:v>0.35</c:v>
                </c:pt>
                <c:pt idx="782">
                  <c:v>0.34</c:v>
                </c:pt>
                <c:pt idx="783">
                  <c:v>0.35499999999999998</c:v>
                </c:pt>
                <c:pt idx="784">
                  <c:v>0.37</c:v>
                </c:pt>
                <c:pt idx="785">
                  <c:v>0.36</c:v>
                </c:pt>
                <c:pt idx="786">
                  <c:v>0.35499999999999998</c:v>
                </c:pt>
                <c:pt idx="787">
                  <c:v>0.38250000000000001</c:v>
                </c:pt>
                <c:pt idx="788">
                  <c:v>0.34250000000000003</c:v>
                </c:pt>
                <c:pt idx="789">
                  <c:v>0.35499999999999998</c:v>
                </c:pt>
                <c:pt idx="790">
                  <c:v>0.35</c:v>
                </c:pt>
                <c:pt idx="791">
                  <c:v>0.34</c:v>
                </c:pt>
                <c:pt idx="792">
                  <c:v>0.33500000000000002</c:v>
                </c:pt>
                <c:pt idx="793">
                  <c:v>0.33750000000000002</c:v>
                </c:pt>
                <c:pt idx="794">
                  <c:v>0.33500000000000002</c:v>
                </c:pt>
                <c:pt idx="795">
                  <c:v>0.35</c:v>
                </c:pt>
                <c:pt idx="796">
                  <c:v>0.34</c:v>
                </c:pt>
                <c:pt idx="797">
                  <c:v>0.34</c:v>
                </c:pt>
                <c:pt idx="798">
                  <c:v>0.33500000000000002</c:v>
                </c:pt>
                <c:pt idx="799">
                  <c:v>0.34499999999999997</c:v>
                </c:pt>
                <c:pt idx="800">
                  <c:v>0.34</c:v>
                </c:pt>
                <c:pt idx="801">
                  <c:v>0.36</c:v>
                </c:pt>
                <c:pt idx="802">
                  <c:v>0.37</c:v>
                </c:pt>
                <c:pt idx="803">
                  <c:v>0.34749999999999998</c:v>
                </c:pt>
                <c:pt idx="804">
                  <c:v>0.36499999999999999</c:v>
                </c:pt>
                <c:pt idx="805">
                  <c:v>0.34</c:v>
                </c:pt>
                <c:pt idx="806">
                  <c:v>0.33750000000000002</c:v>
                </c:pt>
                <c:pt idx="807">
                  <c:v>0.33500000000000002</c:v>
                </c:pt>
                <c:pt idx="808">
                  <c:v>0.35</c:v>
                </c:pt>
                <c:pt idx="809">
                  <c:v>0.36499999999999999</c:v>
                </c:pt>
                <c:pt idx="810">
                  <c:v>0.36499999999999999</c:v>
                </c:pt>
                <c:pt idx="811">
                  <c:v>0.34749999999999998</c:v>
                </c:pt>
                <c:pt idx="812">
                  <c:v>0.34499999999999997</c:v>
                </c:pt>
                <c:pt idx="813">
                  <c:v>0.35</c:v>
                </c:pt>
                <c:pt idx="814">
                  <c:v>0.33500000000000002</c:v>
                </c:pt>
                <c:pt idx="815">
                  <c:v>0.35</c:v>
                </c:pt>
                <c:pt idx="816">
                  <c:v>0.33500000000000002</c:v>
                </c:pt>
                <c:pt idx="817">
                  <c:v>0.34</c:v>
                </c:pt>
                <c:pt idx="818">
                  <c:v>0.35</c:v>
                </c:pt>
                <c:pt idx="819">
                  <c:v>0.33</c:v>
                </c:pt>
                <c:pt idx="820">
                  <c:v>0.38500000000000001</c:v>
                </c:pt>
                <c:pt idx="821">
                  <c:v>0.31</c:v>
                </c:pt>
                <c:pt idx="822">
                  <c:v>0.315</c:v>
                </c:pt>
                <c:pt idx="823">
                  <c:v>0.32</c:v>
                </c:pt>
                <c:pt idx="824">
                  <c:v>0.32</c:v>
                </c:pt>
                <c:pt idx="825">
                  <c:v>0.33500000000000002</c:v>
                </c:pt>
                <c:pt idx="826">
                  <c:v>0.34</c:v>
                </c:pt>
                <c:pt idx="827">
                  <c:v>0.34499999999999997</c:v>
                </c:pt>
                <c:pt idx="828">
                  <c:v>0.33500000000000002</c:v>
                </c:pt>
                <c:pt idx="829">
                  <c:v>0.33</c:v>
                </c:pt>
                <c:pt idx="830">
                  <c:v>0.31</c:v>
                </c:pt>
                <c:pt idx="831">
                  <c:v>0.31</c:v>
                </c:pt>
                <c:pt idx="832">
                  <c:v>0.32</c:v>
                </c:pt>
                <c:pt idx="833">
                  <c:v>0.3125</c:v>
                </c:pt>
                <c:pt idx="834">
                  <c:v>0.30499999999999999</c:v>
                </c:pt>
                <c:pt idx="835">
                  <c:v>0.29499999999999998</c:v>
                </c:pt>
                <c:pt idx="836">
                  <c:v>0.30499999999999999</c:v>
                </c:pt>
                <c:pt idx="837">
                  <c:v>0.35</c:v>
                </c:pt>
                <c:pt idx="838">
                  <c:v>0.3</c:v>
                </c:pt>
                <c:pt idx="839">
                  <c:v>0.29499999999999998</c:v>
                </c:pt>
                <c:pt idx="840">
                  <c:v>0.30499999999999999</c:v>
                </c:pt>
                <c:pt idx="841">
                  <c:v>0.315</c:v>
                </c:pt>
                <c:pt idx="842">
                  <c:v>0.29499999999999998</c:v>
                </c:pt>
                <c:pt idx="843">
                  <c:v>0.28000000000000003</c:v>
                </c:pt>
                <c:pt idx="844">
                  <c:v>0.30499999999999999</c:v>
                </c:pt>
                <c:pt idx="845">
                  <c:v>0.28499999999999998</c:v>
                </c:pt>
                <c:pt idx="846">
                  <c:v>0.29499999999999998</c:v>
                </c:pt>
                <c:pt idx="847">
                  <c:v>0.28999999999999998</c:v>
                </c:pt>
                <c:pt idx="848">
                  <c:v>0.28249999999999997</c:v>
                </c:pt>
                <c:pt idx="849">
                  <c:v>0.27</c:v>
                </c:pt>
                <c:pt idx="850">
                  <c:v>0.3</c:v>
                </c:pt>
                <c:pt idx="851">
                  <c:v>0.28499999999999998</c:v>
                </c:pt>
                <c:pt idx="852">
                  <c:v>0.28499999999999998</c:v>
                </c:pt>
                <c:pt idx="853">
                  <c:v>0.28499999999999998</c:v>
                </c:pt>
                <c:pt idx="854">
                  <c:v>0.29249999999999998</c:v>
                </c:pt>
                <c:pt idx="855">
                  <c:v>0.28499999999999998</c:v>
                </c:pt>
                <c:pt idx="856">
                  <c:v>0.28999999999999998</c:v>
                </c:pt>
                <c:pt idx="857">
                  <c:v>0.27500000000000002</c:v>
                </c:pt>
                <c:pt idx="858">
                  <c:v>0.28749999999999998</c:v>
                </c:pt>
                <c:pt idx="859">
                  <c:v>0.28000000000000003</c:v>
                </c:pt>
                <c:pt idx="860">
                  <c:v>0.29249999999999998</c:v>
                </c:pt>
                <c:pt idx="861">
                  <c:v>0.28499999999999998</c:v>
                </c:pt>
                <c:pt idx="862">
                  <c:v>0.28749999999999998</c:v>
                </c:pt>
                <c:pt idx="863">
                  <c:v>0.29499999999999998</c:v>
                </c:pt>
                <c:pt idx="864">
                  <c:v>0.28499999999999998</c:v>
                </c:pt>
                <c:pt idx="865">
                  <c:v>0.28000000000000003</c:v>
                </c:pt>
                <c:pt idx="866">
                  <c:v>0.28000000000000003</c:v>
                </c:pt>
                <c:pt idx="867">
                  <c:v>0.27</c:v>
                </c:pt>
                <c:pt idx="868">
                  <c:v>0.28499999999999998</c:v>
                </c:pt>
                <c:pt idx="869">
                  <c:v>0.27250000000000002</c:v>
                </c:pt>
                <c:pt idx="870">
                  <c:v>0.3</c:v>
                </c:pt>
                <c:pt idx="871">
                  <c:v>0.28999999999999998</c:v>
                </c:pt>
                <c:pt idx="872">
                  <c:v>0.3</c:v>
                </c:pt>
                <c:pt idx="873">
                  <c:v>0.33500000000000002</c:v>
                </c:pt>
                <c:pt idx="874">
                  <c:v>0.38</c:v>
                </c:pt>
                <c:pt idx="875">
                  <c:v>0.44</c:v>
                </c:pt>
                <c:pt idx="876">
                  <c:v>0.36249999999999999</c:v>
                </c:pt>
                <c:pt idx="877">
                  <c:v>0.35499999999999998</c:v>
                </c:pt>
                <c:pt idx="878">
                  <c:v>0.33500000000000002</c:v>
                </c:pt>
                <c:pt idx="879">
                  <c:v>0.34499999999999997</c:v>
                </c:pt>
                <c:pt idx="880">
                  <c:v>0.35499999999999998</c:v>
                </c:pt>
                <c:pt idx="881">
                  <c:v>0.36</c:v>
                </c:pt>
                <c:pt idx="882">
                  <c:v>0.38</c:v>
                </c:pt>
                <c:pt idx="883">
                  <c:v>0.435</c:v>
                </c:pt>
                <c:pt idx="884">
                  <c:v>0.45</c:v>
                </c:pt>
                <c:pt idx="885">
                  <c:v>0.43</c:v>
                </c:pt>
                <c:pt idx="886">
                  <c:v>0.45</c:v>
                </c:pt>
                <c:pt idx="887">
                  <c:v>0.4325</c:v>
                </c:pt>
                <c:pt idx="888">
                  <c:v>0.42499999999999999</c:v>
                </c:pt>
                <c:pt idx="889">
                  <c:v>0.40749999999999997</c:v>
                </c:pt>
                <c:pt idx="890">
                  <c:v>0.39500000000000002</c:v>
                </c:pt>
                <c:pt idx="891">
                  <c:v>0.39750000000000002</c:v>
                </c:pt>
                <c:pt idx="892">
                  <c:v>0.38500000000000001</c:v>
                </c:pt>
                <c:pt idx="893">
                  <c:v>0.36</c:v>
                </c:pt>
                <c:pt idx="894">
                  <c:v>0.36749999999999999</c:v>
                </c:pt>
                <c:pt idx="895">
                  <c:v>0.39500000000000002</c:v>
                </c:pt>
                <c:pt idx="896">
                  <c:v>0.39</c:v>
                </c:pt>
                <c:pt idx="897">
                  <c:v>0.38500000000000001</c:v>
                </c:pt>
                <c:pt idx="898">
                  <c:v>0.38500000000000001</c:v>
                </c:pt>
                <c:pt idx="899">
                  <c:v>0.375</c:v>
                </c:pt>
                <c:pt idx="900">
                  <c:v>0.36499999999999999</c:v>
                </c:pt>
                <c:pt idx="901">
                  <c:v>0.35499999999999998</c:v>
                </c:pt>
                <c:pt idx="902">
                  <c:v>0.33500000000000002</c:v>
                </c:pt>
                <c:pt idx="903">
                  <c:v>0.34499999999999997</c:v>
                </c:pt>
                <c:pt idx="904">
                  <c:v>0.35</c:v>
                </c:pt>
                <c:pt idx="905">
                  <c:v>0.34</c:v>
                </c:pt>
                <c:pt idx="906">
                  <c:v>0.34</c:v>
                </c:pt>
                <c:pt idx="907">
                  <c:v>0.34</c:v>
                </c:pt>
                <c:pt idx="908">
                  <c:v>0.33500000000000002</c:v>
                </c:pt>
                <c:pt idx="909">
                  <c:v>0.35499999999999998</c:v>
                </c:pt>
                <c:pt idx="910">
                  <c:v>0.34499999999999997</c:v>
                </c:pt>
                <c:pt idx="911">
                  <c:v>0.36499999999999999</c:v>
                </c:pt>
                <c:pt idx="912">
                  <c:v>0.36749999999999999</c:v>
                </c:pt>
                <c:pt idx="913">
                  <c:v>0.39250000000000002</c:v>
                </c:pt>
                <c:pt idx="914">
                  <c:v>0.38500000000000001</c:v>
                </c:pt>
                <c:pt idx="915">
                  <c:v>0.38500000000000001</c:v>
                </c:pt>
                <c:pt idx="916">
                  <c:v>0.38</c:v>
                </c:pt>
                <c:pt idx="917">
                  <c:v>0.38</c:v>
                </c:pt>
                <c:pt idx="918">
                  <c:v>0.38</c:v>
                </c:pt>
                <c:pt idx="919">
                  <c:v>0.34499999999999997</c:v>
                </c:pt>
                <c:pt idx="920">
                  <c:v>0.35</c:v>
                </c:pt>
                <c:pt idx="921">
                  <c:v>0.34</c:v>
                </c:pt>
                <c:pt idx="922">
                  <c:v>0.34499999999999997</c:v>
                </c:pt>
                <c:pt idx="923">
                  <c:v>0.34499999999999997</c:v>
                </c:pt>
                <c:pt idx="924">
                  <c:v>0.36499999999999999</c:v>
                </c:pt>
                <c:pt idx="925">
                  <c:v>0.42249999999999999</c:v>
                </c:pt>
                <c:pt idx="926">
                  <c:v>0.4</c:v>
                </c:pt>
                <c:pt idx="927">
                  <c:v>0.41</c:v>
                </c:pt>
                <c:pt idx="928">
                  <c:v>0.34749999999999998</c:v>
                </c:pt>
                <c:pt idx="929">
                  <c:v>0.34250000000000003</c:v>
                </c:pt>
                <c:pt idx="930">
                  <c:v>0.34499999999999997</c:v>
                </c:pt>
                <c:pt idx="931">
                  <c:v>0.34</c:v>
                </c:pt>
                <c:pt idx="932">
                  <c:v>0.33250000000000002</c:v>
                </c:pt>
                <c:pt idx="933">
                  <c:v>0.33</c:v>
                </c:pt>
                <c:pt idx="934">
                  <c:v>0.33</c:v>
                </c:pt>
                <c:pt idx="935">
                  <c:v>0.33</c:v>
                </c:pt>
                <c:pt idx="936">
                  <c:v>0.32500000000000001</c:v>
                </c:pt>
                <c:pt idx="937">
                  <c:v>0.33</c:v>
                </c:pt>
                <c:pt idx="938">
                  <c:v>0.32500000000000001</c:v>
                </c:pt>
                <c:pt idx="939">
                  <c:v>0.33500000000000002</c:v>
                </c:pt>
                <c:pt idx="940">
                  <c:v>0.33500000000000002</c:v>
                </c:pt>
                <c:pt idx="941">
                  <c:v>0.33750000000000002</c:v>
                </c:pt>
                <c:pt idx="942">
                  <c:v>0.34250000000000003</c:v>
                </c:pt>
                <c:pt idx="943">
                  <c:v>0.33500000000000002</c:v>
                </c:pt>
                <c:pt idx="944">
                  <c:v>0.33750000000000002</c:v>
                </c:pt>
                <c:pt idx="945">
                  <c:v>0.33250000000000002</c:v>
                </c:pt>
                <c:pt idx="946">
                  <c:v>0.33</c:v>
                </c:pt>
                <c:pt idx="947">
                  <c:v>0.33250000000000002</c:v>
                </c:pt>
                <c:pt idx="948">
                  <c:v>0.39750000000000002</c:v>
                </c:pt>
                <c:pt idx="949">
                  <c:v>0.33250000000000002</c:v>
                </c:pt>
                <c:pt idx="950">
                  <c:v>0.32750000000000001</c:v>
                </c:pt>
                <c:pt idx="951">
                  <c:v>0.35749999999999998</c:v>
                </c:pt>
                <c:pt idx="952">
                  <c:v>0.35</c:v>
                </c:pt>
                <c:pt idx="953">
                  <c:v>0.34749999999999998</c:v>
                </c:pt>
                <c:pt idx="954">
                  <c:v>0.34749999999999998</c:v>
                </c:pt>
                <c:pt idx="955">
                  <c:v>0.34499999999999997</c:v>
                </c:pt>
                <c:pt idx="956">
                  <c:v>0.34</c:v>
                </c:pt>
                <c:pt idx="957">
                  <c:v>0.36</c:v>
                </c:pt>
                <c:pt idx="958">
                  <c:v>0.36249999999999999</c:v>
                </c:pt>
                <c:pt idx="959">
                  <c:v>0.36</c:v>
                </c:pt>
                <c:pt idx="960">
                  <c:v>0.36</c:v>
                </c:pt>
                <c:pt idx="961">
                  <c:v>0.36</c:v>
                </c:pt>
                <c:pt idx="962">
                  <c:v>0.39250000000000002</c:v>
                </c:pt>
                <c:pt idx="963">
                  <c:v>0.38250000000000001</c:v>
                </c:pt>
                <c:pt idx="964">
                  <c:v>0.38750000000000001</c:v>
                </c:pt>
                <c:pt idx="965">
                  <c:v>0.39250000000000002</c:v>
                </c:pt>
                <c:pt idx="966">
                  <c:v>0.40250000000000002</c:v>
                </c:pt>
                <c:pt idx="967">
                  <c:v>0.36749999999999999</c:v>
                </c:pt>
                <c:pt idx="968">
                  <c:v>0.41</c:v>
                </c:pt>
                <c:pt idx="969">
                  <c:v>0.36749999999999999</c:v>
                </c:pt>
                <c:pt idx="970">
                  <c:v>0.40250000000000002</c:v>
                </c:pt>
                <c:pt idx="971">
                  <c:v>0.375</c:v>
                </c:pt>
                <c:pt idx="972">
                  <c:v>0.36499999999999999</c:v>
                </c:pt>
                <c:pt idx="973">
                  <c:v>0.40250000000000002</c:v>
                </c:pt>
                <c:pt idx="974">
                  <c:v>0.35499999999999998</c:v>
                </c:pt>
                <c:pt idx="975">
                  <c:v>0.3775</c:v>
                </c:pt>
                <c:pt idx="976">
                  <c:v>0.35499999999999998</c:v>
                </c:pt>
                <c:pt idx="977">
                  <c:v>0.36499999999999999</c:v>
                </c:pt>
                <c:pt idx="978">
                  <c:v>0.38</c:v>
                </c:pt>
                <c:pt idx="979">
                  <c:v>0.39500000000000002</c:v>
                </c:pt>
                <c:pt idx="980">
                  <c:v>0.39</c:v>
                </c:pt>
                <c:pt idx="981">
                  <c:v>0.38</c:v>
                </c:pt>
                <c:pt idx="982">
                  <c:v>0.38750000000000001</c:v>
                </c:pt>
                <c:pt idx="983">
                  <c:v>0.4</c:v>
                </c:pt>
                <c:pt idx="984">
                  <c:v>0.4</c:v>
                </c:pt>
                <c:pt idx="985">
                  <c:v>0.46500000000000002</c:v>
                </c:pt>
                <c:pt idx="986">
                  <c:v>0.40500000000000003</c:v>
                </c:pt>
                <c:pt idx="987">
                  <c:v>0.41</c:v>
                </c:pt>
                <c:pt idx="988">
                  <c:v>0.41499999999999998</c:v>
                </c:pt>
                <c:pt idx="989">
                  <c:v>0.41749999999999998</c:v>
                </c:pt>
                <c:pt idx="990">
                  <c:v>0.4325</c:v>
                </c:pt>
                <c:pt idx="991">
                  <c:v>0.43</c:v>
                </c:pt>
                <c:pt idx="992">
                  <c:v>0.4325</c:v>
                </c:pt>
                <c:pt idx="993">
                  <c:v>0.42499999999999999</c:v>
                </c:pt>
                <c:pt idx="994">
                  <c:v>0.44500000000000001</c:v>
                </c:pt>
                <c:pt idx="995">
                  <c:v>0.46500000000000002</c:v>
                </c:pt>
                <c:pt idx="996">
                  <c:v>0.45500000000000002</c:v>
                </c:pt>
                <c:pt idx="997">
                  <c:v>0.46750000000000003</c:v>
                </c:pt>
                <c:pt idx="998">
                  <c:v>0.47</c:v>
                </c:pt>
                <c:pt idx="999">
                  <c:v>0.47499999999999998</c:v>
                </c:pt>
                <c:pt idx="1000">
                  <c:v>0.45500000000000002</c:v>
                </c:pt>
                <c:pt idx="1001">
                  <c:v>0.45</c:v>
                </c:pt>
                <c:pt idx="1002">
                  <c:v>0.48</c:v>
                </c:pt>
                <c:pt idx="1003">
                  <c:v>0.44500000000000001</c:v>
                </c:pt>
                <c:pt idx="1004">
                  <c:v>0.45</c:v>
                </c:pt>
                <c:pt idx="1005">
                  <c:v>0.48</c:v>
                </c:pt>
                <c:pt idx="1006">
                  <c:v>0.47499999999999998</c:v>
                </c:pt>
                <c:pt idx="1007">
                  <c:v>0.47</c:v>
                </c:pt>
                <c:pt idx="1008">
                  <c:v>0.45500000000000002</c:v>
                </c:pt>
                <c:pt idx="1009">
                  <c:v>0.46</c:v>
                </c:pt>
                <c:pt idx="1010">
                  <c:v>0.48</c:v>
                </c:pt>
                <c:pt idx="1011">
                  <c:v>0.47499999999999998</c:v>
                </c:pt>
                <c:pt idx="1012">
                  <c:v>0.47499999999999998</c:v>
                </c:pt>
                <c:pt idx="1013">
                  <c:v>0.46500000000000002</c:v>
                </c:pt>
                <c:pt idx="1014">
                  <c:v>0.46500000000000002</c:v>
                </c:pt>
                <c:pt idx="1015">
                  <c:v>0.44</c:v>
                </c:pt>
                <c:pt idx="1016">
                  <c:v>0.45500000000000002</c:v>
                </c:pt>
                <c:pt idx="1017">
                  <c:v>0.46</c:v>
                </c:pt>
                <c:pt idx="1018">
                  <c:v>0.46</c:v>
                </c:pt>
                <c:pt idx="1019">
                  <c:v>0.45500000000000002</c:v>
                </c:pt>
                <c:pt idx="1020">
                  <c:v>0.45</c:v>
                </c:pt>
                <c:pt idx="1021">
                  <c:v>0.46</c:v>
                </c:pt>
                <c:pt idx="1022">
                  <c:v>0.4425</c:v>
                </c:pt>
                <c:pt idx="1023">
                  <c:v>0.4425</c:v>
                </c:pt>
                <c:pt idx="1024">
                  <c:v>0.45</c:v>
                </c:pt>
                <c:pt idx="1025">
                  <c:v>0.45250000000000001</c:v>
                </c:pt>
                <c:pt idx="1026">
                  <c:v>0.45500000000000002</c:v>
                </c:pt>
                <c:pt idx="1027">
                  <c:v>0.45</c:v>
                </c:pt>
                <c:pt idx="1028">
                  <c:v>0.44</c:v>
                </c:pt>
                <c:pt idx="1029">
                  <c:v>0.435</c:v>
                </c:pt>
                <c:pt idx="1030">
                  <c:v>0.42499999999999999</c:v>
                </c:pt>
                <c:pt idx="1031">
                  <c:v>0.44500000000000001</c:v>
                </c:pt>
                <c:pt idx="1032">
                  <c:v>0.4325</c:v>
                </c:pt>
                <c:pt idx="1033">
                  <c:v>0.44</c:v>
                </c:pt>
                <c:pt idx="1034">
                  <c:v>0.45500000000000002</c:v>
                </c:pt>
                <c:pt idx="1035">
                  <c:v>0.42</c:v>
                </c:pt>
                <c:pt idx="1036">
                  <c:v>0.435</c:v>
                </c:pt>
                <c:pt idx="1037">
                  <c:v>0.435</c:v>
                </c:pt>
                <c:pt idx="1038">
                  <c:v>0.4325</c:v>
                </c:pt>
                <c:pt idx="1039">
                  <c:v>0.44500000000000001</c:v>
                </c:pt>
                <c:pt idx="1040">
                  <c:v>0.44</c:v>
                </c:pt>
                <c:pt idx="1041">
                  <c:v>0.4425</c:v>
                </c:pt>
                <c:pt idx="1042">
                  <c:v>0.45</c:v>
                </c:pt>
                <c:pt idx="1043">
                  <c:v>0.435</c:v>
                </c:pt>
                <c:pt idx="1044">
                  <c:v>0.42249999999999999</c:v>
                </c:pt>
                <c:pt idx="1045">
                  <c:v>0.45750000000000002</c:v>
                </c:pt>
                <c:pt idx="1046">
                  <c:v>0.4375</c:v>
                </c:pt>
                <c:pt idx="1047">
                  <c:v>0.41749999999999998</c:v>
                </c:pt>
                <c:pt idx="1048">
                  <c:v>0.42</c:v>
                </c:pt>
                <c:pt idx="1049">
                  <c:v>0.42499999999999999</c:v>
                </c:pt>
                <c:pt idx="1050">
                  <c:v>0.43</c:v>
                </c:pt>
                <c:pt idx="1051">
                  <c:v>0.39500000000000002</c:v>
                </c:pt>
                <c:pt idx="1052">
                  <c:v>0.38500000000000001</c:v>
                </c:pt>
                <c:pt idx="1053">
                  <c:v>0.36749999999999999</c:v>
                </c:pt>
                <c:pt idx="1054">
                  <c:v>0.3775</c:v>
                </c:pt>
                <c:pt idx="1055">
                  <c:v>0.3775</c:v>
                </c:pt>
                <c:pt idx="1056">
                  <c:v>0.38750000000000001</c:v>
                </c:pt>
                <c:pt idx="1057">
                  <c:v>0.39750000000000002</c:v>
                </c:pt>
                <c:pt idx="1058">
                  <c:v>0.38500000000000001</c:v>
                </c:pt>
                <c:pt idx="1059">
                  <c:v>0.37</c:v>
                </c:pt>
                <c:pt idx="1060">
                  <c:v>0.34</c:v>
                </c:pt>
                <c:pt idx="1061">
                  <c:v>0.32</c:v>
                </c:pt>
                <c:pt idx="1062">
                  <c:v>0.32500000000000001</c:v>
                </c:pt>
                <c:pt idx="1063">
                  <c:v>0.33500000000000002</c:v>
                </c:pt>
                <c:pt idx="1064">
                  <c:v>0.33500000000000002</c:v>
                </c:pt>
                <c:pt idx="1065">
                  <c:v>0.32250000000000001</c:v>
                </c:pt>
                <c:pt idx="1066">
                  <c:v>0.33250000000000002</c:v>
                </c:pt>
                <c:pt idx="1067">
                  <c:v>0.32500000000000001</c:v>
                </c:pt>
                <c:pt idx="1068">
                  <c:v>0.34</c:v>
                </c:pt>
                <c:pt idx="1069">
                  <c:v>0.33</c:v>
                </c:pt>
                <c:pt idx="1070">
                  <c:v>0.32750000000000001</c:v>
                </c:pt>
                <c:pt idx="1071">
                  <c:v>0.32250000000000001</c:v>
                </c:pt>
                <c:pt idx="1072">
                  <c:v>0.32250000000000001</c:v>
                </c:pt>
                <c:pt idx="1073">
                  <c:v>0.32500000000000001</c:v>
                </c:pt>
                <c:pt idx="1074">
                  <c:v>0.32500000000000001</c:v>
                </c:pt>
                <c:pt idx="1075">
                  <c:v>0.315</c:v>
                </c:pt>
                <c:pt idx="1076">
                  <c:v>0.32</c:v>
                </c:pt>
                <c:pt idx="1077">
                  <c:v>0.32</c:v>
                </c:pt>
                <c:pt idx="1078">
                  <c:v>0.32500000000000001</c:v>
                </c:pt>
                <c:pt idx="1079">
                  <c:v>0.315</c:v>
                </c:pt>
                <c:pt idx="1080">
                  <c:v>0.33</c:v>
                </c:pt>
                <c:pt idx="1081">
                  <c:v>0.32</c:v>
                </c:pt>
                <c:pt idx="1082">
                  <c:v>0.34</c:v>
                </c:pt>
                <c:pt idx="1083">
                  <c:v>0.35</c:v>
                </c:pt>
                <c:pt idx="1084">
                  <c:v>0.35499999999999998</c:v>
                </c:pt>
                <c:pt idx="1085">
                  <c:v>0.34</c:v>
                </c:pt>
                <c:pt idx="1086">
                  <c:v>0.33</c:v>
                </c:pt>
                <c:pt idx="1087">
                  <c:v>0.33500000000000002</c:v>
                </c:pt>
                <c:pt idx="1088">
                  <c:v>0.33</c:v>
                </c:pt>
                <c:pt idx="1089">
                  <c:v>0.32500000000000001</c:v>
                </c:pt>
                <c:pt idx="1090">
                  <c:v>0.32250000000000001</c:v>
                </c:pt>
                <c:pt idx="1091">
                  <c:v>0.32</c:v>
                </c:pt>
                <c:pt idx="1092">
                  <c:v>0.3175</c:v>
                </c:pt>
                <c:pt idx="1093">
                  <c:v>0.32</c:v>
                </c:pt>
                <c:pt idx="1094">
                  <c:v>0.32500000000000001</c:v>
                </c:pt>
                <c:pt idx="1095">
                  <c:v>0.41499999999999998</c:v>
                </c:pt>
                <c:pt idx="1096">
                  <c:v>0.52</c:v>
                </c:pt>
                <c:pt idx="1097">
                  <c:v>0.495</c:v>
                </c:pt>
                <c:pt idx="1098">
                  <c:v>0.53500000000000003</c:v>
                </c:pt>
                <c:pt idx="1099">
                  <c:v>0.46</c:v>
                </c:pt>
                <c:pt idx="1100">
                  <c:v>0.5</c:v>
                </c:pt>
                <c:pt idx="1101">
                  <c:v>0.4375</c:v>
                </c:pt>
                <c:pt idx="1102">
                  <c:v>0.43</c:v>
                </c:pt>
                <c:pt idx="1103">
                  <c:v>0.41499999999999998</c:v>
                </c:pt>
                <c:pt idx="1104">
                  <c:v>0.42</c:v>
                </c:pt>
                <c:pt idx="1105">
                  <c:v>0.41499999999999998</c:v>
                </c:pt>
                <c:pt idx="1106">
                  <c:v>0.41</c:v>
                </c:pt>
                <c:pt idx="1107">
                  <c:v>0.40500000000000003</c:v>
                </c:pt>
                <c:pt idx="1108">
                  <c:v>0.40250000000000002</c:v>
                </c:pt>
                <c:pt idx="1109">
                  <c:v>0.40250000000000002</c:v>
                </c:pt>
                <c:pt idx="1110">
                  <c:v>0.4</c:v>
                </c:pt>
                <c:pt idx="1111">
                  <c:v>0.4</c:v>
                </c:pt>
                <c:pt idx="1112">
                  <c:v>0.38750000000000001</c:v>
                </c:pt>
                <c:pt idx="1113">
                  <c:v>0.44</c:v>
                </c:pt>
                <c:pt idx="1114">
                  <c:v>0.40250000000000002</c:v>
                </c:pt>
                <c:pt idx="1115">
                  <c:v>0.4</c:v>
                </c:pt>
                <c:pt idx="1116">
                  <c:v>0.41</c:v>
                </c:pt>
                <c:pt idx="1117">
                  <c:v>0.41</c:v>
                </c:pt>
                <c:pt idx="1118">
                  <c:v>0.41499999999999998</c:v>
                </c:pt>
                <c:pt idx="1119">
                  <c:v>0.42</c:v>
                </c:pt>
                <c:pt idx="1120">
                  <c:v>0.42749999999999999</c:v>
                </c:pt>
                <c:pt idx="1121">
                  <c:v>0.43</c:v>
                </c:pt>
                <c:pt idx="1122">
                  <c:v>0.42249999999999999</c:v>
                </c:pt>
                <c:pt idx="1123">
                  <c:v>0.42249999999999999</c:v>
                </c:pt>
                <c:pt idx="1124">
                  <c:v>0.42</c:v>
                </c:pt>
                <c:pt idx="1125">
                  <c:v>0.42499999999999999</c:v>
                </c:pt>
                <c:pt idx="1126">
                  <c:v>0.42249999999999999</c:v>
                </c:pt>
                <c:pt idx="1127">
                  <c:v>0.42</c:v>
                </c:pt>
                <c:pt idx="1128">
                  <c:v>0.41249999999999998</c:v>
                </c:pt>
                <c:pt idx="1129">
                  <c:v>0.43</c:v>
                </c:pt>
                <c:pt idx="1130">
                  <c:v>0.40749999999999997</c:v>
                </c:pt>
                <c:pt idx="1131">
                  <c:v>0.45500000000000002</c:v>
                </c:pt>
                <c:pt idx="1132">
                  <c:v>0.45250000000000001</c:v>
                </c:pt>
                <c:pt idx="1133">
                  <c:v>0.47</c:v>
                </c:pt>
                <c:pt idx="1134">
                  <c:v>0.42499999999999999</c:v>
                </c:pt>
                <c:pt idx="1135">
                  <c:v>0.42499999999999999</c:v>
                </c:pt>
                <c:pt idx="1136">
                  <c:v>0.435</c:v>
                </c:pt>
                <c:pt idx="1137">
                  <c:v>0.42499999999999999</c:v>
                </c:pt>
                <c:pt idx="1138">
                  <c:v>0.435</c:v>
                </c:pt>
                <c:pt idx="1139">
                  <c:v>0.43</c:v>
                </c:pt>
                <c:pt idx="1140">
                  <c:v>0.4325</c:v>
                </c:pt>
                <c:pt idx="1141">
                  <c:v>0.43</c:v>
                </c:pt>
                <c:pt idx="1142">
                  <c:v>0.43</c:v>
                </c:pt>
                <c:pt idx="1143">
                  <c:v>0.4325</c:v>
                </c:pt>
                <c:pt idx="1144">
                  <c:v>0.42499999999999999</c:v>
                </c:pt>
                <c:pt idx="1145">
                  <c:v>0.42499999999999999</c:v>
                </c:pt>
                <c:pt idx="1146">
                  <c:v>0.42499999999999999</c:v>
                </c:pt>
                <c:pt idx="1147">
                  <c:v>0.42</c:v>
                </c:pt>
                <c:pt idx="1148">
                  <c:v>0.42</c:v>
                </c:pt>
                <c:pt idx="1149">
                  <c:v>0.42</c:v>
                </c:pt>
                <c:pt idx="1150">
                  <c:v>0.42</c:v>
                </c:pt>
                <c:pt idx="1151">
                  <c:v>0.42</c:v>
                </c:pt>
                <c:pt idx="1152">
                  <c:v>0.41749999999999998</c:v>
                </c:pt>
                <c:pt idx="1153">
                  <c:v>0.41499999999999998</c:v>
                </c:pt>
                <c:pt idx="1154">
                  <c:v>0.41749999999999998</c:v>
                </c:pt>
                <c:pt idx="1155">
                  <c:v>0.42</c:v>
                </c:pt>
                <c:pt idx="1156">
                  <c:v>0.41749999999999998</c:v>
                </c:pt>
                <c:pt idx="1157">
                  <c:v>0.42749999999999999</c:v>
                </c:pt>
                <c:pt idx="1158">
                  <c:v>0.42749999999999999</c:v>
                </c:pt>
                <c:pt idx="1159">
                  <c:v>0.42499999999999999</c:v>
                </c:pt>
                <c:pt idx="1160">
                  <c:v>0.42</c:v>
                </c:pt>
                <c:pt idx="1161">
                  <c:v>0.41749999999999998</c:v>
                </c:pt>
                <c:pt idx="1162">
                  <c:v>0.41249999999999998</c:v>
                </c:pt>
                <c:pt idx="1163">
                  <c:v>0.42249999999999999</c:v>
                </c:pt>
                <c:pt idx="1164">
                  <c:v>0.41</c:v>
                </c:pt>
                <c:pt idx="1165">
                  <c:v>0.42</c:v>
                </c:pt>
                <c:pt idx="1166">
                  <c:v>0.41749999999999998</c:v>
                </c:pt>
                <c:pt idx="1167">
                  <c:v>0.42249999999999999</c:v>
                </c:pt>
                <c:pt idx="1168">
                  <c:v>0.41499999999999998</c:v>
                </c:pt>
                <c:pt idx="1169">
                  <c:v>0.42249999999999999</c:v>
                </c:pt>
                <c:pt idx="1170">
                  <c:v>0.41499999999999998</c:v>
                </c:pt>
                <c:pt idx="1171">
                  <c:v>0.42249999999999999</c:v>
                </c:pt>
                <c:pt idx="1172">
                  <c:v>0.41</c:v>
                </c:pt>
                <c:pt idx="1173">
                  <c:v>0.40250000000000002</c:v>
                </c:pt>
                <c:pt idx="1174">
                  <c:v>0.41</c:v>
                </c:pt>
                <c:pt idx="1175">
                  <c:v>0.41499999999999998</c:v>
                </c:pt>
                <c:pt idx="1176">
                  <c:v>0.40250000000000002</c:v>
                </c:pt>
                <c:pt idx="1177">
                  <c:v>0.41499999999999998</c:v>
                </c:pt>
                <c:pt idx="1178">
                  <c:v>0.41</c:v>
                </c:pt>
                <c:pt idx="1179">
                  <c:v>0.41</c:v>
                </c:pt>
                <c:pt idx="1180">
                  <c:v>0.42499999999999999</c:v>
                </c:pt>
                <c:pt idx="1181">
                  <c:v>0.47499999999999998</c:v>
                </c:pt>
                <c:pt idx="1182">
                  <c:v>0.48</c:v>
                </c:pt>
                <c:pt idx="1183">
                  <c:v>0.4975</c:v>
                </c:pt>
                <c:pt idx="1184">
                  <c:v>0.49249999999999999</c:v>
                </c:pt>
                <c:pt idx="1185">
                  <c:v>0.50249999999999995</c:v>
                </c:pt>
                <c:pt idx="1186">
                  <c:v>0.5</c:v>
                </c:pt>
                <c:pt idx="1187">
                  <c:v>0.47499999999999998</c:v>
                </c:pt>
                <c:pt idx="1188">
                  <c:v>0.53249999999999997</c:v>
                </c:pt>
                <c:pt idx="1189">
                  <c:v>0.53249999999999997</c:v>
                </c:pt>
                <c:pt idx="1190">
                  <c:v>0.53749999999999998</c:v>
                </c:pt>
                <c:pt idx="1191">
                  <c:v>0.51749999999999996</c:v>
                </c:pt>
                <c:pt idx="1192">
                  <c:v>0.52500000000000002</c:v>
                </c:pt>
                <c:pt idx="1193">
                  <c:v>0.53249999999999997</c:v>
                </c:pt>
                <c:pt idx="1194">
                  <c:v>0.47249999999999998</c:v>
                </c:pt>
                <c:pt idx="1195">
                  <c:v>0.51</c:v>
                </c:pt>
                <c:pt idx="1196">
                  <c:v>0.57499999999999996</c:v>
                </c:pt>
                <c:pt idx="1197">
                  <c:v>0.57999999999999996</c:v>
                </c:pt>
                <c:pt idx="1198">
                  <c:v>0.495</c:v>
                </c:pt>
                <c:pt idx="1199">
                  <c:v>0.54</c:v>
                </c:pt>
                <c:pt idx="1200">
                  <c:v>0.53</c:v>
                </c:pt>
                <c:pt idx="1201">
                  <c:v>0.65</c:v>
                </c:pt>
                <c:pt idx="1202">
                  <c:v>0.64500000000000002</c:v>
                </c:pt>
                <c:pt idx="1203">
                  <c:v>0.7</c:v>
                </c:pt>
                <c:pt idx="1204">
                  <c:v>0.71499999999999997</c:v>
                </c:pt>
                <c:pt idx="1205">
                  <c:v>0.64500000000000002</c:v>
                </c:pt>
                <c:pt idx="1206">
                  <c:v>0.64</c:v>
                </c:pt>
                <c:pt idx="1207">
                  <c:v>0.625</c:v>
                </c:pt>
                <c:pt idx="1208">
                  <c:v>0.63249999999999995</c:v>
                </c:pt>
                <c:pt idx="1209">
                  <c:v>0.63500000000000001</c:v>
                </c:pt>
                <c:pt idx="1210">
                  <c:v>0.64</c:v>
                </c:pt>
                <c:pt idx="1211">
                  <c:v>0.61499999999999999</c:v>
                </c:pt>
                <c:pt idx="1212">
                  <c:v>0.65</c:v>
                </c:pt>
                <c:pt idx="1213">
                  <c:v>0.61</c:v>
                </c:pt>
                <c:pt idx="1214">
                  <c:v>0.62250000000000005</c:v>
                </c:pt>
                <c:pt idx="1215">
                  <c:v>0.60499999999999998</c:v>
                </c:pt>
                <c:pt idx="1216">
                  <c:v>0.61250000000000004</c:v>
                </c:pt>
                <c:pt idx="1217">
                  <c:v>0.62</c:v>
                </c:pt>
                <c:pt idx="1218">
                  <c:v>0.61250000000000004</c:v>
                </c:pt>
                <c:pt idx="1219">
                  <c:v>0.57999999999999996</c:v>
                </c:pt>
                <c:pt idx="1220">
                  <c:v>0.59</c:v>
                </c:pt>
                <c:pt idx="1221">
                  <c:v>0.59</c:v>
                </c:pt>
                <c:pt idx="1222">
                  <c:v>0.61499999999999999</c:v>
                </c:pt>
                <c:pt idx="1223">
                  <c:v>0.60499999999999998</c:v>
                </c:pt>
                <c:pt idx="1224">
                  <c:v>0.59499999999999997</c:v>
                </c:pt>
                <c:pt idx="1225">
                  <c:v>0.63</c:v>
                </c:pt>
                <c:pt idx="1226">
                  <c:v>0.62</c:v>
                </c:pt>
                <c:pt idx="1227">
                  <c:v>0.63500000000000001</c:v>
                </c:pt>
                <c:pt idx="1228">
                  <c:v>0.64</c:v>
                </c:pt>
                <c:pt idx="1229">
                  <c:v>0.63249999999999995</c:v>
                </c:pt>
                <c:pt idx="1230">
                  <c:v>0.64500000000000002</c:v>
                </c:pt>
                <c:pt idx="1231">
                  <c:v>0.63</c:v>
                </c:pt>
                <c:pt idx="1232">
                  <c:v>0.66</c:v>
                </c:pt>
                <c:pt idx="1233">
                  <c:v>0.67</c:v>
                </c:pt>
                <c:pt idx="1234">
                  <c:v>0.6875</c:v>
                </c:pt>
                <c:pt idx="1235">
                  <c:v>0.68500000000000005</c:v>
                </c:pt>
                <c:pt idx="1236">
                  <c:v>0.65749999999999997</c:v>
                </c:pt>
                <c:pt idx="1237">
                  <c:v>0.68500000000000005</c:v>
                </c:pt>
                <c:pt idx="1238">
                  <c:v>0.7</c:v>
                </c:pt>
                <c:pt idx="1239">
                  <c:v>0.71</c:v>
                </c:pt>
                <c:pt idx="1240">
                  <c:v>0.67500000000000004</c:v>
                </c:pt>
                <c:pt idx="1241">
                  <c:v>0.68</c:v>
                </c:pt>
                <c:pt idx="1242">
                  <c:v>0.67500000000000004</c:v>
                </c:pt>
                <c:pt idx="1243">
                  <c:v>0.66749999999999998</c:v>
                </c:pt>
                <c:pt idx="1244">
                  <c:v>0.66500000000000004</c:v>
                </c:pt>
                <c:pt idx="1245">
                  <c:v>0.66749999999999998</c:v>
                </c:pt>
                <c:pt idx="1246">
                  <c:v>0.66500000000000004</c:v>
                </c:pt>
                <c:pt idx="1247">
                  <c:v>0.6875</c:v>
                </c:pt>
                <c:pt idx="1248">
                  <c:v>0.67500000000000004</c:v>
                </c:pt>
                <c:pt idx="1249">
                  <c:v>0.66</c:v>
                </c:pt>
                <c:pt idx="1250">
                  <c:v>0.64</c:v>
                </c:pt>
                <c:pt idx="1251">
                  <c:v>0.66249999999999998</c:v>
                </c:pt>
                <c:pt idx="1252">
                  <c:v>0.64500000000000002</c:v>
                </c:pt>
                <c:pt idx="1253">
                  <c:v>0.65</c:v>
                </c:pt>
                <c:pt idx="1254">
                  <c:v>0.69499999999999995</c:v>
                </c:pt>
                <c:pt idx="1255">
                  <c:v>0.6875</c:v>
                </c:pt>
                <c:pt idx="1256">
                  <c:v>0.71750000000000003</c:v>
                </c:pt>
                <c:pt idx="1257">
                  <c:v>0.71250000000000002</c:v>
                </c:pt>
                <c:pt idx="1258">
                  <c:v>0.72750000000000004</c:v>
                </c:pt>
                <c:pt idx="1259">
                  <c:v>0.70750000000000002</c:v>
                </c:pt>
                <c:pt idx="1260">
                  <c:v>0.65</c:v>
                </c:pt>
                <c:pt idx="1261">
                  <c:v>0.63249999999999995</c:v>
                </c:pt>
                <c:pt idx="1262">
                  <c:v>0.65500000000000003</c:v>
                </c:pt>
                <c:pt idx="1263">
                  <c:v>0.63749999999999996</c:v>
                </c:pt>
                <c:pt idx="1264">
                  <c:v>0.63500000000000001</c:v>
                </c:pt>
                <c:pt idx="1265">
                  <c:v>0.6</c:v>
                </c:pt>
                <c:pt idx="1266">
                  <c:v>0.63249999999999995</c:v>
                </c:pt>
                <c:pt idx="1267">
                  <c:v>0.60750000000000004</c:v>
                </c:pt>
                <c:pt idx="1268">
                  <c:v>0.62749999999999995</c:v>
                </c:pt>
                <c:pt idx="1269">
                  <c:v>0.63500000000000001</c:v>
                </c:pt>
                <c:pt idx="1270">
                  <c:v>0.64249999999999996</c:v>
                </c:pt>
                <c:pt idx="1271">
                  <c:v>0.62</c:v>
                </c:pt>
                <c:pt idx="1272">
                  <c:v>0.61499999999999999</c:v>
                </c:pt>
                <c:pt idx="1273">
                  <c:v>0.64</c:v>
                </c:pt>
                <c:pt idx="1274">
                  <c:v>0.63500000000000001</c:v>
                </c:pt>
                <c:pt idx="1275">
                  <c:v>0.59499999999999997</c:v>
                </c:pt>
                <c:pt idx="1276">
                  <c:v>0.59250000000000003</c:v>
                </c:pt>
                <c:pt idx="1277">
                  <c:v>0.59</c:v>
                </c:pt>
                <c:pt idx="1278">
                  <c:v>0.60250000000000004</c:v>
                </c:pt>
                <c:pt idx="1279">
                  <c:v>0.59499999999999997</c:v>
                </c:pt>
                <c:pt idx="1280">
                  <c:v>0.57499999999999996</c:v>
                </c:pt>
                <c:pt idx="1281">
                  <c:v>0.48249999999999998</c:v>
                </c:pt>
                <c:pt idx="1282">
                  <c:v>0.57999999999999996</c:v>
                </c:pt>
                <c:pt idx="1283">
                  <c:v>0.58499999999999996</c:v>
                </c:pt>
                <c:pt idx="1284">
                  <c:v>0.57499999999999996</c:v>
                </c:pt>
                <c:pt idx="1285">
                  <c:v>0.57499999999999996</c:v>
                </c:pt>
                <c:pt idx="1286">
                  <c:v>0.56499999999999995</c:v>
                </c:pt>
                <c:pt idx="1287">
                  <c:v>0.54500000000000004</c:v>
                </c:pt>
                <c:pt idx="1288">
                  <c:v>0.53500000000000003</c:v>
                </c:pt>
                <c:pt idx="1289">
                  <c:v>0.52</c:v>
                </c:pt>
                <c:pt idx="1290">
                  <c:v>0.51749999999999996</c:v>
                </c:pt>
                <c:pt idx="1291">
                  <c:v>0.51749999999999996</c:v>
                </c:pt>
                <c:pt idx="1292">
                  <c:v>0.50749999999999995</c:v>
                </c:pt>
                <c:pt idx="1293">
                  <c:v>0.505</c:v>
                </c:pt>
                <c:pt idx="1294">
                  <c:v>0.50249999999999995</c:v>
                </c:pt>
                <c:pt idx="1295">
                  <c:v>0.50249999999999995</c:v>
                </c:pt>
                <c:pt idx="1296">
                  <c:v>0.50249999999999995</c:v>
                </c:pt>
                <c:pt idx="1297">
                  <c:v>0.50749999999999995</c:v>
                </c:pt>
                <c:pt idx="1298">
                  <c:v>0.5</c:v>
                </c:pt>
                <c:pt idx="1299">
                  <c:v>0.49249999999999999</c:v>
                </c:pt>
                <c:pt idx="1300">
                  <c:v>0.49</c:v>
                </c:pt>
                <c:pt idx="1301">
                  <c:v>0.495</c:v>
                </c:pt>
                <c:pt idx="1302">
                  <c:v>0.49</c:v>
                </c:pt>
                <c:pt idx="1303">
                  <c:v>0.50249999999999995</c:v>
                </c:pt>
                <c:pt idx="1304">
                  <c:v>0.51249999999999996</c:v>
                </c:pt>
                <c:pt idx="1305">
                  <c:v>0.51</c:v>
                </c:pt>
                <c:pt idx="1306">
                  <c:v>0.5</c:v>
                </c:pt>
                <c:pt idx="1307">
                  <c:v>0.47</c:v>
                </c:pt>
                <c:pt idx="1308">
                  <c:v>0.48749999999999999</c:v>
                </c:pt>
                <c:pt idx="1309">
                  <c:v>0.48499999999999999</c:v>
                </c:pt>
                <c:pt idx="1310">
                  <c:v>0.49249999999999999</c:v>
                </c:pt>
                <c:pt idx="1311">
                  <c:v>0.435</c:v>
                </c:pt>
                <c:pt idx="1312">
                  <c:v>0.41749999999999998</c:v>
                </c:pt>
                <c:pt idx="1313">
                  <c:v>0.42749999999999999</c:v>
                </c:pt>
                <c:pt idx="1314">
                  <c:v>0.41249999999999998</c:v>
                </c:pt>
                <c:pt idx="1315">
                  <c:v>0.42249999999999999</c:v>
                </c:pt>
                <c:pt idx="1316">
                  <c:v>0.41499999999999998</c:v>
                </c:pt>
                <c:pt idx="1317">
                  <c:v>0.41749999999999998</c:v>
                </c:pt>
                <c:pt idx="1318">
                  <c:v>0.40250000000000002</c:v>
                </c:pt>
                <c:pt idx="1319">
                  <c:v>0.42749999999999999</c:v>
                </c:pt>
                <c:pt idx="1320">
                  <c:v>0.41749999999999998</c:v>
                </c:pt>
                <c:pt idx="1321">
                  <c:v>0.45</c:v>
                </c:pt>
                <c:pt idx="1322">
                  <c:v>0.47249999999999998</c:v>
                </c:pt>
                <c:pt idx="1323">
                  <c:v>0.46250000000000002</c:v>
                </c:pt>
                <c:pt idx="1324">
                  <c:v>0.47249999999999998</c:v>
                </c:pt>
                <c:pt idx="1325">
                  <c:v>0.48249999999999998</c:v>
                </c:pt>
                <c:pt idx="1326">
                  <c:v>0.5</c:v>
                </c:pt>
                <c:pt idx="1327">
                  <c:v>0.52249999999999996</c:v>
                </c:pt>
                <c:pt idx="1328">
                  <c:v>0.53</c:v>
                </c:pt>
                <c:pt idx="1329">
                  <c:v>0.52249999999999996</c:v>
                </c:pt>
                <c:pt idx="1330">
                  <c:v>0.52749999999999997</c:v>
                </c:pt>
                <c:pt idx="1331">
                  <c:v>0.52500000000000002</c:v>
                </c:pt>
                <c:pt idx="1332">
                  <c:v>0.51249999999999996</c:v>
                </c:pt>
                <c:pt idx="1333">
                  <c:v>0.52</c:v>
                </c:pt>
                <c:pt idx="1334">
                  <c:v>0.52</c:v>
                </c:pt>
                <c:pt idx="1335">
                  <c:v>0.5</c:v>
                </c:pt>
                <c:pt idx="1336">
                  <c:v>0.49</c:v>
                </c:pt>
                <c:pt idx="1337">
                  <c:v>0.49</c:v>
                </c:pt>
                <c:pt idx="1338">
                  <c:v>0.46</c:v>
                </c:pt>
                <c:pt idx="1339">
                  <c:v>0.46</c:v>
                </c:pt>
                <c:pt idx="1340">
                  <c:v>0.44500000000000001</c:v>
                </c:pt>
                <c:pt idx="1341">
                  <c:v>0.44500000000000001</c:v>
                </c:pt>
                <c:pt idx="1342">
                  <c:v>0.42249999999999999</c:v>
                </c:pt>
                <c:pt idx="1343">
                  <c:v>0.41249999999999998</c:v>
                </c:pt>
                <c:pt idx="1344">
                  <c:v>0.37</c:v>
                </c:pt>
                <c:pt idx="1345">
                  <c:v>0.38250000000000001</c:v>
                </c:pt>
                <c:pt idx="1346">
                  <c:v>0.375</c:v>
                </c:pt>
                <c:pt idx="1347">
                  <c:v>0.36499999999999999</c:v>
                </c:pt>
                <c:pt idx="1348">
                  <c:v>0.36</c:v>
                </c:pt>
                <c:pt idx="1349">
                  <c:v>0.39</c:v>
                </c:pt>
                <c:pt idx="1350">
                  <c:v>0.38500000000000001</c:v>
                </c:pt>
                <c:pt idx="1351">
                  <c:v>0.37</c:v>
                </c:pt>
                <c:pt idx="1352">
                  <c:v>0.39500000000000002</c:v>
                </c:pt>
                <c:pt idx="1353">
                  <c:v>0.38500000000000001</c:v>
                </c:pt>
                <c:pt idx="1354">
                  <c:v>0.4</c:v>
                </c:pt>
                <c:pt idx="1355">
                  <c:v>0.38750000000000001</c:v>
                </c:pt>
                <c:pt idx="1356">
                  <c:v>0.38500000000000001</c:v>
                </c:pt>
                <c:pt idx="1357">
                  <c:v>0.38</c:v>
                </c:pt>
                <c:pt idx="1358">
                  <c:v>0.3775</c:v>
                </c:pt>
                <c:pt idx="1359">
                  <c:v>0.375</c:v>
                </c:pt>
                <c:pt idx="1360">
                  <c:v>0.36499999999999999</c:v>
                </c:pt>
                <c:pt idx="1361">
                  <c:v>0.34</c:v>
                </c:pt>
                <c:pt idx="1362">
                  <c:v>0.34499999999999997</c:v>
                </c:pt>
                <c:pt idx="1363">
                  <c:v>0.375</c:v>
                </c:pt>
                <c:pt idx="1364">
                  <c:v>0.375</c:v>
                </c:pt>
                <c:pt idx="1365">
                  <c:v>0.36499999999999999</c:v>
                </c:pt>
                <c:pt idx="1366">
                  <c:v>0.36749999999999999</c:v>
                </c:pt>
                <c:pt idx="1367">
                  <c:v>0.36499999999999999</c:v>
                </c:pt>
                <c:pt idx="1368">
                  <c:v>0.35499999999999998</c:v>
                </c:pt>
                <c:pt idx="1369">
                  <c:v>0.35499999999999998</c:v>
                </c:pt>
                <c:pt idx="1370">
                  <c:v>0.36</c:v>
                </c:pt>
                <c:pt idx="1371">
                  <c:v>0.36499999999999999</c:v>
                </c:pt>
                <c:pt idx="1372">
                  <c:v>0.36749999999999999</c:v>
                </c:pt>
                <c:pt idx="1373">
                  <c:v>0.36499999999999999</c:v>
                </c:pt>
                <c:pt idx="1374">
                  <c:v>0.35499999999999998</c:v>
                </c:pt>
                <c:pt idx="1375">
                  <c:v>0.36749999999999999</c:v>
                </c:pt>
                <c:pt idx="1376">
                  <c:v>0.36499999999999999</c:v>
                </c:pt>
                <c:pt idx="1377">
                  <c:v>0.375</c:v>
                </c:pt>
                <c:pt idx="1378">
                  <c:v>0.3775</c:v>
                </c:pt>
                <c:pt idx="1379">
                  <c:v>0.39</c:v>
                </c:pt>
                <c:pt idx="1380">
                  <c:v>0.39500000000000002</c:v>
                </c:pt>
                <c:pt idx="1381">
                  <c:v>0.375</c:v>
                </c:pt>
                <c:pt idx="1382">
                  <c:v>0.38250000000000001</c:v>
                </c:pt>
                <c:pt idx="1383">
                  <c:v>0.38500000000000001</c:v>
                </c:pt>
                <c:pt idx="1384">
                  <c:v>0.39</c:v>
                </c:pt>
                <c:pt idx="1385">
                  <c:v>0.39500000000000002</c:v>
                </c:pt>
                <c:pt idx="1386">
                  <c:v>0.38500000000000001</c:v>
                </c:pt>
                <c:pt idx="1387">
                  <c:v>0.38</c:v>
                </c:pt>
                <c:pt idx="1388">
                  <c:v>0.34749999999999998</c:v>
                </c:pt>
                <c:pt idx="1389">
                  <c:v>0.32500000000000001</c:v>
                </c:pt>
                <c:pt idx="1390">
                  <c:v>0.29499999999999998</c:v>
                </c:pt>
                <c:pt idx="1391">
                  <c:v>0.30249999999999999</c:v>
                </c:pt>
                <c:pt idx="1392">
                  <c:v>0.30499999999999999</c:v>
                </c:pt>
                <c:pt idx="1393">
                  <c:v>0.28999999999999998</c:v>
                </c:pt>
                <c:pt idx="1394">
                  <c:v>0.30249999999999999</c:v>
                </c:pt>
                <c:pt idx="1395">
                  <c:v>0.3</c:v>
                </c:pt>
                <c:pt idx="1396">
                  <c:v>0.28999999999999998</c:v>
                </c:pt>
                <c:pt idx="1397">
                  <c:v>0.3075</c:v>
                </c:pt>
                <c:pt idx="1398">
                  <c:v>0.3</c:v>
                </c:pt>
                <c:pt idx="1399">
                  <c:v>0.29749999999999999</c:v>
                </c:pt>
                <c:pt idx="1400">
                  <c:v>0.29249999999999998</c:v>
                </c:pt>
                <c:pt idx="1401">
                  <c:v>0.30249999999999999</c:v>
                </c:pt>
                <c:pt idx="1402">
                  <c:v>0.35499999999999998</c:v>
                </c:pt>
                <c:pt idx="1403">
                  <c:v>0.32250000000000001</c:v>
                </c:pt>
                <c:pt idx="1404">
                  <c:v>0.38250000000000001</c:v>
                </c:pt>
                <c:pt idx="1405">
                  <c:v>0.36499999999999999</c:v>
                </c:pt>
                <c:pt idx="1406">
                  <c:v>0.41749999999999998</c:v>
                </c:pt>
                <c:pt idx="1407">
                  <c:v>0.37</c:v>
                </c:pt>
                <c:pt idx="1408">
                  <c:v>0.42</c:v>
                </c:pt>
                <c:pt idx="1409">
                  <c:v>0.41</c:v>
                </c:pt>
                <c:pt idx="1410">
                  <c:v>0.42</c:v>
                </c:pt>
                <c:pt idx="1411">
                  <c:v>0.41499999999999998</c:v>
                </c:pt>
                <c:pt idx="1412">
                  <c:v>0.39</c:v>
                </c:pt>
                <c:pt idx="1413">
                  <c:v>0.40500000000000003</c:v>
                </c:pt>
                <c:pt idx="1414">
                  <c:v>0.44500000000000001</c:v>
                </c:pt>
                <c:pt idx="1415">
                  <c:v>0.42</c:v>
                </c:pt>
                <c:pt idx="1416">
                  <c:v>0.39500000000000002</c:v>
                </c:pt>
                <c:pt idx="1417">
                  <c:v>0.39500000000000002</c:v>
                </c:pt>
                <c:pt idx="1418">
                  <c:v>0.39</c:v>
                </c:pt>
                <c:pt idx="1419">
                  <c:v>0.38500000000000001</c:v>
                </c:pt>
                <c:pt idx="1420">
                  <c:v>0.39</c:v>
                </c:pt>
                <c:pt idx="1421">
                  <c:v>0.40500000000000003</c:v>
                </c:pt>
                <c:pt idx="1422">
                  <c:v>0.39</c:v>
                </c:pt>
                <c:pt idx="1423">
                  <c:v>0.39</c:v>
                </c:pt>
                <c:pt idx="1424">
                  <c:v>0.39</c:v>
                </c:pt>
                <c:pt idx="1425">
                  <c:v>0.39</c:v>
                </c:pt>
                <c:pt idx="1426">
                  <c:v>0.38</c:v>
                </c:pt>
                <c:pt idx="1427">
                  <c:v>0.38500000000000001</c:v>
                </c:pt>
                <c:pt idx="1428">
                  <c:v>0.36</c:v>
                </c:pt>
                <c:pt idx="1429">
                  <c:v>0.36</c:v>
                </c:pt>
                <c:pt idx="1430">
                  <c:v>0.34499999999999997</c:v>
                </c:pt>
                <c:pt idx="1431">
                  <c:v>0.34749999999999998</c:v>
                </c:pt>
                <c:pt idx="1432">
                  <c:v>0.39500000000000002</c:v>
                </c:pt>
                <c:pt idx="1433">
                  <c:v>0.34499999999999997</c:v>
                </c:pt>
                <c:pt idx="1434">
                  <c:v>0.34</c:v>
                </c:pt>
                <c:pt idx="1435">
                  <c:v>0.35</c:v>
                </c:pt>
                <c:pt idx="1436">
                  <c:v>0.33</c:v>
                </c:pt>
                <c:pt idx="1437">
                  <c:v>0.32250000000000001</c:v>
                </c:pt>
                <c:pt idx="1438">
                  <c:v>0.32500000000000001</c:v>
                </c:pt>
                <c:pt idx="1439">
                  <c:v>0.32250000000000001</c:v>
                </c:pt>
                <c:pt idx="1440">
                  <c:v>0.32</c:v>
                </c:pt>
                <c:pt idx="1441">
                  <c:v>0.315</c:v>
                </c:pt>
                <c:pt idx="1442">
                  <c:v>0.33500000000000002</c:v>
                </c:pt>
                <c:pt idx="1443">
                  <c:v>0.3125</c:v>
                </c:pt>
                <c:pt idx="1444">
                  <c:v>0.3</c:v>
                </c:pt>
                <c:pt idx="1445">
                  <c:v>0.28249999999999997</c:v>
                </c:pt>
                <c:pt idx="1446">
                  <c:v>0.28000000000000003</c:v>
                </c:pt>
                <c:pt idx="1447">
                  <c:v>0.27</c:v>
                </c:pt>
                <c:pt idx="1448">
                  <c:v>0.27250000000000002</c:v>
                </c:pt>
                <c:pt idx="1449">
                  <c:v>0.29249999999999998</c:v>
                </c:pt>
                <c:pt idx="1450">
                  <c:v>0.3</c:v>
                </c:pt>
                <c:pt idx="1451">
                  <c:v>0.32</c:v>
                </c:pt>
                <c:pt idx="1452">
                  <c:v>0.3125</c:v>
                </c:pt>
                <c:pt idx="1453">
                  <c:v>0.3125</c:v>
                </c:pt>
                <c:pt idx="1454">
                  <c:v>0.32250000000000001</c:v>
                </c:pt>
                <c:pt idx="1455">
                  <c:v>0.315</c:v>
                </c:pt>
                <c:pt idx="1456">
                  <c:v>0.3075</c:v>
                </c:pt>
                <c:pt idx="1457">
                  <c:v>0.33</c:v>
                </c:pt>
                <c:pt idx="1458">
                  <c:v>0.30499999999999999</c:v>
                </c:pt>
                <c:pt idx="1459">
                  <c:v>0.3125</c:v>
                </c:pt>
                <c:pt idx="1460">
                  <c:v>0.29749999999999999</c:v>
                </c:pt>
                <c:pt idx="1461">
                  <c:v>0.29749999999999999</c:v>
                </c:pt>
                <c:pt idx="1462">
                  <c:v>0.31</c:v>
                </c:pt>
                <c:pt idx="1463">
                  <c:v>0.31</c:v>
                </c:pt>
                <c:pt idx="1464">
                  <c:v>0.30499999999999999</c:v>
                </c:pt>
                <c:pt idx="1465">
                  <c:v>0.30249999999999999</c:v>
                </c:pt>
                <c:pt idx="1466">
                  <c:v>0.30499999999999999</c:v>
                </c:pt>
                <c:pt idx="1467">
                  <c:v>0.33250000000000002</c:v>
                </c:pt>
                <c:pt idx="1468">
                  <c:v>0.33250000000000002</c:v>
                </c:pt>
                <c:pt idx="1469">
                  <c:v>0.315</c:v>
                </c:pt>
                <c:pt idx="1470">
                  <c:v>0.3075</c:v>
                </c:pt>
                <c:pt idx="1471">
                  <c:v>0.31</c:v>
                </c:pt>
                <c:pt idx="1472">
                  <c:v>0.3125</c:v>
                </c:pt>
                <c:pt idx="1473">
                  <c:v>0.30249999999999999</c:v>
                </c:pt>
                <c:pt idx="1474">
                  <c:v>0.29499999999999998</c:v>
                </c:pt>
                <c:pt idx="1475">
                  <c:v>0.29249999999999998</c:v>
                </c:pt>
                <c:pt idx="1476">
                  <c:v>0.3</c:v>
                </c:pt>
                <c:pt idx="1477">
                  <c:v>0.29749999999999999</c:v>
                </c:pt>
                <c:pt idx="1478">
                  <c:v>0.3075</c:v>
                </c:pt>
                <c:pt idx="1479">
                  <c:v>0.30499999999999999</c:v>
                </c:pt>
                <c:pt idx="1480">
                  <c:v>0.31</c:v>
                </c:pt>
                <c:pt idx="1481">
                  <c:v>0.3075</c:v>
                </c:pt>
                <c:pt idx="1482">
                  <c:v>0.28000000000000003</c:v>
                </c:pt>
                <c:pt idx="1483">
                  <c:v>0.29749999999999999</c:v>
                </c:pt>
                <c:pt idx="1484">
                  <c:v>0.29749999999999999</c:v>
                </c:pt>
                <c:pt idx="1485">
                  <c:v>0.3</c:v>
                </c:pt>
                <c:pt idx="1486">
                  <c:v>0.3</c:v>
                </c:pt>
                <c:pt idx="1487">
                  <c:v>0.29499999999999998</c:v>
                </c:pt>
                <c:pt idx="1488">
                  <c:v>0.29499999999999998</c:v>
                </c:pt>
                <c:pt idx="1489">
                  <c:v>0.32500000000000001</c:v>
                </c:pt>
                <c:pt idx="1490">
                  <c:v>0.3</c:v>
                </c:pt>
                <c:pt idx="1491">
                  <c:v>0.32250000000000001</c:v>
                </c:pt>
                <c:pt idx="1492">
                  <c:v>0.29499999999999998</c:v>
                </c:pt>
                <c:pt idx="1493">
                  <c:v>0.32</c:v>
                </c:pt>
                <c:pt idx="1494">
                  <c:v>0.32500000000000001</c:v>
                </c:pt>
                <c:pt idx="1495">
                  <c:v>0.32750000000000001</c:v>
                </c:pt>
                <c:pt idx="1496">
                  <c:v>0.32</c:v>
                </c:pt>
                <c:pt idx="1497">
                  <c:v>0.32</c:v>
                </c:pt>
                <c:pt idx="1498">
                  <c:v>0.28499999999999998</c:v>
                </c:pt>
                <c:pt idx="1499">
                  <c:v>0.30249999999999999</c:v>
                </c:pt>
                <c:pt idx="1500">
                  <c:v>0.29249999999999998</c:v>
                </c:pt>
                <c:pt idx="1501">
                  <c:v>0.3075</c:v>
                </c:pt>
                <c:pt idx="1502">
                  <c:v>0.3075</c:v>
                </c:pt>
                <c:pt idx="1503">
                  <c:v>0.30499999999999999</c:v>
                </c:pt>
                <c:pt idx="1504">
                  <c:v>0.31</c:v>
                </c:pt>
                <c:pt idx="1505">
                  <c:v>0.31</c:v>
                </c:pt>
                <c:pt idx="1506">
                  <c:v>0.31</c:v>
                </c:pt>
                <c:pt idx="1507">
                  <c:v>0.31</c:v>
                </c:pt>
                <c:pt idx="1508">
                  <c:v>0.32500000000000001</c:v>
                </c:pt>
                <c:pt idx="1509">
                  <c:v>0.34250000000000003</c:v>
                </c:pt>
                <c:pt idx="1510">
                  <c:v>0.32500000000000001</c:v>
                </c:pt>
                <c:pt idx="1511">
                  <c:v>0.33250000000000002</c:v>
                </c:pt>
                <c:pt idx="1512">
                  <c:v>0.32750000000000001</c:v>
                </c:pt>
                <c:pt idx="1513">
                  <c:v>0.33250000000000002</c:v>
                </c:pt>
                <c:pt idx="1514">
                  <c:v>0.33500000000000002</c:v>
                </c:pt>
                <c:pt idx="1515">
                  <c:v>0.34250000000000003</c:v>
                </c:pt>
                <c:pt idx="1516">
                  <c:v>0.34</c:v>
                </c:pt>
                <c:pt idx="1517">
                  <c:v>0.33</c:v>
                </c:pt>
                <c:pt idx="1518">
                  <c:v>0.33</c:v>
                </c:pt>
                <c:pt idx="1519">
                  <c:v>0.32750000000000001</c:v>
                </c:pt>
                <c:pt idx="1520">
                  <c:v>0.3175</c:v>
                </c:pt>
                <c:pt idx="1521">
                  <c:v>0.3125</c:v>
                </c:pt>
                <c:pt idx="1522">
                  <c:v>0.29749999999999999</c:v>
                </c:pt>
                <c:pt idx="1523">
                  <c:v>0.30249999999999999</c:v>
                </c:pt>
                <c:pt idx="1524">
                  <c:v>0.28249999999999997</c:v>
                </c:pt>
                <c:pt idx="1525">
                  <c:v>0.28499999999999998</c:v>
                </c:pt>
                <c:pt idx="1526">
                  <c:v>0.27500000000000002</c:v>
                </c:pt>
                <c:pt idx="1527">
                  <c:v>0.26</c:v>
                </c:pt>
                <c:pt idx="1528">
                  <c:v>0.25</c:v>
                </c:pt>
                <c:pt idx="1529">
                  <c:v>0.24249999999999999</c:v>
                </c:pt>
                <c:pt idx="1530">
                  <c:v>0.2525</c:v>
                </c:pt>
                <c:pt idx="1531">
                  <c:v>0.26250000000000001</c:v>
                </c:pt>
                <c:pt idx="1532">
                  <c:v>0.26500000000000001</c:v>
                </c:pt>
                <c:pt idx="1533">
                  <c:v>0.29249999999999998</c:v>
                </c:pt>
                <c:pt idx="1534">
                  <c:v>0.27500000000000002</c:v>
                </c:pt>
                <c:pt idx="1535">
                  <c:v>0.27750000000000002</c:v>
                </c:pt>
                <c:pt idx="1536">
                  <c:v>0.26500000000000001</c:v>
                </c:pt>
                <c:pt idx="1537">
                  <c:v>0.32250000000000001</c:v>
                </c:pt>
                <c:pt idx="1538">
                  <c:v>0.30499999999999999</c:v>
                </c:pt>
                <c:pt idx="1539">
                  <c:v>0.28999999999999998</c:v>
                </c:pt>
                <c:pt idx="1540">
                  <c:v>0.30499999999999999</c:v>
                </c:pt>
                <c:pt idx="1541">
                  <c:v>0.30499999999999999</c:v>
                </c:pt>
                <c:pt idx="1542">
                  <c:v>0.29499999999999998</c:v>
                </c:pt>
                <c:pt idx="1543">
                  <c:v>0.32</c:v>
                </c:pt>
                <c:pt idx="1544">
                  <c:v>0.33</c:v>
                </c:pt>
                <c:pt idx="1545">
                  <c:v>0.33</c:v>
                </c:pt>
                <c:pt idx="1546">
                  <c:v>0.32250000000000001</c:v>
                </c:pt>
                <c:pt idx="1547">
                  <c:v>0.27</c:v>
                </c:pt>
                <c:pt idx="1548">
                  <c:v>0.3125</c:v>
                </c:pt>
                <c:pt idx="1549">
                  <c:v>0.33</c:v>
                </c:pt>
                <c:pt idx="1550">
                  <c:v>0.31</c:v>
                </c:pt>
                <c:pt idx="1551">
                  <c:v>0.31</c:v>
                </c:pt>
                <c:pt idx="1552">
                  <c:v>0.3125</c:v>
                </c:pt>
                <c:pt idx="1553">
                  <c:v>0.34</c:v>
                </c:pt>
                <c:pt idx="1554">
                  <c:v>0.33500000000000002</c:v>
                </c:pt>
                <c:pt idx="1555">
                  <c:v>0.30249999999999999</c:v>
                </c:pt>
                <c:pt idx="1556">
                  <c:v>0.28000000000000003</c:v>
                </c:pt>
                <c:pt idx="1557">
                  <c:v>0.28999999999999998</c:v>
                </c:pt>
                <c:pt idx="1558">
                  <c:v>0.30249999999999999</c:v>
                </c:pt>
                <c:pt idx="1559">
                  <c:v>0.3125</c:v>
                </c:pt>
                <c:pt idx="1560">
                  <c:v>0.32500000000000001</c:v>
                </c:pt>
                <c:pt idx="1561">
                  <c:v>0.34</c:v>
                </c:pt>
                <c:pt idx="1562">
                  <c:v>0.29499999999999998</c:v>
                </c:pt>
                <c:pt idx="1563">
                  <c:v>0.31</c:v>
                </c:pt>
                <c:pt idx="1564">
                  <c:v>0.30499999999999999</c:v>
                </c:pt>
                <c:pt idx="1565">
                  <c:v>0.3</c:v>
                </c:pt>
                <c:pt idx="1566">
                  <c:v>0.30499999999999999</c:v>
                </c:pt>
                <c:pt idx="1567">
                  <c:v>0.28749999999999998</c:v>
                </c:pt>
                <c:pt idx="1568">
                  <c:v>0.27750000000000002</c:v>
                </c:pt>
                <c:pt idx="1569">
                  <c:v>0.28249999999999997</c:v>
                </c:pt>
                <c:pt idx="1570">
                  <c:v>0.28249999999999997</c:v>
                </c:pt>
                <c:pt idx="1571">
                  <c:v>0.27500000000000002</c:v>
                </c:pt>
                <c:pt idx="1572">
                  <c:v>0.28249999999999997</c:v>
                </c:pt>
                <c:pt idx="1573">
                  <c:v>0.27750000000000002</c:v>
                </c:pt>
                <c:pt idx="1574">
                  <c:v>0.29499999999999998</c:v>
                </c:pt>
                <c:pt idx="1575">
                  <c:v>0.28999999999999998</c:v>
                </c:pt>
                <c:pt idx="1576">
                  <c:v>0.29499999999999998</c:v>
                </c:pt>
                <c:pt idx="1577">
                  <c:v>0.3</c:v>
                </c:pt>
                <c:pt idx="1578">
                  <c:v>0.3075</c:v>
                </c:pt>
                <c:pt idx="1579">
                  <c:v>0.34</c:v>
                </c:pt>
                <c:pt idx="1580">
                  <c:v>0.32500000000000001</c:v>
                </c:pt>
                <c:pt idx="1581">
                  <c:v>0.3125</c:v>
                </c:pt>
                <c:pt idx="1582">
                  <c:v>0.3125</c:v>
                </c:pt>
                <c:pt idx="1583">
                  <c:v>0.33</c:v>
                </c:pt>
                <c:pt idx="1584">
                  <c:v>0.34499999999999997</c:v>
                </c:pt>
                <c:pt idx="1585">
                  <c:v>0.34499999999999997</c:v>
                </c:pt>
                <c:pt idx="1586">
                  <c:v>0.34499999999999997</c:v>
                </c:pt>
                <c:pt idx="1587">
                  <c:v>0.34250000000000003</c:v>
                </c:pt>
                <c:pt idx="1588">
                  <c:v>0.33500000000000002</c:v>
                </c:pt>
                <c:pt idx="1589">
                  <c:v>0.35749999999999998</c:v>
                </c:pt>
                <c:pt idx="1590">
                  <c:v>0.35249999999999998</c:v>
                </c:pt>
                <c:pt idx="1591">
                  <c:v>0.35749999999999998</c:v>
                </c:pt>
                <c:pt idx="1592">
                  <c:v>0.41749999999999998</c:v>
                </c:pt>
                <c:pt idx="1593">
                  <c:v>0.41499999999999998</c:v>
                </c:pt>
                <c:pt idx="1594">
                  <c:v>0.375</c:v>
                </c:pt>
                <c:pt idx="1595">
                  <c:v>0.3725</c:v>
                </c:pt>
                <c:pt idx="1596">
                  <c:v>0.39500000000000002</c:v>
                </c:pt>
                <c:pt idx="1597">
                  <c:v>0.36499999999999999</c:v>
                </c:pt>
                <c:pt idx="1598">
                  <c:v>0.34499999999999997</c:v>
                </c:pt>
                <c:pt idx="1599">
                  <c:v>0.34499999999999997</c:v>
                </c:pt>
                <c:pt idx="1600">
                  <c:v>0.33</c:v>
                </c:pt>
                <c:pt idx="1601">
                  <c:v>0.32500000000000001</c:v>
                </c:pt>
                <c:pt idx="1602">
                  <c:v>0.34250000000000003</c:v>
                </c:pt>
                <c:pt idx="1603">
                  <c:v>0.33750000000000002</c:v>
                </c:pt>
                <c:pt idx="1604">
                  <c:v>0.34</c:v>
                </c:pt>
                <c:pt idx="1605">
                  <c:v>0.33500000000000002</c:v>
                </c:pt>
                <c:pt idx="1606">
                  <c:v>0.37</c:v>
                </c:pt>
                <c:pt idx="1607">
                  <c:v>0.36</c:v>
                </c:pt>
                <c:pt idx="1608">
                  <c:v>0.36</c:v>
                </c:pt>
                <c:pt idx="1609">
                  <c:v>0.35249999999999998</c:v>
                </c:pt>
                <c:pt idx="1610">
                  <c:v>0.36</c:v>
                </c:pt>
                <c:pt idx="1611">
                  <c:v>0.35499999999999998</c:v>
                </c:pt>
                <c:pt idx="1612">
                  <c:v>0.36</c:v>
                </c:pt>
                <c:pt idx="1613">
                  <c:v>0.37</c:v>
                </c:pt>
                <c:pt idx="1614">
                  <c:v>0.36499999999999999</c:v>
                </c:pt>
                <c:pt idx="1615">
                  <c:v>0.34749999999999998</c:v>
                </c:pt>
                <c:pt idx="1616">
                  <c:v>0.34499999999999997</c:v>
                </c:pt>
                <c:pt idx="1617">
                  <c:v>0.34749999999999998</c:v>
                </c:pt>
                <c:pt idx="1618">
                  <c:v>0.35</c:v>
                </c:pt>
                <c:pt idx="1619">
                  <c:v>0.34499999999999997</c:v>
                </c:pt>
                <c:pt idx="1620">
                  <c:v>0.34749999999999998</c:v>
                </c:pt>
                <c:pt idx="1621">
                  <c:v>0.35249999999999998</c:v>
                </c:pt>
                <c:pt idx="1622">
                  <c:v>0.34</c:v>
                </c:pt>
                <c:pt idx="1623">
                  <c:v>0.33250000000000002</c:v>
                </c:pt>
                <c:pt idx="1624">
                  <c:v>0.34250000000000003</c:v>
                </c:pt>
                <c:pt idx="1625">
                  <c:v>0.33250000000000002</c:v>
                </c:pt>
                <c:pt idx="1626">
                  <c:v>0.34</c:v>
                </c:pt>
                <c:pt idx="1627">
                  <c:v>0.32</c:v>
                </c:pt>
                <c:pt idx="1628">
                  <c:v>0.32250000000000001</c:v>
                </c:pt>
                <c:pt idx="1629">
                  <c:v>0.32</c:v>
                </c:pt>
                <c:pt idx="1630">
                  <c:v>0.32500000000000001</c:v>
                </c:pt>
                <c:pt idx="1631">
                  <c:v>0.31</c:v>
                </c:pt>
                <c:pt idx="1632">
                  <c:v>0.3</c:v>
                </c:pt>
                <c:pt idx="1633">
                  <c:v>0.3125</c:v>
                </c:pt>
                <c:pt idx="1634">
                  <c:v>0.3175</c:v>
                </c:pt>
                <c:pt idx="1635">
                  <c:v>0.33250000000000002</c:v>
                </c:pt>
                <c:pt idx="1636">
                  <c:v>0.33250000000000002</c:v>
                </c:pt>
                <c:pt idx="1637">
                  <c:v>0.33500000000000002</c:v>
                </c:pt>
                <c:pt idx="1638">
                  <c:v>0.33</c:v>
                </c:pt>
                <c:pt idx="1639">
                  <c:v>0.32500000000000001</c:v>
                </c:pt>
                <c:pt idx="1640">
                  <c:v>0.32750000000000001</c:v>
                </c:pt>
                <c:pt idx="1641">
                  <c:v>0.31</c:v>
                </c:pt>
                <c:pt idx="1642">
                  <c:v>0.33</c:v>
                </c:pt>
                <c:pt idx="1643">
                  <c:v>0.34</c:v>
                </c:pt>
                <c:pt idx="1644">
                  <c:v>0.33250000000000002</c:v>
                </c:pt>
                <c:pt idx="1645">
                  <c:v>0.34</c:v>
                </c:pt>
                <c:pt idx="1646">
                  <c:v>0.33750000000000002</c:v>
                </c:pt>
                <c:pt idx="1647">
                  <c:v>0.33750000000000002</c:v>
                </c:pt>
                <c:pt idx="1648">
                  <c:v>0.33750000000000002</c:v>
                </c:pt>
                <c:pt idx="1649">
                  <c:v>0.33750000000000002</c:v>
                </c:pt>
                <c:pt idx="1650">
                  <c:v>0.34</c:v>
                </c:pt>
                <c:pt idx="1651">
                  <c:v>0.33500000000000002</c:v>
                </c:pt>
                <c:pt idx="1652">
                  <c:v>0.33500000000000002</c:v>
                </c:pt>
                <c:pt idx="1653">
                  <c:v>0.33500000000000002</c:v>
                </c:pt>
                <c:pt idx="1654">
                  <c:v>0.34</c:v>
                </c:pt>
                <c:pt idx="1655">
                  <c:v>0.34</c:v>
                </c:pt>
                <c:pt idx="1656">
                  <c:v>0.33750000000000002</c:v>
                </c:pt>
                <c:pt idx="1657">
                  <c:v>0.33250000000000002</c:v>
                </c:pt>
                <c:pt idx="1658">
                  <c:v>0.32750000000000001</c:v>
                </c:pt>
                <c:pt idx="1659">
                  <c:v>0.35</c:v>
                </c:pt>
                <c:pt idx="1660">
                  <c:v>0.33500000000000002</c:v>
                </c:pt>
                <c:pt idx="1661">
                  <c:v>0.34</c:v>
                </c:pt>
                <c:pt idx="1662">
                  <c:v>0.33250000000000002</c:v>
                </c:pt>
                <c:pt idx="1663">
                  <c:v>0.34</c:v>
                </c:pt>
                <c:pt idx="1664">
                  <c:v>0.33500000000000002</c:v>
                </c:pt>
                <c:pt idx="1665">
                  <c:v>0.33750000000000002</c:v>
                </c:pt>
                <c:pt idx="1666">
                  <c:v>0.33250000000000002</c:v>
                </c:pt>
                <c:pt idx="1667">
                  <c:v>0.35249999999999998</c:v>
                </c:pt>
                <c:pt idx="1668">
                  <c:v>0.34499999999999997</c:v>
                </c:pt>
                <c:pt idx="1669">
                  <c:v>0.34499999999999997</c:v>
                </c:pt>
                <c:pt idx="1670">
                  <c:v>0.33750000000000002</c:v>
                </c:pt>
                <c:pt idx="1671">
                  <c:v>0.34749999999999998</c:v>
                </c:pt>
                <c:pt idx="1672">
                  <c:v>0.34250000000000003</c:v>
                </c:pt>
                <c:pt idx="1673">
                  <c:v>0.34250000000000003</c:v>
                </c:pt>
                <c:pt idx="1674">
                  <c:v>0.35</c:v>
                </c:pt>
              </c:numCache>
            </c:numRef>
          </c:yVal>
          <c:smooth val="0"/>
          <c:extLst>
            <c:ext xmlns:c16="http://schemas.microsoft.com/office/drawing/2014/chart" uri="{C3380CC4-5D6E-409C-BE32-E72D297353CC}">
              <c16:uniqueId val="{00000002-9399-48CC-8BEB-FAF13D7C1F8C}"/>
            </c:ext>
          </c:extLst>
        </c:ser>
        <c:dLbls>
          <c:showLegendKey val="0"/>
          <c:showVal val="0"/>
          <c:showCatName val="0"/>
          <c:showSerName val="0"/>
          <c:showPercent val="0"/>
          <c:showBubbleSize val="0"/>
        </c:dLbls>
        <c:axId val="2146973320"/>
        <c:axId val="2146976376"/>
      </c:scatterChart>
      <c:valAx>
        <c:axId val="2146973320"/>
        <c:scaling>
          <c:orientation val="minMax"/>
          <c:max val="41425"/>
          <c:min val="39084"/>
        </c:scaling>
        <c:delete val="0"/>
        <c:axPos val="b"/>
        <c:numFmt formatCode="[$-409]mmm\-yy;@" sourceLinked="0"/>
        <c:majorTickMark val="out"/>
        <c:minorTickMark val="none"/>
        <c:tickLblPos val="nextTo"/>
        <c:crossAx val="2146976376"/>
        <c:crosses val="autoZero"/>
        <c:crossBetween val="midCat"/>
        <c:majorUnit val="186"/>
      </c:valAx>
      <c:valAx>
        <c:axId val="2146976376"/>
        <c:scaling>
          <c:orientation val="minMax"/>
        </c:scaling>
        <c:delete val="0"/>
        <c:axPos val="l"/>
        <c:majorGridlines/>
        <c:numFmt formatCode="General" sourceLinked="1"/>
        <c:majorTickMark val="out"/>
        <c:minorTickMark val="none"/>
        <c:tickLblPos val="nextTo"/>
        <c:crossAx val="2146973320"/>
        <c:crosses val="autoZero"/>
        <c:crossBetween val="midCat"/>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8"/>
          <c:order val="0"/>
          <c:tx>
            <c:strRef>
              <c:f>'RR beta'!$J$2</c:f>
              <c:strCache>
                <c:ptCount val="1"/>
                <c:pt idx="0">
                  <c:v>EURUSD 1m RR Beta</c:v>
                </c:pt>
              </c:strCache>
            </c:strRef>
          </c:tx>
          <c:spPr>
            <a:ln w="12700">
              <a:solidFill>
                <a:srgbClr val="FF0000"/>
              </a:solidFill>
            </a:ln>
          </c:spPr>
          <c:marker>
            <c:symbol val="none"/>
          </c:marker>
          <c:xVal>
            <c:numRef>
              <c:f>'RR beta'!$A$3:$A$1551</c:f>
              <c:numCache>
                <c:formatCode>d\-mmm\-yy</c:formatCode>
                <c:ptCount val="1549"/>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39441</c:v>
                </c:pt>
                <c:pt idx="202">
                  <c:v>39442</c:v>
                </c:pt>
                <c:pt idx="203">
                  <c:v>39443</c:v>
                </c:pt>
                <c:pt idx="204">
                  <c:v>39444</c:v>
                </c:pt>
                <c:pt idx="205">
                  <c:v>39447</c:v>
                </c:pt>
                <c:pt idx="206">
                  <c:v>39448</c:v>
                </c:pt>
                <c:pt idx="207">
                  <c:v>39449</c:v>
                </c:pt>
                <c:pt idx="208">
                  <c:v>39450</c:v>
                </c:pt>
                <c:pt idx="209">
                  <c:v>39451</c:v>
                </c:pt>
                <c:pt idx="210">
                  <c:v>39454</c:v>
                </c:pt>
                <c:pt idx="211">
                  <c:v>39455</c:v>
                </c:pt>
                <c:pt idx="212">
                  <c:v>39456</c:v>
                </c:pt>
                <c:pt idx="213">
                  <c:v>39457</c:v>
                </c:pt>
                <c:pt idx="214">
                  <c:v>39458</c:v>
                </c:pt>
                <c:pt idx="215">
                  <c:v>39461</c:v>
                </c:pt>
                <c:pt idx="216">
                  <c:v>39462</c:v>
                </c:pt>
                <c:pt idx="217">
                  <c:v>39463</c:v>
                </c:pt>
                <c:pt idx="218">
                  <c:v>39464</c:v>
                </c:pt>
                <c:pt idx="219">
                  <c:v>39465</c:v>
                </c:pt>
                <c:pt idx="220">
                  <c:v>39468</c:v>
                </c:pt>
                <c:pt idx="221">
                  <c:v>39469</c:v>
                </c:pt>
                <c:pt idx="222">
                  <c:v>39470</c:v>
                </c:pt>
                <c:pt idx="223">
                  <c:v>39471</c:v>
                </c:pt>
                <c:pt idx="224">
                  <c:v>39472</c:v>
                </c:pt>
                <c:pt idx="225">
                  <c:v>39475</c:v>
                </c:pt>
                <c:pt idx="226">
                  <c:v>39476</c:v>
                </c:pt>
                <c:pt idx="227">
                  <c:v>39477</c:v>
                </c:pt>
                <c:pt idx="228">
                  <c:v>39478</c:v>
                </c:pt>
                <c:pt idx="229">
                  <c:v>39479</c:v>
                </c:pt>
                <c:pt idx="230">
                  <c:v>39482</c:v>
                </c:pt>
                <c:pt idx="231">
                  <c:v>39483</c:v>
                </c:pt>
                <c:pt idx="232">
                  <c:v>39484</c:v>
                </c:pt>
                <c:pt idx="233">
                  <c:v>39485</c:v>
                </c:pt>
                <c:pt idx="234">
                  <c:v>39486</c:v>
                </c:pt>
                <c:pt idx="235">
                  <c:v>39489</c:v>
                </c:pt>
                <c:pt idx="236">
                  <c:v>39490</c:v>
                </c:pt>
                <c:pt idx="237">
                  <c:v>39491</c:v>
                </c:pt>
                <c:pt idx="238">
                  <c:v>39492</c:v>
                </c:pt>
                <c:pt idx="239">
                  <c:v>39493</c:v>
                </c:pt>
                <c:pt idx="240">
                  <c:v>39496</c:v>
                </c:pt>
                <c:pt idx="241">
                  <c:v>39497</c:v>
                </c:pt>
                <c:pt idx="242">
                  <c:v>39498</c:v>
                </c:pt>
                <c:pt idx="243">
                  <c:v>39499</c:v>
                </c:pt>
                <c:pt idx="244">
                  <c:v>39500</c:v>
                </c:pt>
                <c:pt idx="245">
                  <c:v>39503</c:v>
                </c:pt>
                <c:pt idx="246">
                  <c:v>39504</c:v>
                </c:pt>
                <c:pt idx="247">
                  <c:v>39505</c:v>
                </c:pt>
                <c:pt idx="248">
                  <c:v>39506</c:v>
                </c:pt>
                <c:pt idx="249">
                  <c:v>39507</c:v>
                </c:pt>
                <c:pt idx="250">
                  <c:v>39510</c:v>
                </c:pt>
                <c:pt idx="251">
                  <c:v>39511</c:v>
                </c:pt>
                <c:pt idx="252">
                  <c:v>39512</c:v>
                </c:pt>
                <c:pt idx="253">
                  <c:v>39513</c:v>
                </c:pt>
                <c:pt idx="254">
                  <c:v>39514</c:v>
                </c:pt>
                <c:pt idx="255">
                  <c:v>39517</c:v>
                </c:pt>
                <c:pt idx="256">
                  <c:v>39518</c:v>
                </c:pt>
                <c:pt idx="257">
                  <c:v>39519</c:v>
                </c:pt>
                <c:pt idx="258">
                  <c:v>39521</c:v>
                </c:pt>
                <c:pt idx="259">
                  <c:v>39524</c:v>
                </c:pt>
                <c:pt idx="260">
                  <c:v>39525</c:v>
                </c:pt>
                <c:pt idx="261">
                  <c:v>39526</c:v>
                </c:pt>
                <c:pt idx="262">
                  <c:v>39527</c:v>
                </c:pt>
                <c:pt idx="263">
                  <c:v>39528</c:v>
                </c:pt>
                <c:pt idx="264">
                  <c:v>39531</c:v>
                </c:pt>
                <c:pt idx="265">
                  <c:v>39532</c:v>
                </c:pt>
                <c:pt idx="266">
                  <c:v>39533</c:v>
                </c:pt>
                <c:pt idx="267">
                  <c:v>39534</c:v>
                </c:pt>
                <c:pt idx="268">
                  <c:v>39535</c:v>
                </c:pt>
                <c:pt idx="269">
                  <c:v>39538</c:v>
                </c:pt>
                <c:pt idx="270">
                  <c:v>39539</c:v>
                </c:pt>
                <c:pt idx="271">
                  <c:v>39540</c:v>
                </c:pt>
                <c:pt idx="272">
                  <c:v>39541</c:v>
                </c:pt>
                <c:pt idx="273">
                  <c:v>39542</c:v>
                </c:pt>
                <c:pt idx="274">
                  <c:v>39545</c:v>
                </c:pt>
                <c:pt idx="275">
                  <c:v>39546</c:v>
                </c:pt>
                <c:pt idx="276">
                  <c:v>39547</c:v>
                </c:pt>
                <c:pt idx="277">
                  <c:v>39548</c:v>
                </c:pt>
                <c:pt idx="278">
                  <c:v>39549</c:v>
                </c:pt>
                <c:pt idx="279">
                  <c:v>39552</c:v>
                </c:pt>
                <c:pt idx="280">
                  <c:v>39553</c:v>
                </c:pt>
                <c:pt idx="281">
                  <c:v>39554</c:v>
                </c:pt>
                <c:pt idx="282">
                  <c:v>39555</c:v>
                </c:pt>
                <c:pt idx="283">
                  <c:v>39556</c:v>
                </c:pt>
                <c:pt idx="284">
                  <c:v>39559</c:v>
                </c:pt>
                <c:pt idx="285">
                  <c:v>39560</c:v>
                </c:pt>
                <c:pt idx="286">
                  <c:v>39561</c:v>
                </c:pt>
                <c:pt idx="287">
                  <c:v>39562</c:v>
                </c:pt>
                <c:pt idx="288">
                  <c:v>39563</c:v>
                </c:pt>
                <c:pt idx="289">
                  <c:v>39566</c:v>
                </c:pt>
                <c:pt idx="290">
                  <c:v>39567</c:v>
                </c:pt>
                <c:pt idx="291">
                  <c:v>39568</c:v>
                </c:pt>
                <c:pt idx="292">
                  <c:v>39569</c:v>
                </c:pt>
                <c:pt idx="293">
                  <c:v>39570</c:v>
                </c:pt>
                <c:pt idx="294">
                  <c:v>39573</c:v>
                </c:pt>
                <c:pt idx="295">
                  <c:v>39574</c:v>
                </c:pt>
                <c:pt idx="296">
                  <c:v>39575</c:v>
                </c:pt>
                <c:pt idx="297">
                  <c:v>39576</c:v>
                </c:pt>
                <c:pt idx="298">
                  <c:v>39577</c:v>
                </c:pt>
                <c:pt idx="299">
                  <c:v>39580</c:v>
                </c:pt>
                <c:pt idx="300">
                  <c:v>39581</c:v>
                </c:pt>
                <c:pt idx="301">
                  <c:v>39582</c:v>
                </c:pt>
                <c:pt idx="302">
                  <c:v>39583</c:v>
                </c:pt>
                <c:pt idx="303">
                  <c:v>39584</c:v>
                </c:pt>
                <c:pt idx="304">
                  <c:v>39587</c:v>
                </c:pt>
                <c:pt idx="305">
                  <c:v>39588</c:v>
                </c:pt>
                <c:pt idx="306">
                  <c:v>39589</c:v>
                </c:pt>
                <c:pt idx="307">
                  <c:v>39591</c:v>
                </c:pt>
                <c:pt idx="308">
                  <c:v>39594</c:v>
                </c:pt>
                <c:pt idx="309">
                  <c:v>39595</c:v>
                </c:pt>
                <c:pt idx="310">
                  <c:v>39596</c:v>
                </c:pt>
                <c:pt idx="311">
                  <c:v>39597</c:v>
                </c:pt>
                <c:pt idx="312">
                  <c:v>39598</c:v>
                </c:pt>
                <c:pt idx="313">
                  <c:v>39601</c:v>
                </c:pt>
                <c:pt idx="314">
                  <c:v>39602</c:v>
                </c:pt>
                <c:pt idx="315">
                  <c:v>39603</c:v>
                </c:pt>
                <c:pt idx="316">
                  <c:v>39604</c:v>
                </c:pt>
                <c:pt idx="317">
                  <c:v>39605</c:v>
                </c:pt>
                <c:pt idx="318">
                  <c:v>39608</c:v>
                </c:pt>
                <c:pt idx="319">
                  <c:v>39609</c:v>
                </c:pt>
                <c:pt idx="320">
                  <c:v>39610</c:v>
                </c:pt>
                <c:pt idx="321">
                  <c:v>39611</c:v>
                </c:pt>
                <c:pt idx="322">
                  <c:v>39612</c:v>
                </c:pt>
                <c:pt idx="323">
                  <c:v>39615</c:v>
                </c:pt>
                <c:pt idx="324">
                  <c:v>39616</c:v>
                </c:pt>
                <c:pt idx="325">
                  <c:v>39618</c:v>
                </c:pt>
                <c:pt idx="326">
                  <c:v>39619</c:v>
                </c:pt>
                <c:pt idx="327">
                  <c:v>39622</c:v>
                </c:pt>
                <c:pt idx="328">
                  <c:v>39623</c:v>
                </c:pt>
                <c:pt idx="329">
                  <c:v>39624</c:v>
                </c:pt>
                <c:pt idx="330">
                  <c:v>39625</c:v>
                </c:pt>
                <c:pt idx="331">
                  <c:v>39626</c:v>
                </c:pt>
                <c:pt idx="332">
                  <c:v>39629</c:v>
                </c:pt>
                <c:pt idx="333">
                  <c:v>39630</c:v>
                </c:pt>
                <c:pt idx="334">
                  <c:v>39631</c:v>
                </c:pt>
                <c:pt idx="335">
                  <c:v>39632</c:v>
                </c:pt>
                <c:pt idx="336">
                  <c:v>39633</c:v>
                </c:pt>
                <c:pt idx="337">
                  <c:v>39636</c:v>
                </c:pt>
                <c:pt idx="338">
                  <c:v>39637</c:v>
                </c:pt>
                <c:pt idx="339">
                  <c:v>39638</c:v>
                </c:pt>
                <c:pt idx="340">
                  <c:v>39639</c:v>
                </c:pt>
                <c:pt idx="341">
                  <c:v>39640</c:v>
                </c:pt>
                <c:pt idx="342">
                  <c:v>39643</c:v>
                </c:pt>
                <c:pt idx="343">
                  <c:v>39644</c:v>
                </c:pt>
                <c:pt idx="344">
                  <c:v>39645</c:v>
                </c:pt>
                <c:pt idx="345">
                  <c:v>39646</c:v>
                </c:pt>
                <c:pt idx="346">
                  <c:v>39647</c:v>
                </c:pt>
                <c:pt idx="347">
                  <c:v>39653</c:v>
                </c:pt>
                <c:pt idx="348">
                  <c:v>39654</c:v>
                </c:pt>
                <c:pt idx="349">
                  <c:v>39657</c:v>
                </c:pt>
                <c:pt idx="350">
                  <c:v>39666</c:v>
                </c:pt>
                <c:pt idx="351">
                  <c:v>39667</c:v>
                </c:pt>
                <c:pt idx="352">
                  <c:v>39668</c:v>
                </c:pt>
                <c:pt idx="353">
                  <c:v>39671</c:v>
                </c:pt>
                <c:pt idx="354">
                  <c:v>39672</c:v>
                </c:pt>
                <c:pt idx="355">
                  <c:v>39673</c:v>
                </c:pt>
                <c:pt idx="356">
                  <c:v>39674</c:v>
                </c:pt>
                <c:pt idx="357">
                  <c:v>39675</c:v>
                </c:pt>
                <c:pt idx="358">
                  <c:v>39678</c:v>
                </c:pt>
                <c:pt idx="359">
                  <c:v>39679</c:v>
                </c:pt>
                <c:pt idx="360">
                  <c:v>39680</c:v>
                </c:pt>
                <c:pt idx="361">
                  <c:v>39681</c:v>
                </c:pt>
                <c:pt idx="362">
                  <c:v>39682</c:v>
                </c:pt>
                <c:pt idx="363">
                  <c:v>39685</c:v>
                </c:pt>
                <c:pt idx="364">
                  <c:v>39686</c:v>
                </c:pt>
                <c:pt idx="365">
                  <c:v>39687</c:v>
                </c:pt>
                <c:pt idx="366">
                  <c:v>39688</c:v>
                </c:pt>
                <c:pt idx="367">
                  <c:v>39689</c:v>
                </c:pt>
                <c:pt idx="368">
                  <c:v>39692</c:v>
                </c:pt>
                <c:pt idx="369">
                  <c:v>39693</c:v>
                </c:pt>
                <c:pt idx="370">
                  <c:v>39694</c:v>
                </c:pt>
                <c:pt idx="371">
                  <c:v>39695</c:v>
                </c:pt>
                <c:pt idx="372">
                  <c:v>39696</c:v>
                </c:pt>
                <c:pt idx="373">
                  <c:v>39699</c:v>
                </c:pt>
                <c:pt idx="374">
                  <c:v>39700</c:v>
                </c:pt>
                <c:pt idx="375">
                  <c:v>39701</c:v>
                </c:pt>
                <c:pt idx="376">
                  <c:v>39702</c:v>
                </c:pt>
                <c:pt idx="377">
                  <c:v>39703</c:v>
                </c:pt>
                <c:pt idx="378">
                  <c:v>39706</c:v>
                </c:pt>
                <c:pt idx="379">
                  <c:v>39707</c:v>
                </c:pt>
                <c:pt idx="380">
                  <c:v>39708</c:v>
                </c:pt>
                <c:pt idx="381">
                  <c:v>39713</c:v>
                </c:pt>
                <c:pt idx="382">
                  <c:v>39714</c:v>
                </c:pt>
                <c:pt idx="383">
                  <c:v>39715</c:v>
                </c:pt>
                <c:pt idx="384">
                  <c:v>39716</c:v>
                </c:pt>
                <c:pt idx="385">
                  <c:v>39717</c:v>
                </c:pt>
                <c:pt idx="386">
                  <c:v>39721</c:v>
                </c:pt>
                <c:pt idx="387">
                  <c:v>39722</c:v>
                </c:pt>
                <c:pt idx="388">
                  <c:v>39723</c:v>
                </c:pt>
                <c:pt idx="389">
                  <c:v>39724</c:v>
                </c:pt>
                <c:pt idx="390">
                  <c:v>39727</c:v>
                </c:pt>
                <c:pt idx="391">
                  <c:v>39728</c:v>
                </c:pt>
                <c:pt idx="392">
                  <c:v>39729</c:v>
                </c:pt>
                <c:pt idx="393">
                  <c:v>39730</c:v>
                </c:pt>
                <c:pt idx="394">
                  <c:v>39731</c:v>
                </c:pt>
                <c:pt idx="395">
                  <c:v>39735</c:v>
                </c:pt>
                <c:pt idx="396">
                  <c:v>39736</c:v>
                </c:pt>
                <c:pt idx="397">
                  <c:v>39737</c:v>
                </c:pt>
                <c:pt idx="398">
                  <c:v>39738</c:v>
                </c:pt>
                <c:pt idx="399">
                  <c:v>39741</c:v>
                </c:pt>
                <c:pt idx="400">
                  <c:v>39742</c:v>
                </c:pt>
                <c:pt idx="401">
                  <c:v>39743</c:v>
                </c:pt>
                <c:pt idx="402">
                  <c:v>39744</c:v>
                </c:pt>
                <c:pt idx="403">
                  <c:v>39745</c:v>
                </c:pt>
                <c:pt idx="404">
                  <c:v>39748</c:v>
                </c:pt>
                <c:pt idx="405">
                  <c:v>39749</c:v>
                </c:pt>
                <c:pt idx="406">
                  <c:v>39750</c:v>
                </c:pt>
                <c:pt idx="407">
                  <c:v>39751</c:v>
                </c:pt>
                <c:pt idx="408">
                  <c:v>39752</c:v>
                </c:pt>
                <c:pt idx="409">
                  <c:v>39755</c:v>
                </c:pt>
                <c:pt idx="410">
                  <c:v>39756</c:v>
                </c:pt>
                <c:pt idx="411">
                  <c:v>39757</c:v>
                </c:pt>
                <c:pt idx="412">
                  <c:v>39758</c:v>
                </c:pt>
                <c:pt idx="413">
                  <c:v>39759</c:v>
                </c:pt>
                <c:pt idx="414">
                  <c:v>39762</c:v>
                </c:pt>
                <c:pt idx="415">
                  <c:v>39763</c:v>
                </c:pt>
                <c:pt idx="416">
                  <c:v>39764</c:v>
                </c:pt>
                <c:pt idx="417">
                  <c:v>39765</c:v>
                </c:pt>
                <c:pt idx="418">
                  <c:v>39766</c:v>
                </c:pt>
                <c:pt idx="419">
                  <c:v>39769</c:v>
                </c:pt>
                <c:pt idx="420">
                  <c:v>39770</c:v>
                </c:pt>
                <c:pt idx="421">
                  <c:v>39771</c:v>
                </c:pt>
                <c:pt idx="422">
                  <c:v>39772</c:v>
                </c:pt>
                <c:pt idx="423">
                  <c:v>39773</c:v>
                </c:pt>
                <c:pt idx="424">
                  <c:v>39776</c:v>
                </c:pt>
                <c:pt idx="425">
                  <c:v>39777</c:v>
                </c:pt>
                <c:pt idx="426">
                  <c:v>39778</c:v>
                </c:pt>
                <c:pt idx="427">
                  <c:v>39779</c:v>
                </c:pt>
                <c:pt idx="428">
                  <c:v>39780</c:v>
                </c:pt>
                <c:pt idx="429">
                  <c:v>39783</c:v>
                </c:pt>
                <c:pt idx="430">
                  <c:v>39784</c:v>
                </c:pt>
                <c:pt idx="431">
                  <c:v>39785</c:v>
                </c:pt>
                <c:pt idx="432">
                  <c:v>39786</c:v>
                </c:pt>
                <c:pt idx="433">
                  <c:v>39787</c:v>
                </c:pt>
                <c:pt idx="434">
                  <c:v>39790</c:v>
                </c:pt>
                <c:pt idx="435">
                  <c:v>39791</c:v>
                </c:pt>
                <c:pt idx="436">
                  <c:v>39792</c:v>
                </c:pt>
                <c:pt idx="437">
                  <c:v>39793</c:v>
                </c:pt>
                <c:pt idx="438">
                  <c:v>39794</c:v>
                </c:pt>
                <c:pt idx="439">
                  <c:v>39798</c:v>
                </c:pt>
                <c:pt idx="440">
                  <c:v>39799</c:v>
                </c:pt>
                <c:pt idx="441">
                  <c:v>39800</c:v>
                </c:pt>
                <c:pt idx="442">
                  <c:v>39801</c:v>
                </c:pt>
                <c:pt idx="443">
                  <c:v>39807</c:v>
                </c:pt>
                <c:pt idx="444">
                  <c:v>39819</c:v>
                </c:pt>
                <c:pt idx="445">
                  <c:v>39820</c:v>
                </c:pt>
                <c:pt idx="446">
                  <c:v>39821</c:v>
                </c:pt>
                <c:pt idx="447">
                  <c:v>39822</c:v>
                </c:pt>
                <c:pt idx="448">
                  <c:v>39825</c:v>
                </c:pt>
                <c:pt idx="449">
                  <c:v>39826</c:v>
                </c:pt>
                <c:pt idx="450">
                  <c:v>39827</c:v>
                </c:pt>
                <c:pt idx="451">
                  <c:v>39828</c:v>
                </c:pt>
                <c:pt idx="452">
                  <c:v>39829</c:v>
                </c:pt>
                <c:pt idx="453">
                  <c:v>39832</c:v>
                </c:pt>
                <c:pt idx="454">
                  <c:v>39833</c:v>
                </c:pt>
                <c:pt idx="455">
                  <c:v>39834</c:v>
                </c:pt>
                <c:pt idx="456">
                  <c:v>39835</c:v>
                </c:pt>
                <c:pt idx="457">
                  <c:v>39836</c:v>
                </c:pt>
                <c:pt idx="458">
                  <c:v>39839</c:v>
                </c:pt>
                <c:pt idx="459">
                  <c:v>39840</c:v>
                </c:pt>
                <c:pt idx="460">
                  <c:v>39841</c:v>
                </c:pt>
                <c:pt idx="461">
                  <c:v>39842</c:v>
                </c:pt>
                <c:pt idx="462">
                  <c:v>39843</c:v>
                </c:pt>
                <c:pt idx="463">
                  <c:v>39846</c:v>
                </c:pt>
                <c:pt idx="464">
                  <c:v>39847</c:v>
                </c:pt>
                <c:pt idx="465">
                  <c:v>39848</c:v>
                </c:pt>
                <c:pt idx="466">
                  <c:v>39849</c:v>
                </c:pt>
                <c:pt idx="467">
                  <c:v>39850</c:v>
                </c:pt>
                <c:pt idx="468">
                  <c:v>39853</c:v>
                </c:pt>
                <c:pt idx="469">
                  <c:v>39854</c:v>
                </c:pt>
                <c:pt idx="470">
                  <c:v>39855</c:v>
                </c:pt>
                <c:pt idx="471">
                  <c:v>39856</c:v>
                </c:pt>
                <c:pt idx="472">
                  <c:v>39857</c:v>
                </c:pt>
                <c:pt idx="473">
                  <c:v>39860</c:v>
                </c:pt>
                <c:pt idx="474">
                  <c:v>39861</c:v>
                </c:pt>
                <c:pt idx="475">
                  <c:v>39862</c:v>
                </c:pt>
                <c:pt idx="476">
                  <c:v>39863</c:v>
                </c:pt>
                <c:pt idx="477">
                  <c:v>39864</c:v>
                </c:pt>
                <c:pt idx="478">
                  <c:v>39867</c:v>
                </c:pt>
                <c:pt idx="479">
                  <c:v>39868</c:v>
                </c:pt>
                <c:pt idx="480">
                  <c:v>39869</c:v>
                </c:pt>
                <c:pt idx="481">
                  <c:v>39870</c:v>
                </c:pt>
                <c:pt idx="482">
                  <c:v>39871</c:v>
                </c:pt>
                <c:pt idx="483">
                  <c:v>39874</c:v>
                </c:pt>
                <c:pt idx="484">
                  <c:v>39875</c:v>
                </c:pt>
                <c:pt idx="485">
                  <c:v>39876</c:v>
                </c:pt>
                <c:pt idx="486">
                  <c:v>39877</c:v>
                </c:pt>
                <c:pt idx="487">
                  <c:v>39878</c:v>
                </c:pt>
                <c:pt idx="488">
                  <c:v>39881</c:v>
                </c:pt>
                <c:pt idx="489">
                  <c:v>39882</c:v>
                </c:pt>
                <c:pt idx="490">
                  <c:v>39884</c:v>
                </c:pt>
                <c:pt idx="491">
                  <c:v>39891</c:v>
                </c:pt>
                <c:pt idx="492">
                  <c:v>39892</c:v>
                </c:pt>
                <c:pt idx="493">
                  <c:v>39895</c:v>
                </c:pt>
                <c:pt idx="494">
                  <c:v>39896</c:v>
                </c:pt>
                <c:pt idx="495">
                  <c:v>39897</c:v>
                </c:pt>
                <c:pt idx="496">
                  <c:v>39898</c:v>
                </c:pt>
                <c:pt idx="497">
                  <c:v>39899</c:v>
                </c:pt>
                <c:pt idx="498">
                  <c:v>39902</c:v>
                </c:pt>
                <c:pt idx="499">
                  <c:v>39903</c:v>
                </c:pt>
                <c:pt idx="500">
                  <c:v>39904</c:v>
                </c:pt>
                <c:pt idx="501">
                  <c:v>39905</c:v>
                </c:pt>
                <c:pt idx="502">
                  <c:v>39906</c:v>
                </c:pt>
                <c:pt idx="503">
                  <c:v>39909</c:v>
                </c:pt>
                <c:pt idx="504">
                  <c:v>39910</c:v>
                </c:pt>
                <c:pt idx="505">
                  <c:v>39911</c:v>
                </c:pt>
                <c:pt idx="506">
                  <c:v>39912</c:v>
                </c:pt>
                <c:pt idx="507">
                  <c:v>39913</c:v>
                </c:pt>
                <c:pt idx="508">
                  <c:v>39916</c:v>
                </c:pt>
                <c:pt idx="509">
                  <c:v>39917</c:v>
                </c:pt>
                <c:pt idx="510">
                  <c:v>39918</c:v>
                </c:pt>
                <c:pt idx="511">
                  <c:v>39919</c:v>
                </c:pt>
                <c:pt idx="512">
                  <c:v>39923</c:v>
                </c:pt>
                <c:pt idx="513">
                  <c:v>39933</c:v>
                </c:pt>
                <c:pt idx="514">
                  <c:v>39934</c:v>
                </c:pt>
                <c:pt idx="515">
                  <c:v>39937</c:v>
                </c:pt>
                <c:pt idx="516">
                  <c:v>39938</c:v>
                </c:pt>
                <c:pt idx="517">
                  <c:v>39939</c:v>
                </c:pt>
                <c:pt idx="518">
                  <c:v>39940</c:v>
                </c:pt>
                <c:pt idx="519">
                  <c:v>39941</c:v>
                </c:pt>
                <c:pt idx="520">
                  <c:v>39944</c:v>
                </c:pt>
                <c:pt idx="521">
                  <c:v>39945</c:v>
                </c:pt>
                <c:pt idx="522">
                  <c:v>39946</c:v>
                </c:pt>
                <c:pt idx="523">
                  <c:v>39947</c:v>
                </c:pt>
                <c:pt idx="524">
                  <c:v>39948</c:v>
                </c:pt>
                <c:pt idx="525">
                  <c:v>39951</c:v>
                </c:pt>
                <c:pt idx="526">
                  <c:v>39952</c:v>
                </c:pt>
                <c:pt idx="527">
                  <c:v>39953</c:v>
                </c:pt>
                <c:pt idx="528">
                  <c:v>39954</c:v>
                </c:pt>
                <c:pt idx="529">
                  <c:v>39955</c:v>
                </c:pt>
                <c:pt idx="530">
                  <c:v>39958</c:v>
                </c:pt>
                <c:pt idx="531">
                  <c:v>39959</c:v>
                </c:pt>
                <c:pt idx="532">
                  <c:v>39960</c:v>
                </c:pt>
                <c:pt idx="533">
                  <c:v>39961</c:v>
                </c:pt>
                <c:pt idx="534">
                  <c:v>39962</c:v>
                </c:pt>
                <c:pt idx="535">
                  <c:v>39965</c:v>
                </c:pt>
                <c:pt idx="536">
                  <c:v>39966</c:v>
                </c:pt>
                <c:pt idx="537">
                  <c:v>39967</c:v>
                </c:pt>
                <c:pt idx="538">
                  <c:v>39968</c:v>
                </c:pt>
                <c:pt idx="539">
                  <c:v>39969</c:v>
                </c:pt>
                <c:pt idx="540">
                  <c:v>39972</c:v>
                </c:pt>
                <c:pt idx="541">
                  <c:v>39973</c:v>
                </c:pt>
                <c:pt idx="542">
                  <c:v>39974</c:v>
                </c:pt>
                <c:pt idx="543">
                  <c:v>39975</c:v>
                </c:pt>
                <c:pt idx="544">
                  <c:v>39976</c:v>
                </c:pt>
                <c:pt idx="545">
                  <c:v>39979</c:v>
                </c:pt>
                <c:pt idx="546">
                  <c:v>39980</c:v>
                </c:pt>
                <c:pt idx="547">
                  <c:v>39981</c:v>
                </c:pt>
                <c:pt idx="548">
                  <c:v>39982</c:v>
                </c:pt>
                <c:pt idx="549">
                  <c:v>39983</c:v>
                </c:pt>
                <c:pt idx="550">
                  <c:v>39986</c:v>
                </c:pt>
                <c:pt idx="551">
                  <c:v>39987</c:v>
                </c:pt>
                <c:pt idx="552">
                  <c:v>39988</c:v>
                </c:pt>
                <c:pt idx="553">
                  <c:v>39989</c:v>
                </c:pt>
                <c:pt idx="554">
                  <c:v>39990</c:v>
                </c:pt>
                <c:pt idx="555">
                  <c:v>39993</c:v>
                </c:pt>
                <c:pt idx="556">
                  <c:v>39994</c:v>
                </c:pt>
                <c:pt idx="557">
                  <c:v>39995</c:v>
                </c:pt>
                <c:pt idx="558">
                  <c:v>39996</c:v>
                </c:pt>
                <c:pt idx="559">
                  <c:v>39997</c:v>
                </c:pt>
                <c:pt idx="560">
                  <c:v>40000</c:v>
                </c:pt>
                <c:pt idx="561">
                  <c:v>40001</c:v>
                </c:pt>
                <c:pt idx="562">
                  <c:v>40002</c:v>
                </c:pt>
                <c:pt idx="563">
                  <c:v>40008</c:v>
                </c:pt>
                <c:pt idx="564">
                  <c:v>40009</c:v>
                </c:pt>
                <c:pt idx="565">
                  <c:v>40010</c:v>
                </c:pt>
                <c:pt idx="566">
                  <c:v>40011</c:v>
                </c:pt>
                <c:pt idx="567">
                  <c:v>40014</c:v>
                </c:pt>
                <c:pt idx="568">
                  <c:v>40015</c:v>
                </c:pt>
                <c:pt idx="569">
                  <c:v>40016</c:v>
                </c:pt>
                <c:pt idx="570">
                  <c:v>40018</c:v>
                </c:pt>
                <c:pt idx="571">
                  <c:v>40021</c:v>
                </c:pt>
                <c:pt idx="572">
                  <c:v>40022</c:v>
                </c:pt>
                <c:pt idx="573">
                  <c:v>40023</c:v>
                </c:pt>
                <c:pt idx="574">
                  <c:v>40024</c:v>
                </c:pt>
                <c:pt idx="575">
                  <c:v>40025</c:v>
                </c:pt>
                <c:pt idx="576">
                  <c:v>40028</c:v>
                </c:pt>
                <c:pt idx="577">
                  <c:v>40029</c:v>
                </c:pt>
                <c:pt idx="578">
                  <c:v>40030</c:v>
                </c:pt>
                <c:pt idx="579">
                  <c:v>40031</c:v>
                </c:pt>
                <c:pt idx="580">
                  <c:v>40032</c:v>
                </c:pt>
                <c:pt idx="581">
                  <c:v>40035</c:v>
                </c:pt>
                <c:pt idx="582">
                  <c:v>40036</c:v>
                </c:pt>
                <c:pt idx="583">
                  <c:v>40037</c:v>
                </c:pt>
                <c:pt idx="584">
                  <c:v>40038</c:v>
                </c:pt>
                <c:pt idx="585">
                  <c:v>40039</c:v>
                </c:pt>
                <c:pt idx="586">
                  <c:v>40044</c:v>
                </c:pt>
                <c:pt idx="587">
                  <c:v>40049</c:v>
                </c:pt>
                <c:pt idx="588">
                  <c:v>40050</c:v>
                </c:pt>
                <c:pt idx="589">
                  <c:v>40051</c:v>
                </c:pt>
                <c:pt idx="590">
                  <c:v>40052</c:v>
                </c:pt>
                <c:pt idx="591">
                  <c:v>40053</c:v>
                </c:pt>
                <c:pt idx="592">
                  <c:v>40056</c:v>
                </c:pt>
                <c:pt idx="593">
                  <c:v>40057</c:v>
                </c:pt>
                <c:pt idx="594">
                  <c:v>40063</c:v>
                </c:pt>
                <c:pt idx="595">
                  <c:v>40064</c:v>
                </c:pt>
                <c:pt idx="596">
                  <c:v>40065</c:v>
                </c:pt>
                <c:pt idx="597">
                  <c:v>40066</c:v>
                </c:pt>
                <c:pt idx="598">
                  <c:v>40067</c:v>
                </c:pt>
                <c:pt idx="599">
                  <c:v>40070</c:v>
                </c:pt>
                <c:pt idx="600">
                  <c:v>40072</c:v>
                </c:pt>
                <c:pt idx="601">
                  <c:v>40073</c:v>
                </c:pt>
                <c:pt idx="602">
                  <c:v>40074</c:v>
                </c:pt>
                <c:pt idx="603">
                  <c:v>40078</c:v>
                </c:pt>
                <c:pt idx="604">
                  <c:v>40079</c:v>
                </c:pt>
                <c:pt idx="605">
                  <c:v>40080</c:v>
                </c:pt>
                <c:pt idx="606">
                  <c:v>40088</c:v>
                </c:pt>
                <c:pt idx="607">
                  <c:v>40091</c:v>
                </c:pt>
                <c:pt idx="608">
                  <c:v>40092</c:v>
                </c:pt>
                <c:pt idx="609">
                  <c:v>40093</c:v>
                </c:pt>
                <c:pt idx="610">
                  <c:v>40094</c:v>
                </c:pt>
                <c:pt idx="611">
                  <c:v>40095</c:v>
                </c:pt>
                <c:pt idx="612">
                  <c:v>40098</c:v>
                </c:pt>
                <c:pt idx="613">
                  <c:v>40099</c:v>
                </c:pt>
                <c:pt idx="614">
                  <c:v>40100</c:v>
                </c:pt>
                <c:pt idx="615">
                  <c:v>40101</c:v>
                </c:pt>
                <c:pt idx="616">
                  <c:v>40107</c:v>
                </c:pt>
                <c:pt idx="617">
                  <c:v>40108</c:v>
                </c:pt>
                <c:pt idx="618">
                  <c:v>40109</c:v>
                </c:pt>
                <c:pt idx="619">
                  <c:v>40112</c:v>
                </c:pt>
                <c:pt idx="620">
                  <c:v>40113</c:v>
                </c:pt>
                <c:pt idx="621">
                  <c:v>40114</c:v>
                </c:pt>
                <c:pt idx="622">
                  <c:v>40115</c:v>
                </c:pt>
                <c:pt idx="623">
                  <c:v>40116</c:v>
                </c:pt>
                <c:pt idx="624">
                  <c:v>40119</c:v>
                </c:pt>
                <c:pt idx="625">
                  <c:v>40120</c:v>
                </c:pt>
                <c:pt idx="626">
                  <c:v>40121</c:v>
                </c:pt>
                <c:pt idx="627">
                  <c:v>40122</c:v>
                </c:pt>
                <c:pt idx="628">
                  <c:v>40123</c:v>
                </c:pt>
                <c:pt idx="629">
                  <c:v>40126</c:v>
                </c:pt>
                <c:pt idx="630">
                  <c:v>40127</c:v>
                </c:pt>
                <c:pt idx="631">
                  <c:v>40128</c:v>
                </c:pt>
                <c:pt idx="632">
                  <c:v>40129</c:v>
                </c:pt>
                <c:pt idx="633">
                  <c:v>40130</c:v>
                </c:pt>
                <c:pt idx="634">
                  <c:v>40133</c:v>
                </c:pt>
                <c:pt idx="635">
                  <c:v>40134</c:v>
                </c:pt>
                <c:pt idx="636">
                  <c:v>40135</c:v>
                </c:pt>
                <c:pt idx="637">
                  <c:v>40136</c:v>
                </c:pt>
                <c:pt idx="638">
                  <c:v>40137</c:v>
                </c:pt>
                <c:pt idx="639">
                  <c:v>40140</c:v>
                </c:pt>
                <c:pt idx="640">
                  <c:v>40141</c:v>
                </c:pt>
                <c:pt idx="641">
                  <c:v>40142</c:v>
                </c:pt>
                <c:pt idx="642">
                  <c:v>40143</c:v>
                </c:pt>
                <c:pt idx="643">
                  <c:v>40144</c:v>
                </c:pt>
                <c:pt idx="644">
                  <c:v>40147</c:v>
                </c:pt>
                <c:pt idx="645">
                  <c:v>40148</c:v>
                </c:pt>
                <c:pt idx="646">
                  <c:v>40149</c:v>
                </c:pt>
                <c:pt idx="647">
                  <c:v>40150</c:v>
                </c:pt>
                <c:pt idx="648">
                  <c:v>40151</c:v>
                </c:pt>
                <c:pt idx="649">
                  <c:v>40154</c:v>
                </c:pt>
                <c:pt idx="650">
                  <c:v>40155</c:v>
                </c:pt>
                <c:pt idx="651">
                  <c:v>40156</c:v>
                </c:pt>
                <c:pt idx="652">
                  <c:v>40157</c:v>
                </c:pt>
                <c:pt idx="653">
                  <c:v>40158</c:v>
                </c:pt>
                <c:pt idx="654">
                  <c:v>40161</c:v>
                </c:pt>
                <c:pt idx="655">
                  <c:v>40162</c:v>
                </c:pt>
                <c:pt idx="656">
                  <c:v>40163</c:v>
                </c:pt>
                <c:pt idx="657">
                  <c:v>40164</c:v>
                </c:pt>
                <c:pt idx="658">
                  <c:v>40165</c:v>
                </c:pt>
                <c:pt idx="659">
                  <c:v>40168</c:v>
                </c:pt>
                <c:pt idx="660">
                  <c:v>40169</c:v>
                </c:pt>
                <c:pt idx="661">
                  <c:v>40170</c:v>
                </c:pt>
                <c:pt idx="662">
                  <c:v>40171</c:v>
                </c:pt>
                <c:pt idx="663">
                  <c:v>40175</c:v>
                </c:pt>
                <c:pt idx="664">
                  <c:v>40176</c:v>
                </c:pt>
                <c:pt idx="665">
                  <c:v>40177</c:v>
                </c:pt>
                <c:pt idx="666">
                  <c:v>40178</c:v>
                </c:pt>
                <c:pt idx="667">
                  <c:v>40182</c:v>
                </c:pt>
                <c:pt idx="668">
                  <c:v>40183</c:v>
                </c:pt>
                <c:pt idx="669">
                  <c:v>40184</c:v>
                </c:pt>
                <c:pt idx="670">
                  <c:v>40185</c:v>
                </c:pt>
                <c:pt idx="671">
                  <c:v>40186</c:v>
                </c:pt>
                <c:pt idx="672">
                  <c:v>40189</c:v>
                </c:pt>
                <c:pt idx="673">
                  <c:v>40190</c:v>
                </c:pt>
                <c:pt idx="674">
                  <c:v>40191</c:v>
                </c:pt>
                <c:pt idx="675">
                  <c:v>40192</c:v>
                </c:pt>
                <c:pt idx="676">
                  <c:v>40193</c:v>
                </c:pt>
                <c:pt idx="677">
                  <c:v>40196</c:v>
                </c:pt>
                <c:pt idx="678">
                  <c:v>40197</c:v>
                </c:pt>
                <c:pt idx="679">
                  <c:v>40198</c:v>
                </c:pt>
                <c:pt idx="680">
                  <c:v>40199</c:v>
                </c:pt>
                <c:pt idx="681">
                  <c:v>40200</c:v>
                </c:pt>
                <c:pt idx="682">
                  <c:v>40203</c:v>
                </c:pt>
                <c:pt idx="683">
                  <c:v>40204</c:v>
                </c:pt>
                <c:pt idx="684">
                  <c:v>40205</c:v>
                </c:pt>
                <c:pt idx="685">
                  <c:v>40206</c:v>
                </c:pt>
                <c:pt idx="686">
                  <c:v>40207</c:v>
                </c:pt>
                <c:pt idx="687">
                  <c:v>40210</c:v>
                </c:pt>
                <c:pt idx="688">
                  <c:v>40211</c:v>
                </c:pt>
                <c:pt idx="689">
                  <c:v>40212</c:v>
                </c:pt>
                <c:pt idx="690">
                  <c:v>40213</c:v>
                </c:pt>
                <c:pt idx="691">
                  <c:v>40214</c:v>
                </c:pt>
                <c:pt idx="692">
                  <c:v>40217</c:v>
                </c:pt>
                <c:pt idx="693">
                  <c:v>40218</c:v>
                </c:pt>
                <c:pt idx="694">
                  <c:v>40219</c:v>
                </c:pt>
                <c:pt idx="695">
                  <c:v>40220</c:v>
                </c:pt>
                <c:pt idx="696">
                  <c:v>40221</c:v>
                </c:pt>
                <c:pt idx="697">
                  <c:v>40224</c:v>
                </c:pt>
                <c:pt idx="698">
                  <c:v>40225</c:v>
                </c:pt>
                <c:pt idx="699">
                  <c:v>40226</c:v>
                </c:pt>
                <c:pt idx="700">
                  <c:v>40227</c:v>
                </c:pt>
                <c:pt idx="701">
                  <c:v>40228</c:v>
                </c:pt>
                <c:pt idx="702">
                  <c:v>40231</c:v>
                </c:pt>
                <c:pt idx="703">
                  <c:v>40232</c:v>
                </c:pt>
                <c:pt idx="704">
                  <c:v>40233</c:v>
                </c:pt>
                <c:pt idx="705">
                  <c:v>40234</c:v>
                </c:pt>
                <c:pt idx="706">
                  <c:v>40235</c:v>
                </c:pt>
                <c:pt idx="707">
                  <c:v>40238</c:v>
                </c:pt>
                <c:pt idx="708">
                  <c:v>40239</c:v>
                </c:pt>
                <c:pt idx="709">
                  <c:v>40240</c:v>
                </c:pt>
                <c:pt idx="710">
                  <c:v>40241</c:v>
                </c:pt>
                <c:pt idx="711">
                  <c:v>40242</c:v>
                </c:pt>
                <c:pt idx="712">
                  <c:v>40245</c:v>
                </c:pt>
                <c:pt idx="713">
                  <c:v>40247</c:v>
                </c:pt>
                <c:pt idx="714">
                  <c:v>40248</c:v>
                </c:pt>
                <c:pt idx="715">
                  <c:v>40249</c:v>
                </c:pt>
                <c:pt idx="716">
                  <c:v>40252</c:v>
                </c:pt>
                <c:pt idx="717">
                  <c:v>40253</c:v>
                </c:pt>
                <c:pt idx="718">
                  <c:v>40254</c:v>
                </c:pt>
                <c:pt idx="719">
                  <c:v>40255</c:v>
                </c:pt>
                <c:pt idx="720">
                  <c:v>40256</c:v>
                </c:pt>
                <c:pt idx="721">
                  <c:v>40259</c:v>
                </c:pt>
                <c:pt idx="722">
                  <c:v>40260</c:v>
                </c:pt>
                <c:pt idx="723">
                  <c:v>40261</c:v>
                </c:pt>
                <c:pt idx="724">
                  <c:v>40262</c:v>
                </c:pt>
                <c:pt idx="725">
                  <c:v>40263</c:v>
                </c:pt>
                <c:pt idx="726">
                  <c:v>40266</c:v>
                </c:pt>
                <c:pt idx="727">
                  <c:v>40267</c:v>
                </c:pt>
                <c:pt idx="728">
                  <c:v>40268</c:v>
                </c:pt>
                <c:pt idx="729">
                  <c:v>40269</c:v>
                </c:pt>
                <c:pt idx="730">
                  <c:v>40270</c:v>
                </c:pt>
                <c:pt idx="731">
                  <c:v>40273</c:v>
                </c:pt>
                <c:pt idx="732">
                  <c:v>40274</c:v>
                </c:pt>
                <c:pt idx="733">
                  <c:v>40275</c:v>
                </c:pt>
                <c:pt idx="734">
                  <c:v>40276</c:v>
                </c:pt>
                <c:pt idx="735">
                  <c:v>40277</c:v>
                </c:pt>
                <c:pt idx="736">
                  <c:v>40280</c:v>
                </c:pt>
                <c:pt idx="737">
                  <c:v>40281</c:v>
                </c:pt>
                <c:pt idx="738">
                  <c:v>40282</c:v>
                </c:pt>
                <c:pt idx="739">
                  <c:v>40283</c:v>
                </c:pt>
                <c:pt idx="740">
                  <c:v>40284</c:v>
                </c:pt>
                <c:pt idx="741">
                  <c:v>40287</c:v>
                </c:pt>
                <c:pt idx="742">
                  <c:v>40288</c:v>
                </c:pt>
                <c:pt idx="743">
                  <c:v>40289</c:v>
                </c:pt>
                <c:pt idx="744">
                  <c:v>40290</c:v>
                </c:pt>
                <c:pt idx="745">
                  <c:v>40291</c:v>
                </c:pt>
                <c:pt idx="746">
                  <c:v>40294</c:v>
                </c:pt>
                <c:pt idx="747">
                  <c:v>40295</c:v>
                </c:pt>
                <c:pt idx="748">
                  <c:v>40296</c:v>
                </c:pt>
                <c:pt idx="749">
                  <c:v>40297</c:v>
                </c:pt>
                <c:pt idx="750">
                  <c:v>40298</c:v>
                </c:pt>
                <c:pt idx="751">
                  <c:v>40301</c:v>
                </c:pt>
                <c:pt idx="752">
                  <c:v>40302</c:v>
                </c:pt>
                <c:pt idx="753">
                  <c:v>40303</c:v>
                </c:pt>
                <c:pt idx="754">
                  <c:v>40304</c:v>
                </c:pt>
                <c:pt idx="755">
                  <c:v>40305</c:v>
                </c:pt>
                <c:pt idx="756">
                  <c:v>40308</c:v>
                </c:pt>
                <c:pt idx="757">
                  <c:v>40309</c:v>
                </c:pt>
                <c:pt idx="758">
                  <c:v>40310</c:v>
                </c:pt>
                <c:pt idx="759">
                  <c:v>40311</c:v>
                </c:pt>
                <c:pt idx="760">
                  <c:v>40312</c:v>
                </c:pt>
                <c:pt idx="761">
                  <c:v>40315</c:v>
                </c:pt>
                <c:pt idx="762">
                  <c:v>40316</c:v>
                </c:pt>
                <c:pt idx="763">
                  <c:v>40317</c:v>
                </c:pt>
                <c:pt idx="764">
                  <c:v>40318</c:v>
                </c:pt>
                <c:pt idx="765">
                  <c:v>40319</c:v>
                </c:pt>
                <c:pt idx="766">
                  <c:v>40322</c:v>
                </c:pt>
                <c:pt idx="767">
                  <c:v>40323</c:v>
                </c:pt>
                <c:pt idx="768">
                  <c:v>40324</c:v>
                </c:pt>
                <c:pt idx="769">
                  <c:v>40325</c:v>
                </c:pt>
                <c:pt idx="770">
                  <c:v>40326</c:v>
                </c:pt>
                <c:pt idx="771">
                  <c:v>40329</c:v>
                </c:pt>
                <c:pt idx="772">
                  <c:v>40330</c:v>
                </c:pt>
                <c:pt idx="773">
                  <c:v>40331</c:v>
                </c:pt>
                <c:pt idx="774">
                  <c:v>40332</c:v>
                </c:pt>
                <c:pt idx="775">
                  <c:v>40333</c:v>
                </c:pt>
                <c:pt idx="776">
                  <c:v>40336</c:v>
                </c:pt>
                <c:pt idx="777">
                  <c:v>40337</c:v>
                </c:pt>
                <c:pt idx="778">
                  <c:v>40338</c:v>
                </c:pt>
                <c:pt idx="779">
                  <c:v>40339</c:v>
                </c:pt>
                <c:pt idx="780">
                  <c:v>40340</c:v>
                </c:pt>
                <c:pt idx="781">
                  <c:v>40343</c:v>
                </c:pt>
                <c:pt idx="782">
                  <c:v>40344</c:v>
                </c:pt>
                <c:pt idx="783">
                  <c:v>40345</c:v>
                </c:pt>
                <c:pt idx="784">
                  <c:v>40346</c:v>
                </c:pt>
                <c:pt idx="785">
                  <c:v>40347</c:v>
                </c:pt>
                <c:pt idx="786">
                  <c:v>40350</c:v>
                </c:pt>
                <c:pt idx="787">
                  <c:v>40351</c:v>
                </c:pt>
                <c:pt idx="788">
                  <c:v>40352</c:v>
                </c:pt>
                <c:pt idx="789">
                  <c:v>40353</c:v>
                </c:pt>
                <c:pt idx="790">
                  <c:v>40354</c:v>
                </c:pt>
                <c:pt idx="791">
                  <c:v>40357</c:v>
                </c:pt>
                <c:pt idx="792">
                  <c:v>40358</c:v>
                </c:pt>
                <c:pt idx="793">
                  <c:v>40359</c:v>
                </c:pt>
                <c:pt idx="794">
                  <c:v>40360</c:v>
                </c:pt>
                <c:pt idx="795">
                  <c:v>40361</c:v>
                </c:pt>
                <c:pt idx="796">
                  <c:v>40364</c:v>
                </c:pt>
                <c:pt idx="797">
                  <c:v>40365</c:v>
                </c:pt>
                <c:pt idx="798">
                  <c:v>40366</c:v>
                </c:pt>
                <c:pt idx="799">
                  <c:v>40367</c:v>
                </c:pt>
                <c:pt idx="800">
                  <c:v>40368</c:v>
                </c:pt>
                <c:pt idx="801">
                  <c:v>40371</c:v>
                </c:pt>
                <c:pt idx="802">
                  <c:v>40372</c:v>
                </c:pt>
                <c:pt idx="803">
                  <c:v>40373</c:v>
                </c:pt>
                <c:pt idx="804">
                  <c:v>40374</c:v>
                </c:pt>
                <c:pt idx="805">
                  <c:v>40375</c:v>
                </c:pt>
                <c:pt idx="806">
                  <c:v>40378</c:v>
                </c:pt>
                <c:pt idx="807">
                  <c:v>40379</c:v>
                </c:pt>
                <c:pt idx="808">
                  <c:v>40380</c:v>
                </c:pt>
                <c:pt idx="809">
                  <c:v>40381</c:v>
                </c:pt>
                <c:pt idx="810">
                  <c:v>40382</c:v>
                </c:pt>
                <c:pt idx="811">
                  <c:v>40385</c:v>
                </c:pt>
                <c:pt idx="812">
                  <c:v>40386</c:v>
                </c:pt>
                <c:pt idx="813">
                  <c:v>40387</c:v>
                </c:pt>
                <c:pt idx="814">
                  <c:v>40388</c:v>
                </c:pt>
                <c:pt idx="815">
                  <c:v>40389</c:v>
                </c:pt>
                <c:pt idx="816">
                  <c:v>40392</c:v>
                </c:pt>
                <c:pt idx="817">
                  <c:v>40393</c:v>
                </c:pt>
                <c:pt idx="818">
                  <c:v>40394</c:v>
                </c:pt>
                <c:pt idx="819">
                  <c:v>40395</c:v>
                </c:pt>
                <c:pt idx="820">
                  <c:v>40396</c:v>
                </c:pt>
                <c:pt idx="821">
                  <c:v>40399</c:v>
                </c:pt>
                <c:pt idx="822">
                  <c:v>40400</c:v>
                </c:pt>
                <c:pt idx="823">
                  <c:v>40401</c:v>
                </c:pt>
                <c:pt idx="824">
                  <c:v>40402</c:v>
                </c:pt>
                <c:pt idx="825">
                  <c:v>40403</c:v>
                </c:pt>
                <c:pt idx="826">
                  <c:v>40406</c:v>
                </c:pt>
                <c:pt idx="827">
                  <c:v>40407</c:v>
                </c:pt>
                <c:pt idx="828">
                  <c:v>40408</c:v>
                </c:pt>
                <c:pt idx="829">
                  <c:v>40409</c:v>
                </c:pt>
                <c:pt idx="830">
                  <c:v>40410</c:v>
                </c:pt>
                <c:pt idx="831">
                  <c:v>40413</c:v>
                </c:pt>
                <c:pt idx="832">
                  <c:v>40414</c:v>
                </c:pt>
                <c:pt idx="833">
                  <c:v>40415</c:v>
                </c:pt>
                <c:pt idx="834">
                  <c:v>40416</c:v>
                </c:pt>
                <c:pt idx="835">
                  <c:v>40417</c:v>
                </c:pt>
                <c:pt idx="836">
                  <c:v>40420</c:v>
                </c:pt>
                <c:pt idx="837">
                  <c:v>40421</c:v>
                </c:pt>
                <c:pt idx="838">
                  <c:v>40422</c:v>
                </c:pt>
                <c:pt idx="839">
                  <c:v>40423</c:v>
                </c:pt>
                <c:pt idx="840">
                  <c:v>40424</c:v>
                </c:pt>
                <c:pt idx="841">
                  <c:v>40428</c:v>
                </c:pt>
                <c:pt idx="842">
                  <c:v>40429</c:v>
                </c:pt>
                <c:pt idx="843">
                  <c:v>40430</c:v>
                </c:pt>
                <c:pt idx="844">
                  <c:v>40431</c:v>
                </c:pt>
                <c:pt idx="845">
                  <c:v>40434</c:v>
                </c:pt>
                <c:pt idx="846">
                  <c:v>40435</c:v>
                </c:pt>
                <c:pt idx="847">
                  <c:v>40436</c:v>
                </c:pt>
                <c:pt idx="848">
                  <c:v>40437</c:v>
                </c:pt>
                <c:pt idx="849">
                  <c:v>40438</c:v>
                </c:pt>
                <c:pt idx="850">
                  <c:v>40441</c:v>
                </c:pt>
                <c:pt idx="851">
                  <c:v>40442</c:v>
                </c:pt>
                <c:pt idx="852">
                  <c:v>40443</c:v>
                </c:pt>
                <c:pt idx="853">
                  <c:v>40444</c:v>
                </c:pt>
                <c:pt idx="854">
                  <c:v>40445</c:v>
                </c:pt>
                <c:pt idx="855">
                  <c:v>40448</c:v>
                </c:pt>
                <c:pt idx="856">
                  <c:v>40449</c:v>
                </c:pt>
                <c:pt idx="857">
                  <c:v>40450</c:v>
                </c:pt>
                <c:pt idx="858">
                  <c:v>40451</c:v>
                </c:pt>
                <c:pt idx="859">
                  <c:v>40452</c:v>
                </c:pt>
                <c:pt idx="860">
                  <c:v>40455</c:v>
                </c:pt>
                <c:pt idx="861">
                  <c:v>40456</c:v>
                </c:pt>
                <c:pt idx="862">
                  <c:v>40457</c:v>
                </c:pt>
                <c:pt idx="863">
                  <c:v>40458</c:v>
                </c:pt>
                <c:pt idx="864">
                  <c:v>40459</c:v>
                </c:pt>
                <c:pt idx="865">
                  <c:v>40462</c:v>
                </c:pt>
                <c:pt idx="866">
                  <c:v>40463</c:v>
                </c:pt>
                <c:pt idx="867">
                  <c:v>40464</c:v>
                </c:pt>
                <c:pt idx="868">
                  <c:v>40465</c:v>
                </c:pt>
                <c:pt idx="869">
                  <c:v>40466</c:v>
                </c:pt>
                <c:pt idx="870">
                  <c:v>40469</c:v>
                </c:pt>
                <c:pt idx="871">
                  <c:v>40470</c:v>
                </c:pt>
                <c:pt idx="872">
                  <c:v>40471</c:v>
                </c:pt>
                <c:pt idx="873">
                  <c:v>40472</c:v>
                </c:pt>
                <c:pt idx="874">
                  <c:v>40473</c:v>
                </c:pt>
                <c:pt idx="875">
                  <c:v>40476</c:v>
                </c:pt>
                <c:pt idx="876">
                  <c:v>40477</c:v>
                </c:pt>
                <c:pt idx="877">
                  <c:v>40478</c:v>
                </c:pt>
                <c:pt idx="878">
                  <c:v>40479</c:v>
                </c:pt>
                <c:pt idx="879">
                  <c:v>40480</c:v>
                </c:pt>
                <c:pt idx="880">
                  <c:v>40483</c:v>
                </c:pt>
                <c:pt idx="881">
                  <c:v>40484</c:v>
                </c:pt>
                <c:pt idx="882">
                  <c:v>40485</c:v>
                </c:pt>
                <c:pt idx="883">
                  <c:v>40486</c:v>
                </c:pt>
                <c:pt idx="884">
                  <c:v>40487</c:v>
                </c:pt>
                <c:pt idx="885">
                  <c:v>40490</c:v>
                </c:pt>
                <c:pt idx="886">
                  <c:v>40491</c:v>
                </c:pt>
                <c:pt idx="887">
                  <c:v>40492</c:v>
                </c:pt>
                <c:pt idx="888">
                  <c:v>40493</c:v>
                </c:pt>
                <c:pt idx="889">
                  <c:v>40494</c:v>
                </c:pt>
                <c:pt idx="890">
                  <c:v>40497</c:v>
                </c:pt>
                <c:pt idx="891">
                  <c:v>40498</c:v>
                </c:pt>
                <c:pt idx="892">
                  <c:v>40499</c:v>
                </c:pt>
                <c:pt idx="893">
                  <c:v>40500</c:v>
                </c:pt>
                <c:pt idx="894">
                  <c:v>40501</c:v>
                </c:pt>
                <c:pt idx="895">
                  <c:v>40504</c:v>
                </c:pt>
                <c:pt idx="896">
                  <c:v>40505</c:v>
                </c:pt>
                <c:pt idx="897">
                  <c:v>40506</c:v>
                </c:pt>
                <c:pt idx="898">
                  <c:v>40507</c:v>
                </c:pt>
                <c:pt idx="899">
                  <c:v>40508</c:v>
                </c:pt>
                <c:pt idx="900">
                  <c:v>40511</c:v>
                </c:pt>
                <c:pt idx="901">
                  <c:v>40512</c:v>
                </c:pt>
                <c:pt idx="902">
                  <c:v>40513</c:v>
                </c:pt>
                <c:pt idx="903">
                  <c:v>40514</c:v>
                </c:pt>
                <c:pt idx="904">
                  <c:v>40515</c:v>
                </c:pt>
                <c:pt idx="905">
                  <c:v>40518</c:v>
                </c:pt>
                <c:pt idx="906">
                  <c:v>40519</c:v>
                </c:pt>
                <c:pt idx="907">
                  <c:v>40520</c:v>
                </c:pt>
                <c:pt idx="908">
                  <c:v>40525</c:v>
                </c:pt>
                <c:pt idx="909">
                  <c:v>40526</c:v>
                </c:pt>
                <c:pt idx="910">
                  <c:v>40527</c:v>
                </c:pt>
                <c:pt idx="911">
                  <c:v>40528</c:v>
                </c:pt>
                <c:pt idx="912">
                  <c:v>40529</c:v>
                </c:pt>
                <c:pt idx="913">
                  <c:v>40532</c:v>
                </c:pt>
                <c:pt idx="914">
                  <c:v>40533</c:v>
                </c:pt>
                <c:pt idx="915">
                  <c:v>40534</c:v>
                </c:pt>
                <c:pt idx="916">
                  <c:v>40535</c:v>
                </c:pt>
                <c:pt idx="917">
                  <c:v>40536</c:v>
                </c:pt>
                <c:pt idx="918">
                  <c:v>40539</c:v>
                </c:pt>
                <c:pt idx="919">
                  <c:v>40540</c:v>
                </c:pt>
                <c:pt idx="920">
                  <c:v>40541</c:v>
                </c:pt>
                <c:pt idx="921">
                  <c:v>40542</c:v>
                </c:pt>
                <c:pt idx="922">
                  <c:v>40543</c:v>
                </c:pt>
                <c:pt idx="923">
                  <c:v>40546</c:v>
                </c:pt>
                <c:pt idx="924">
                  <c:v>40547</c:v>
                </c:pt>
                <c:pt idx="925">
                  <c:v>40548</c:v>
                </c:pt>
                <c:pt idx="926">
                  <c:v>40549</c:v>
                </c:pt>
                <c:pt idx="927">
                  <c:v>40550</c:v>
                </c:pt>
                <c:pt idx="928">
                  <c:v>40553</c:v>
                </c:pt>
                <c:pt idx="929">
                  <c:v>40554</c:v>
                </c:pt>
                <c:pt idx="930">
                  <c:v>40555</c:v>
                </c:pt>
                <c:pt idx="931">
                  <c:v>40556</c:v>
                </c:pt>
                <c:pt idx="932">
                  <c:v>40557</c:v>
                </c:pt>
                <c:pt idx="933">
                  <c:v>40560</c:v>
                </c:pt>
                <c:pt idx="934">
                  <c:v>40561</c:v>
                </c:pt>
                <c:pt idx="935">
                  <c:v>40562</c:v>
                </c:pt>
                <c:pt idx="936">
                  <c:v>40563</c:v>
                </c:pt>
                <c:pt idx="937">
                  <c:v>40564</c:v>
                </c:pt>
                <c:pt idx="938">
                  <c:v>40567</c:v>
                </c:pt>
                <c:pt idx="939">
                  <c:v>40568</c:v>
                </c:pt>
                <c:pt idx="940">
                  <c:v>40569</c:v>
                </c:pt>
                <c:pt idx="941">
                  <c:v>40570</c:v>
                </c:pt>
                <c:pt idx="942">
                  <c:v>40571</c:v>
                </c:pt>
                <c:pt idx="943">
                  <c:v>40574</c:v>
                </c:pt>
                <c:pt idx="944">
                  <c:v>40575</c:v>
                </c:pt>
                <c:pt idx="945">
                  <c:v>40576</c:v>
                </c:pt>
                <c:pt idx="946">
                  <c:v>40577</c:v>
                </c:pt>
                <c:pt idx="947">
                  <c:v>40578</c:v>
                </c:pt>
                <c:pt idx="948">
                  <c:v>40581</c:v>
                </c:pt>
                <c:pt idx="949">
                  <c:v>40582</c:v>
                </c:pt>
                <c:pt idx="950">
                  <c:v>40583</c:v>
                </c:pt>
                <c:pt idx="951">
                  <c:v>40584</c:v>
                </c:pt>
                <c:pt idx="952">
                  <c:v>40585</c:v>
                </c:pt>
                <c:pt idx="953">
                  <c:v>40588</c:v>
                </c:pt>
                <c:pt idx="954">
                  <c:v>40589</c:v>
                </c:pt>
                <c:pt idx="955">
                  <c:v>40590</c:v>
                </c:pt>
                <c:pt idx="956">
                  <c:v>40591</c:v>
                </c:pt>
                <c:pt idx="957">
                  <c:v>40592</c:v>
                </c:pt>
                <c:pt idx="958">
                  <c:v>40595</c:v>
                </c:pt>
                <c:pt idx="959">
                  <c:v>40596</c:v>
                </c:pt>
                <c:pt idx="960">
                  <c:v>40597</c:v>
                </c:pt>
                <c:pt idx="961">
                  <c:v>40598</c:v>
                </c:pt>
                <c:pt idx="962">
                  <c:v>40599</c:v>
                </c:pt>
                <c:pt idx="963">
                  <c:v>40602</c:v>
                </c:pt>
                <c:pt idx="964">
                  <c:v>40603</c:v>
                </c:pt>
                <c:pt idx="965">
                  <c:v>40604</c:v>
                </c:pt>
                <c:pt idx="966">
                  <c:v>40605</c:v>
                </c:pt>
                <c:pt idx="967">
                  <c:v>40606</c:v>
                </c:pt>
                <c:pt idx="968">
                  <c:v>40609</c:v>
                </c:pt>
                <c:pt idx="969">
                  <c:v>40610</c:v>
                </c:pt>
                <c:pt idx="970">
                  <c:v>40611</c:v>
                </c:pt>
                <c:pt idx="971">
                  <c:v>40612</c:v>
                </c:pt>
                <c:pt idx="972">
                  <c:v>40613</c:v>
                </c:pt>
                <c:pt idx="973">
                  <c:v>40616</c:v>
                </c:pt>
                <c:pt idx="974">
                  <c:v>40617</c:v>
                </c:pt>
                <c:pt idx="975">
                  <c:v>40618</c:v>
                </c:pt>
                <c:pt idx="976">
                  <c:v>40619</c:v>
                </c:pt>
                <c:pt idx="977">
                  <c:v>40620</c:v>
                </c:pt>
                <c:pt idx="978">
                  <c:v>40623</c:v>
                </c:pt>
                <c:pt idx="979">
                  <c:v>40624</c:v>
                </c:pt>
                <c:pt idx="980">
                  <c:v>40625</c:v>
                </c:pt>
                <c:pt idx="981">
                  <c:v>40626</c:v>
                </c:pt>
                <c:pt idx="982">
                  <c:v>40627</c:v>
                </c:pt>
                <c:pt idx="983">
                  <c:v>40630</c:v>
                </c:pt>
                <c:pt idx="984">
                  <c:v>40631</c:v>
                </c:pt>
                <c:pt idx="985">
                  <c:v>40632</c:v>
                </c:pt>
                <c:pt idx="986">
                  <c:v>40633</c:v>
                </c:pt>
                <c:pt idx="987">
                  <c:v>40634</c:v>
                </c:pt>
                <c:pt idx="988">
                  <c:v>40637</c:v>
                </c:pt>
                <c:pt idx="989">
                  <c:v>40638</c:v>
                </c:pt>
                <c:pt idx="990">
                  <c:v>40639</c:v>
                </c:pt>
                <c:pt idx="991">
                  <c:v>40640</c:v>
                </c:pt>
                <c:pt idx="992">
                  <c:v>40641</c:v>
                </c:pt>
                <c:pt idx="993">
                  <c:v>40644</c:v>
                </c:pt>
                <c:pt idx="994">
                  <c:v>40645</c:v>
                </c:pt>
                <c:pt idx="995">
                  <c:v>40646</c:v>
                </c:pt>
                <c:pt idx="996">
                  <c:v>40647</c:v>
                </c:pt>
                <c:pt idx="997">
                  <c:v>40648</c:v>
                </c:pt>
                <c:pt idx="998">
                  <c:v>40651</c:v>
                </c:pt>
                <c:pt idx="999">
                  <c:v>40652</c:v>
                </c:pt>
                <c:pt idx="1000">
                  <c:v>40653</c:v>
                </c:pt>
                <c:pt idx="1001">
                  <c:v>40654</c:v>
                </c:pt>
                <c:pt idx="1002">
                  <c:v>40655</c:v>
                </c:pt>
                <c:pt idx="1003">
                  <c:v>40658</c:v>
                </c:pt>
                <c:pt idx="1004">
                  <c:v>40659</c:v>
                </c:pt>
                <c:pt idx="1005">
                  <c:v>40660</c:v>
                </c:pt>
                <c:pt idx="1006">
                  <c:v>40661</c:v>
                </c:pt>
                <c:pt idx="1007">
                  <c:v>40662</c:v>
                </c:pt>
                <c:pt idx="1008">
                  <c:v>40665</c:v>
                </c:pt>
                <c:pt idx="1009">
                  <c:v>40666</c:v>
                </c:pt>
                <c:pt idx="1010">
                  <c:v>40667</c:v>
                </c:pt>
                <c:pt idx="1011">
                  <c:v>40668</c:v>
                </c:pt>
                <c:pt idx="1012">
                  <c:v>40669</c:v>
                </c:pt>
                <c:pt idx="1013">
                  <c:v>40672</c:v>
                </c:pt>
                <c:pt idx="1014">
                  <c:v>40673</c:v>
                </c:pt>
                <c:pt idx="1015">
                  <c:v>40674</c:v>
                </c:pt>
                <c:pt idx="1016">
                  <c:v>40675</c:v>
                </c:pt>
                <c:pt idx="1017">
                  <c:v>40676</c:v>
                </c:pt>
                <c:pt idx="1018">
                  <c:v>40679</c:v>
                </c:pt>
                <c:pt idx="1019">
                  <c:v>40680</c:v>
                </c:pt>
                <c:pt idx="1020">
                  <c:v>40681</c:v>
                </c:pt>
                <c:pt idx="1021">
                  <c:v>40682</c:v>
                </c:pt>
                <c:pt idx="1022">
                  <c:v>40683</c:v>
                </c:pt>
                <c:pt idx="1023">
                  <c:v>40686</c:v>
                </c:pt>
                <c:pt idx="1024">
                  <c:v>40687</c:v>
                </c:pt>
                <c:pt idx="1025">
                  <c:v>40688</c:v>
                </c:pt>
                <c:pt idx="1026">
                  <c:v>40689</c:v>
                </c:pt>
                <c:pt idx="1027">
                  <c:v>40690</c:v>
                </c:pt>
                <c:pt idx="1028">
                  <c:v>40693</c:v>
                </c:pt>
                <c:pt idx="1029">
                  <c:v>40694</c:v>
                </c:pt>
                <c:pt idx="1030">
                  <c:v>40695</c:v>
                </c:pt>
                <c:pt idx="1031">
                  <c:v>40696</c:v>
                </c:pt>
                <c:pt idx="1032">
                  <c:v>40697</c:v>
                </c:pt>
                <c:pt idx="1033">
                  <c:v>40700</c:v>
                </c:pt>
                <c:pt idx="1034">
                  <c:v>40701</c:v>
                </c:pt>
                <c:pt idx="1035">
                  <c:v>40702</c:v>
                </c:pt>
                <c:pt idx="1036">
                  <c:v>40703</c:v>
                </c:pt>
                <c:pt idx="1037">
                  <c:v>40704</c:v>
                </c:pt>
                <c:pt idx="1038">
                  <c:v>40707</c:v>
                </c:pt>
                <c:pt idx="1039">
                  <c:v>40708</c:v>
                </c:pt>
                <c:pt idx="1040">
                  <c:v>40709</c:v>
                </c:pt>
                <c:pt idx="1041">
                  <c:v>40710</c:v>
                </c:pt>
                <c:pt idx="1042">
                  <c:v>40711</c:v>
                </c:pt>
                <c:pt idx="1043">
                  <c:v>40714</c:v>
                </c:pt>
                <c:pt idx="1044">
                  <c:v>40715</c:v>
                </c:pt>
                <c:pt idx="1045">
                  <c:v>40716</c:v>
                </c:pt>
                <c:pt idx="1046">
                  <c:v>40717</c:v>
                </c:pt>
                <c:pt idx="1047">
                  <c:v>40718</c:v>
                </c:pt>
                <c:pt idx="1048">
                  <c:v>40721</c:v>
                </c:pt>
                <c:pt idx="1049">
                  <c:v>40722</c:v>
                </c:pt>
                <c:pt idx="1050">
                  <c:v>40723</c:v>
                </c:pt>
                <c:pt idx="1051">
                  <c:v>40724</c:v>
                </c:pt>
                <c:pt idx="1052">
                  <c:v>40725</c:v>
                </c:pt>
                <c:pt idx="1053">
                  <c:v>40728</c:v>
                </c:pt>
                <c:pt idx="1054">
                  <c:v>40729</c:v>
                </c:pt>
                <c:pt idx="1055">
                  <c:v>40730</c:v>
                </c:pt>
                <c:pt idx="1056">
                  <c:v>40731</c:v>
                </c:pt>
                <c:pt idx="1057">
                  <c:v>40732</c:v>
                </c:pt>
                <c:pt idx="1058">
                  <c:v>40735</c:v>
                </c:pt>
                <c:pt idx="1059">
                  <c:v>40736</c:v>
                </c:pt>
                <c:pt idx="1060">
                  <c:v>40737</c:v>
                </c:pt>
                <c:pt idx="1061">
                  <c:v>40738</c:v>
                </c:pt>
                <c:pt idx="1062">
                  <c:v>40739</c:v>
                </c:pt>
                <c:pt idx="1063">
                  <c:v>40742</c:v>
                </c:pt>
                <c:pt idx="1064">
                  <c:v>40743</c:v>
                </c:pt>
                <c:pt idx="1065">
                  <c:v>40744</c:v>
                </c:pt>
                <c:pt idx="1066">
                  <c:v>40745</c:v>
                </c:pt>
                <c:pt idx="1067">
                  <c:v>40746</c:v>
                </c:pt>
                <c:pt idx="1068">
                  <c:v>40749</c:v>
                </c:pt>
                <c:pt idx="1069">
                  <c:v>40750</c:v>
                </c:pt>
                <c:pt idx="1070">
                  <c:v>40751</c:v>
                </c:pt>
                <c:pt idx="1071">
                  <c:v>40752</c:v>
                </c:pt>
                <c:pt idx="1072">
                  <c:v>40753</c:v>
                </c:pt>
                <c:pt idx="1073">
                  <c:v>40756</c:v>
                </c:pt>
                <c:pt idx="1074">
                  <c:v>40757</c:v>
                </c:pt>
                <c:pt idx="1075">
                  <c:v>40758</c:v>
                </c:pt>
                <c:pt idx="1076">
                  <c:v>40759</c:v>
                </c:pt>
                <c:pt idx="1077">
                  <c:v>40760</c:v>
                </c:pt>
                <c:pt idx="1078">
                  <c:v>40763</c:v>
                </c:pt>
                <c:pt idx="1079">
                  <c:v>40764</c:v>
                </c:pt>
                <c:pt idx="1080">
                  <c:v>40765</c:v>
                </c:pt>
                <c:pt idx="1081">
                  <c:v>40766</c:v>
                </c:pt>
                <c:pt idx="1082">
                  <c:v>40767</c:v>
                </c:pt>
                <c:pt idx="1083">
                  <c:v>40770</c:v>
                </c:pt>
                <c:pt idx="1084">
                  <c:v>40771</c:v>
                </c:pt>
                <c:pt idx="1085">
                  <c:v>40772</c:v>
                </c:pt>
                <c:pt idx="1086">
                  <c:v>40773</c:v>
                </c:pt>
                <c:pt idx="1087">
                  <c:v>40774</c:v>
                </c:pt>
                <c:pt idx="1088">
                  <c:v>40777</c:v>
                </c:pt>
                <c:pt idx="1089">
                  <c:v>40779</c:v>
                </c:pt>
                <c:pt idx="1090">
                  <c:v>40780</c:v>
                </c:pt>
                <c:pt idx="1091">
                  <c:v>40781</c:v>
                </c:pt>
                <c:pt idx="1092">
                  <c:v>40784</c:v>
                </c:pt>
                <c:pt idx="1093">
                  <c:v>40785</c:v>
                </c:pt>
                <c:pt idx="1094">
                  <c:v>40786</c:v>
                </c:pt>
                <c:pt idx="1095">
                  <c:v>40787</c:v>
                </c:pt>
                <c:pt idx="1096">
                  <c:v>40788</c:v>
                </c:pt>
                <c:pt idx="1097">
                  <c:v>40791</c:v>
                </c:pt>
                <c:pt idx="1098">
                  <c:v>40792</c:v>
                </c:pt>
                <c:pt idx="1099">
                  <c:v>40793</c:v>
                </c:pt>
                <c:pt idx="1100">
                  <c:v>40794</c:v>
                </c:pt>
                <c:pt idx="1101">
                  <c:v>40795</c:v>
                </c:pt>
                <c:pt idx="1102">
                  <c:v>40798</c:v>
                </c:pt>
                <c:pt idx="1103">
                  <c:v>40799</c:v>
                </c:pt>
                <c:pt idx="1104">
                  <c:v>40800</c:v>
                </c:pt>
                <c:pt idx="1105">
                  <c:v>40801</c:v>
                </c:pt>
                <c:pt idx="1106">
                  <c:v>40802</c:v>
                </c:pt>
                <c:pt idx="1107">
                  <c:v>40805</c:v>
                </c:pt>
                <c:pt idx="1108">
                  <c:v>40806</c:v>
                </c:pt>
                <c:pt idx="1109">
                  <c:v>40807</c:v>
                </c:pt>
                <c:pt idx="1110">
                  <c:v>40808</c:v>
                </c:pt>
                <c:pt idx="1111">
                  <c:v>40809</c:v>
                </c:pt>
                <c:pt idx="1112">
                  <c:v>40812</c:v>
                </c:pt>
                <c:pt idx="1113">
                  <c:v>40813</c:v>
                </c:pt>
                <c:pt idx="1114">
                  <c:v>40814</c:v>
                </c:pt>
                <c:pt idx="1115">
                  <c:v>40815</c:v>
                </c:pt>
                <c:pt idx="1116">
                  <c:v>40816</c:v>
                </c:pt>
                <c:pt idx="1117">
                  <c:v>40820</c:v>
                </c:pt>
                <c:pt idx="1118">
                  <c:v>40821</c:v>
                </c:pt>
                <c:pt idx="1119">
                  <c:v>40822</c:v>
                </c:pt>
                <c:pt idx="1120">
                  <c:v>40823</c:v>
                </c:pt>
                <c:pt idx="1121">
                  <c:v>40826</c:v>
                </c:pt>
                <c:pt idx="1122">
                  <c:v>40827</c:v>
                </c:pt>
                <c:pt idx="1123">
                  <c:v>40828</c:v>
                </c:pt>
                <c:pt idx="1124">
                  <c:v>40829</c:v>
                </c:pt>
                <c:pt idx="1125">
                  <c:v>40830</c:v>
                </c:pt>
                <c:pt idx="1126">
                  <c:v>40833</c:v>
                </c:pt>
                <c:pt idx="1127">
                  <c:v>40834</c:v>
                </c:pt>
                <c:pt idx="1128">
                  <c:v>40835</c:v>
                </c:pt>
                <c:pt idx="1129">
                  <c:v>40836</c:v>
                </c:pt>
                <c:pt idx="1130">
                  <c:v>40837</c:v>
                </c:pt>
                <c:pt idx="1131">
                  <c:v>40840</c:v>
                </c:pt>
                <c:pt idx="1132">
                  <c:v>40841</c:v>
                </c:pt>
                <c:pt idx="1133">
                  <c:v>40842</c:v>
                </c:pt>
                <c:pt idx="1134">
                  <c:v>40843</c:v>
                </c:pt>
                <c:pt idx="1135">
                  <c:v>40844</c:v>
                </c:pt>
                <c:pt idx="1136">
                  <c:v>40847</c:v>
                </c:pt>
                <c:pt idx="1137">
                  <c:v>40848</c:v>
                </c:pt>
                <c:pt idx="1138">
                  <c:v>40849</c:v>
                </c:pt>
                <c:pt idx="1139">
                  <c:v>40850</c:v>
                </c:pt>
                <c:pt idx="1140">
                  <c:v>40851</c:v>
                </c:pt>
                <c:pt idx="1141">
                  <c:v>40854</c:v>
                </c:pt>
                <c:pt idx="1142">
                  <c:v>40855</c:v>
                </c:pt>
                <c:pt idx="1143">
                  <c:v>40856</c:v>
                </c:pt>
                <c:pt idx="1144">
                  <c:v>40857</c:v>
                </c:pt>
                <c:pt idx="1145">
                  <c:v>40858</c:v>
                </c:pt>
                <c:pt idx="1146">
                  <c:v>40861</c:v>
                </c:pt>
                <c:pt idx="1147">
                  <c:v>40862</c:v>
                </c:pt>
                <c:pt idx="1148">
                  <c:v>40863</c:v>
                </c:pt>
                <c:pt idx="1149">
                  <c:v>40864</c:v>
                </c:pt>
                <c:pt idx="1150">
                  <c:v>40865</c:v>
                </c:pt>
                <c:pt idx="1151">
                  <c:v>40868</c:v>
                </c:pt>
                <c:pt idx="1152">
                  <c:v>40869</c:v>
                </c:pt>
                <c:pt idx="1153">
                  <c:v>40870</c:v>
                </c:pt>
                <c:pt idx="1154">
                  <c:v>40871</c:v>
                </c:pt>
                <c:pt idx="1155">
                  <c:v>40872</c:v>
                </c:pt>
                <c:pt idx="1156">
                  <c:v>40875</c:v>
                </c:pt>
                <c:pt idx="1157">
                  <c:v>40876</c:v>
                </c:pt>
                <c:pt idx="1158">
                  <c:v>40877</c:v>
                </c:pt>
                <c:pt idx="1159">
                  <c:v>40878</c:v>
                </c:pt>
                <c:pt idx="1160">
                  <c:v>40879</c:v>
                </c:pt>
                <c:pt idx="1161">
                  <c:v>40882</c:v>
                </c:pt>
                <c:pt idx="1162">
                  <c:v>40883</c:v>
                </c:pt>
                <c:pt idx="1163">
                  <c:v>40884</c:v>
                </c:pt>
                <c:pt idx="1164">
                  <c:v>40885</c:v>
                </c:pt>
                <c:pt idx="1165">
                  <c:v>40886</c:v>
                </c:pt>
                <c:pt idx="1166">
                  <c:v>40889</c:v>
                </c:pt>
                <c:pt idx="1167">
                  <c:v>40890</c:v>
                </c:pt>
                <c:pt idx="1168">
                  <c:v>40891</c:v>
                </c:pt>
                <c:pt idx="1169">
                  <c:v>40892</c:v>
                </c:pt>
                <c:pt idx="1170">
                  <c:v>40893</c:v>
                </c:pt>
                <c:pt idx="1171">
                  <c:v>40896</c:v>
                </c:pt>
                <c:pt idx="1172">
                  <c:v>40897</c:v>
                </c:pt>
                <c:pt idx="1173">
                  <c:v>40898</c:v>
                </c:pt>
                <c:pt idx="1174">
                  <c:v>40899</c:v>
                </c:pt>
                <c:pt idx="1175">
                  <c:v>40900</c:v>
                </c:pt>
                <c:pt idx="1176">
                  <c:v>40903</c:v>
                </c:pt>
                <c:pt idx="1177">
                  <c:v>40904</c:v>
                </c:pt>
                <c:pt idx="1178">
                  <c:v>40905</c:v>
                </c:pt>
                <c:pt idx="1179">
                  <c:v>40906</c:v>
                </c:pt>
                <c:pt idx="1180">
                  <c:v>40907</c:v>
                </c:pt>
                <c:pt idx="1181">
                  <c:v>40910</c:v>
                </c:pt>
                <c:pt idx="1182">
                  <c:v>40911</c:v>
                </c:pt>
                <c:pt idx="1183">
                  <c:v>40912</c:v>
                </c:pt>
                <c:pt idx="1184">
                  <c:v>40913</c:v>
                </c:pt>
                <c:pt idx="1185">
                  <c:v>40914</c:v>
                </c:pt>
                <c:pt idx="1186">
                  <c:v>40917</c:v>
                </c:pt>
                <c:pt idx="1187">
                  <c:v>40918</c:v>
                </c:pt>
                <c:pt idx="1188">
                  <c:v>40919</c:v>
                </c:pt>
                <c:pt idx="1189">
                  <c:v>40920</c:v>
                </c:pt>
                <c:pt idx="1190">
                  <c:v>40921</c:v>
                </c:pt>
                <c:pt idx="1191">
                  <c:v>40924</c:v>
                </c:pt>
                <c:pt idx="1192">
                  <c:v>40925</c:v>
                </c:pt>
                <c:pt idx="1193">
                  <c:v>40926</c:v>
                </c:pt>
                <c:pt idx="1194">
                  <c:v>40927</c:v>
                </c:pt>
                <c:pt idx="1195">
                  <c:v>40928</c:v>
                </c:pt>
                <c:pt idx="1196">
                  <c:v>40931</c:v>
                </c:pt>
                <c:pt idx="1197">
                  <c:v>40932</c:v>
                </c:pt>
                <c:pt idx="1198">
                  <c:v>40933</c:v>
                </c:pt>
                <c:pt idx="1199">
                  <c:v>40934</c:v>
                </c:pt>
                <c:pt idx="1200">
                  <c:v>40935</c:v>
                </c:pt>
                <c:pt idx="1201">
                  <c:v>40938</c:v>
                </c:pt>
                <c:pt idx="1202">
                  <c:v>40939</c:v>
                </c:pt>
                <c:pt idx="1203">
                  <c:v>40940</c:v>
                </c:pt>
                <c:pt idx="1204">
                  <c:v>40941</c:v>
                </c:pt>
                <c:pt idx="1205">
                  <c:v>40942</c:v>
                </c:pt>
                <c:pt idx="1206">
                  <c:v>40945</c:v>
                </c:pt>
                <c:pt idx="1207">
                  <c:v>40946</c:v>
                </c:pt>
                <c:pt idx="1208">
                  <c:v>40947</c:v>
                </c:pt>
                <c:pt idx="1209">
                  <c:v>40948</c:v>
                </c:pt>
                <c:pt idx="1210">
                  <c:v>40949</c:v>
                </c:pt>
                <c:pt idx="1211">
                  <c:v>40952</c:v>
                </c:pt>
                <c:pt idx="1212">
                  <c:v>40953</c:v>
                </c:pt>
                <c:pt idx="1213">
                  <c:v>40954</c:v>
                </c:pt>
                <c:pt idx="1214">
                  <c:v>40955</c:v>
                </c:pt>
                <c:pt idx="1215">
                  <c:v>40956</c:v>
                </c:pt>
                <c:pt idx="1216">
                  <c:v>40959</c:v>
                </c:pt>
                <c:pt idx="1217">
                  <c:v>40960</c:v>
                </c:pt>
                <c:pt idx="1218">
                  <c:v>40961</c:v>
                </c:pt>
                <c:pt idx="1219">
                  <c:v>40962</c:v>
                </c:pt>
                <c:pt idx="1220">
                  <c:v>40963</c:v>
                </c:pt>
                <c:pt idx="1221">
                  <c:v>40966</c:v>
                </c:pt>
                <c:pt idx="1222">
                  <c:v>40967</c:v>
                </c:pt>
                <c:pt idx="1223">
                  <c:v>40968</c:v>
                </c:pt>
                <c:pt idx="1224">
                  <c:v>40969</c:v>
                </c:pt>
                <c:pt idx="1225">
                  <c:v>40970</c:v>
                </c:pt>
                <c:pt idx="1226">
                  <c:v>40973</c:v>
                </c:pt>
                <c:pt idx="1227">
                  <c:v>40974</c:v>
                </c:pt>
                <c:pt idx="1228">
                  <c:v>40975</c:v>
                </c:pt>
                <c:pt idx="1229">
                  <c:v>40976</c:v>
                </c:pt>
                <c:pt idx="1230">
                  <c:v>40977</c:v>
                </c:pt>
                <c:pt idx="1231">
                  <c:v>40980</c:v>
                </c:pt>
                <c:pt idx="1232">
                  <c:v>40981</c:v>
                </c:pt>
                <c:pt idx="1233">
                  <c:v>40982</c:v>
                </c:pt>
                <c:pt idx="1234">
                  <c:v>40983</c:v>
                </c:pt>
                <c:pt idx="1235">
                  <c:v>40984</c:v>
                </c:pt>
                <c:pt idx="1236">
                  <c:v>40987</c:v>
                </c:pt>
                <c:pt idx="1237">
                  <c:v>40988</c:v>
                </c:pt>
                <c:pt idx="1238">
                  <c:v>40989</c:v>
                </c:pt>
                <c:pt idx="1239">
                  <c:v>40990</c:v>
                </c:pt>
                <c:pt idx="1240">
                  <c:v>40991</c:v>
                </c:pt>
                <c:pt idx="1241">
                  <c:v>40994</c:v>
                </c:pt>
                <c:pt idx="1242">
                  <c:v>40995</c:v>
                </c:pt>
                <c:pt idx="1243">
                  <c:v>40996</c:v>
                </c:pt>
                <c:pt idx="1244">
                  <c:v>40997</c:v>
                </c:pt>
                <c:pt idx="1245">
                  <c:v>40998</c:v>
                </c:pt>
                <c:pt idx="1246">
                  <c:v>41001</c:v>
                </c:pt>
                <c:pt idx="1247">
                  <c:v>41002</c:v>
                </c:pt>
                <c:pt idx="1248">
                  <c:v>41003</c:v>
                </c:pt>
                <c:pt idx="1249">
                  <c:v>41004</c:v>
                </c:pt>
                <c:pt idx="1250">
                  <c:v>41005</c:v>
                </c:pt>
                <c:pt idx="1251">
                  <c:v>41008</c:v>
                </c:pt>
                <c:pt idx="1252">
                  <c:v>41009</c:v>
                </c:pt>
                <c:pt idx="1253">
                  <c:v>41010</c:v>
                </c:pt>
                <c:pt idx="1254">
                  <c:v>41011</c:v>
                </c:pt>
                <c:pt idx="1255">
                  <c:v>41012</c:v>
                </c:pt>
                <c:pt idx="1256">
                  <c:v>41015</c:v>
                </c:pt>
                <c:pt idx="1257">
                  <c:v>41016</c:v>
                </c:pt>
                <c:pt idx="1258">
                  <c:v>41017</c:v>
                </c:pt>
                <c:pt idx="1259">
                  <c:v>41018</c:v>
                </c:pt>
                <c:pt idx="1260">
                  <c:v>41019</c:v>
                </c:pt>
                <c:pt idx="1261">
                  <c:v>41022</c:v>
                </c:pt>
                <c:pt idx="1262">
                  <c:v>41023</c:v>
                </c:pt>
                <c:pt idx="1263">
                  <c:v>41024</c:v>
                </c:pt>
                <c:pt idx="1264">
                  <c:v>41025</c:v>
                </c:pt>
                <c:pt idx="1265">
                  <c:v>41026</c:v>
                </c:pt>
                <c:pt idx="1266">
                  <c:v>41029</c:v>
                </c:pt>
                <c:pt idx="1267">
                  <c:v>41030</c:v>
                </c:pt>
                <c:pt idx="1268">
                  <c:v>41031</c:v>
                </c:pt>
                <c:pt idx="1269">
                  <c:v>41032</c:v>
                </c:pt>
                <c:pt idx="1270">
                  <c:v>41033</c:v>
                </c:pt>
                <c:pt idx="1271">
                  <c:v>41036</c:v>
                </c:pt>
                <c:pt idx="1272">
                  <c:v>41037</c:v>
                </c:pt>
                <c:pt idx="1273">
                  <c:v>41038</c:v>
                </c:pt>
                <c:pt idx="1274">
                  <c:v>41039</c:v>
                </c:pt>
                <c:pt idx="1275">
                  <c:v>41040</c:v>
                </c:pt>
                <c:pt idx="1276">
                  <c:v>41043</c:v>
                </c:pt>
                <c:pt idx="1277">
                  <c:v>41044</c:v>
                </c:pt>
                <c:pt idx="1278">
                  <c:v>41045</c:v>
                </c:pt>
                <c:pt idx="1279">
                  <c:v>41046</c:v>
                </c:pt>
                <c:pt idx="1280">
                  <c:v>41047</c:v>
                </c:pt>
                <c:pt idx="1281">
                  <c:v>41050</c:v>
                </c:pt>
                <c:pt idx="1282">
                  <c:v>41051</c:v>
                </c:pt>
                <c:pt idx="1283">
                  <c:v>41052</c:v>
                </c:pt>
                <c:pt idx="1284">
                  <c:v>41053</c:v>
                </c:pt>
                <c:pt idx="1285">
                  <c:v>41054</c:v>
                </c:pt>
                <c:pt idx="1286">
                  <c:v>41057</c:v>
                </c:pt>
                <c:pt idx="1287">
                  <c:v>41058</c:v>
                </c:pt>
                <c:pt idx="1288">
                  <c:v>41059</c:v>
                </c:pt>
                <c:pt idx="1289">
                  <c:v>41060</c:v>
                </c:pt>
                <c:pt idx="1290">
                  <c:v>41061</c:v>
                </c:pt>
                <c:pt idx="1291">
                  <c:v>41064</c:v>
                </c:pt>
                <c:pt idx="1292">
                  <c:v>41065</c:v>
                </c:pt>
                <c:pt idx="1293">
                  <c:v>41066</c:v>
                </c:pt>
                <c:pt idx="1294">
                  <c:v>41067</c:v>
                </c:pt>
                <c:pt idx="1295">
                  <c:v>41068</c:v>
                </c:pt>
                <c:pt idx="1296">
                  <c:v>41071</c:v>
                </c:pt>
                <c:pt idx="1297">
                  <c:v>41072</c:v>
                </c:pt>
                <c:pt idx="1298">
                  <c:v>41073</c:v>
                </c:pt>
                <c:pt idx="1299">
                  <c:v>41074</c:v>
                </c:pt>
                <c:pt idx="1300">
                  <c:v>41075</c:v>
                </c:pt>
                <c:pt idx="1301">
                  <c:v>41078</c:v>
                </c:pt>
                <c:pt idx="1302">
                  <c:v>41079</c:v>
                </c:pt>
                <c:pt idx="1303">
                  <c:v>41080</c:v>
                </c:pt>
                <c:pt idx="1304">
                  <c:v>41081</c:v>
                </c:pt>
                <c:pt idx="1305">
                  <c:v>41082</c:v>
                </c:pt>
                <c:pt idx="1306">
                  <c:v>41085</c:v>
                </c:pt>
                <c:pt idx="1307">
                  <c:v>41086</c:v>
                </c:pt>
                <c:pt idx="1308">
                  <c:v>41087</c:v>
                </c:pt>
                <c:pt idx="1309">
                  <c:v>41088</c:v>
                </c:pt>
                <c:pt idx="1310">
                  <c:v>41089</c:v>
                </c:pt>
                <c:pt idx="1311">
                  <c:v>41092</c:v>
                </c:pt>
                <c:pt idx="1312">
                  <c:v>41093</c:v>
                </c:pt>
                <c:pt idx="1313">
                  <c:v>41094</c:v>
                </c:pt>
                <c:pt idx="1314">
                  <c:v>41095</c:v>
                </c:pt>
                <c:pt idx="1315">
                  <c:v>41096</c:v>
                </c:pt>
                <c:pt idx="1316">
                  <c:v>41099</c:v>
                </c:pt>
                <c:pt idx="1317">
                  <c:v>41100</c:v>
                </c:pt>
                <c:pt idx="1318">
                  <c:v>41101</c:v>
                </c:pt>
                <c:pt idx="1319">
                  <c:v>41102</c:v>
                </c:pt>
                <c:pt idx="1320">
                  <c:v>41103</c:v>
                </c:pt>
                <c:pt idx="1321">
                  <c:v>41106</c:v>
                </c:pt>
                <c:pt idx="1322">
                  <c:v>41107</c:v>
                </c:pt>
                <c:pt idx="1323">
                  <c:v>41108</c:v>
                </c:pt>
                <c:pt idx="1324">
                  <c:v>41109</c:v>
                </c:pt>
                <c:pt idx="1325">
                  <c:v>41110</c:v>
                </c:pt>
                <c:pt idx="1326">
                  <c:v>41113</c:v>
                </c:pt>
                <c:pt idx="1327">
                  <c:v>41114</c:v>
                </c:pt>
                <c:pt idx="1328">
                  <c:v>41115</c:v>
                </c:pt>
                <c:pt idx="1329">
                  <c:v>41116</c:v>
                </c:pt>
                <c:pt idx="1330">
                  <c:v>41117</c:v>
                </c:pt>
                <c:pt idx="1331">
                  <c:v>41120</c:v>
                </c:pt>
                <c:pt idx="1332">
                  <c:v>41121</c:v>
                </c:pt>
                <c:pt idx="1333">
                  <c:v>41122</c:v>
                </c:pt>
                <c:pt idx="1334">
                  <c:v>41123</c:v>
                </c:pt>
                <c:pt idx="1335">
                  <c:v>41124</c:v>
                </c:pt>
                <c:pt idx="1336">
                  <c:v>41127</c:v>
                </c:pt>
                <c:pt idx="1337">
                  <c:v>41128</c:v>
                </c:pt>
                <c:pt idx="1338">
                  <c:v>41129</c:v>
                </c:pt>
                <c:pt idx="1339">
                  <c:v>41130</c:v>
                </c:pt>
                <c:pt idx="1340">
                  <c:v>41131</c:v>
                </c:pt>
                <c:pt idx="1341">
                  <c:v>41134</c:v>
                </c:pt>
                <c:pt idx="1342">
                  <c:v>41135</c:v>
                </c:pt>
                <c:pt idx="1343">
                  <c:v>41136</c:v>
                </c:pt>
                <c:pt idx="1344">
                  <c:v>41137</c:v>
                </c:pt>
                <c:pt idx="1345">
                  <c:v>41138</c:v>
                </c:pt>
                <c:pt idx="1346">
                  <c:v>41141</c:v>
                </c:pt>
                <c:pt idx="1347">
                  <c:v>41142</c:v>
                </c:pt>
                <c:pt idx="1348">
                  <c:v>41143</c:v>
                </c:pt>
                <c:pt idx="1349">
                  <c:v>41144</c:v>
                </c:pt>
                <c:pt idx="1350">
                  <c:v>41145</c:v>
                </c:pt>
                <c:pt idx="1351">
                  <c:v>41148</c:v>
                </c:pt>
                <c:pt idx="1352">
                  <c:v>41149</c:v>
                </c:pt>
                <c:pt idx="1353">
                  <c:v>41150</c:v>
                </c:pt>
                <c:pt idx="1354">
                  <c:v>41151</c:v>
                </c:pt>
                <c:pt idx="1355">
                  <c:v>41152</c:v>
                </c:pt>
                <c:pt idx="1356">
                  <c:v>41155</c:v>
                </c:pt>
                <c:pt idx="1357">
                  <c:v>41156</c:v>
                </c:pt>
                <c:pt idx="1358">
                  <c:v>41157</c:v>
                </c:pt>
                <c:pt idx="1359">
                  <c:v>41158</c:v>
                </c:pt>
                <c:pt idx="1360">
                  <c:v>41159</c:v>
                </c:pt>
                <c:pt idx="1361">
                  <c:v>41162</c:v>
                </c:pt>
                <c:pt idx="1362">
                  <c:v>41163</c:v>
                </c:pt>
                <c:pt idx="1363">
                  <c:v>41164</c:v>
                </c:pt>
                <c:pt idx="1364">
                  <c:v>41165</c:v>
                </c:pt>
                <c:pt idx="1365">
                  <c:v>41169</c:v>
                </c:pt>
                <c:pt idx="1366">
                  <c:v>41170</c:v>
                </c:pt>
                <c:pt idx="1367">
                  <c:v>41171</c:v>
                </c:pt>
                <c:pt idx="1368">
                  <c:v>41173</c:v>
                </c:pt>
                <c:pt idx="1369">
                  <c:v>41176</c:v>
                </c:pt>
                <c:pt idx="1370">
                  <c:v>41177</c:v>
                </c:pt>
                <c:pt idx="1371">
                  <c:v>41178</c:v>
                </c:pt>
                <c:pt idx="1372">
                  <c:v>41179</c:v>
                </c:pt>
                <c:pt idx="1373">
                  <c:v>41180</c:v>
                </c:pt>
                <c:pt idx="1374">
                  <c:v>41183</c:v>
                </c:pt>
                <c:pt idx="1375">
                  <c:v>41184</c:v>
                </c:pt>
                <c:pt idx="1376">
                  <c:v>41185</c:v>
                </c:pt>
                <c:pt idx="1377">
                  <c:v>41186</c:v>
                </c:pt>
                <c:pt idx="1378">
                  <c:v>41187</c:v>
                </c:pt>
                <c:pt idx="1379">
                  <c:v>41190</c:v>
                </c:pt>
                <c:pt idx="1380">
                  <c:v>41191</c:v>
                </c:pt>
                <c:pt idx="1381">
                  <c:v>41192</c:v>
                </c:pt>
                <c:pt idx="1382">
                  <c:v>41193</c:v>
                </c:pt>
                <c:pt idx="1383">
                  <c:v>41194</c:v>
                </c:pt>
                <c:pt idx="1384">
                  <c:v>41197</c:v>
                </c:pt>
                <c:pt idx="1385">
                  <c:v>41198</c:v>
                </c:pt>
                <c:pt idx="1386">
                  <c:v>41199</c:v>
                </c:pt>
                <c:pt idx="1387">
                  <c:v>41200</c:v>
                </c:pt>
                <c:pt idx="1388">
                  <c:v>41201</c:v>
                </c:pt>
                <c:pt idx="1389">
                  <c:v>41204</c:v>
                </c:pt>
                <c:pt idx="1390">
                  <c:v>41205</c:v>
                </c:pt>
                <c:pt idx="1391">
                  <c:v>41206</c:v>
                </c:pt>
                <c:pt idx="1392">
                  <c:v>41207</c:v>
                </c:pt>
                <c:pt idx="1393">
                  <c:v>41208</c:v>
                </c:pt>
                <c:pt idx="1394">
                  <c:v>41211</c:v>
                </c:pt>
                <c:pt idx="1395">
                  <c:v>41212</c:v>
                </c:pt>
                <c:pt idx="1396">
                  <c:v>41213</c:v>
                </c:pt>
                <c:pt idx="1397">
                  <c:v>41214</c:v>
                </c:pt>
                <c:pt idx="1398">
                  <c:v>41215</c:v>
                </c:pt>
                <c:pt idx="1399">
                  <c:v>41218</c:v>
                </c:pt>
                <c:pt idx="1400">
                  <c:v>41219</c:v>
                </c:pt>
                <c:pt idx="1401">
                  <c:v>41220</c:v>
                </c:pt>
                <c:pt idx="1402">
                  <c:v>41221</c:v>
                </c:pt>
                <c:pt idx="1403">
                  <c:v>41222</c:v>
                </c:pt>
                <c:pt idx="1404">
                  <c:v>41225</c:v>
                </c:pt>
                <c:pt idx="1405">
                  <c:v>41226</c:v>
                </c:pt>
                <c:pt idx="1406">
                  <c:v>41227</c:v>
                </c:pt>
                <c:pt idx="1407">
                  <c:v>41228</c:v>
                </c:pt>
                <c:pt idx="1408">
                  <c:v>41229</c:v>
                </c:pt>
                <c:pt idx="1409">
                  <c:v>41232</c:v>
                </c:pt>
                <c:pt idx="1410">
                  <c:v>41233</c:v>
                </c:pt>
                <c:pt idx="1411">
                  <c:v>41234</c:v>
                </c:pt>
                <c:pt idx="1412">
                  <c:v>41235</c:v>
                </c:pt>
                <c:pt idx="1413">
                  <c:v>41236</c:v>
                </c:pt>
                <c:pt idx="1414">
                  <c:v>41239</c:v>
                </c:pt>
                <c:pt idx="1415">
                  <c:v>41240</c:v>
                </c:pt>
                <c:pt idx="1416">
                  <c:v>41241</c:v>
                </c:pt>
                <c:pt idx="1417">
                  <c:v>41242</c:v>
                </c:pt>
                <c:pt idx="1418">
                  <c:v>41243</c:v>
                </c:pt>
                <c:pt idx="1419">
                  <c:v>41246</c:v>
                </c:pt>
                <c:pt idx="1420">
                  <c:v>41247</c:v>
                </c:pt>
                <c:pt idx="1421">
                  <c:v>41248</c:v>
                </c:pt>
                <c:pt idx="1422">
                  <c:v>41249</c:v>
                </c:pt>
                <c:pt idx="1423">
                  <c:v>41250</c:v>
                </c:pt>
                <c:pt idx="1424">
                  <c:v>41253</c:v>
                </c:pt>
                <c:pt idx="1425">
                  <c:v>41254</c:v>
                </c:pt>
                <c:pt idx="1426">
                  <c:v>41255</c:v>
                </c:pt>
                <c:pt idx="1427">
                  <c:v>41256</c:v>
                </c:pt>
                <c:pt idx="1428">
                  <c:v>41257</c:v>
                </c:pt>
                <c:pt idx="1429">
                  <c:v>41260</c:v>
                </c:pt>
                <c:pt idx="1430">
                  <c:v>41261</c:v>
                </c:pt>
                <c:pt idx="1431">
                  <c:v>41262</c:v>
                </c:pt>
                <c:pt idx="1432">
                  <c:v>41263</c:v>
                </c:pt>
                <c:pt idx="1433">
                  <c:v>41264</c:v>
                </c:pt>
                <c:pt idx="1434">
                  <c:v>41267</c:v>
                </c:pt>
                <c:pt idx="1435">
                  <c:v>41268</c:v>
                </c:pt>
                <c:pt idx="1436">
                  <c:v>41269</c:v>
                </c:pt>
                <c:pt idx="1437">
                  <c:v>41270</c:v>
                </c:pt>
                <c:pt idx="1438">
                  <c:v>41271</c:v>
                </c:pt>
                <c:pt idx="1439">
                  <c:v>41274</c:v>
                </c:pt>
                <c:pt idx="1440">
                  <c:v>41275</c:v>
                </c:pt>
                <c:pt idx="1441">
                  <c:v>41276</c:v>
                </c:pt>
                <c:pt idx="1442">
                  <c:v>41277</c:v>
                </c:pt>
                <c:pt idx="1443">
                  <c:v>41278</c:v>
                </c:pt>
                <c:pt idx="1444">
                  <c:v>41281</c:v>
                </c:pt>
                <c:pt idx="1445">
                  <c:v>41282</c:v>
                </c:pt>
                <c:pt idx="1446">
                  <c:v>41283</c:v>
                </c:pt>
                <c:pt idx="1447">
                  <c:v>41284</c:v>
                </c:pt>
                <c:pt idx="1448">
                  <c:v>41285</c:v>
                </c:pt>
                <c:pt idx="1449">
                  <c:v>41288</c:v>
                </c:pt>
                <c:pt idx="1450">
                  <c:v>41289</c:v>
                </c:pt>
                <c:pt idx="1451">
                  <c:v>41290</c:v>
                </c:pt>
                <c:pt idx="1452">
                  <c:v>41291</c:v>
                </c:pt>
                <c:pt idx="1453">
                  <c:v>41292</c:v>
                </c:pt>
                <c:pt idx="1454">
                  <c:v>41295</c:v>
                </c:pt>
                <c:pt idx="1455">
                  <c:v>41296</c:v>
                </c:pt>
                <c:pt idx="1456">
                  <c:v>41297</c:v>
                </c:pt>
                <c:pt idx="1457">
                  <c:v>41298</c:v>
                </c:pt>
                <c:pt idx="1458">
                  <c:v>41299</c:v>
                </c:pt>
                <c:pt idx="1459">
                  <c:v>41302</c:v>
                </c:pt>
                <c:pt idx="1460">
                  <c:v>41303</c:v>
                </c:pt>
                <c:pt idx="1461">
                  <c:v>41304</c:v>
                </c:pt>
                <c:pt idx="1462">
                  <c:v>41305</c:v>
                </c:pt>
                <c:pt idx="1463">
                  <c:v>41306</c:v>
                </c:pt>
                <c:pt idx="1464">
                  <c:v>41309</c:v>
                </c:pt>
                <c:pt idx="1465">
                  <c:v>41310</c:v>
                </c:pt>
                <c:pt idx="1466">
                  <c:v>41311</c:v>
                </c:pt>
                <c:pt idx="1467">
                  <c:v>41312</c:v>
                </c:pt>
                <c:pt idx="1468">
                  <c:v>41313</c:v>
                </c:pt>
                <c:pt idx="1469">
                  <c:v>41316</c:v>
                </c:pt>
                <c:pt idx="1470">
                  <c:v>41317</c:v>
                </c:pt>
                <c:pt idx="1471">
                  <c:v>41318</c:v>
                </c:pt>
                <c:pt idx="1472">
                  <c:v>41319</c:v>
                </c:pt>
                <c:pt idx="1473">
                  <c:v>41320</c:v>
                </c:pt>
                <c:pt idx="1474">
                  <c:v>41323</c:v>
                </c:pt>
                <c:pt idx="1475">
                  <c:v>41324</c:v>
                </c:pt>
                <c:pt idx="1476">
                  <c:v>41325</c:v>
                </c:pt>
                <c:pt idx="1477">
                  <c:v>41326</c:v>
                </c:pt>
                <c:pt idx="1478">
                  <c:v>41327</c:v>
                </c:pt>
                <c:pt idx="1479">
                  <c:v>41330</c:v>
                </c:pt>
                <c:pt idx="1480">
                  <c:v>41331</c:v>
                </c:pt>
                <c:pt idx="1481">
                  <c:v>41332</c:v>
                </c:pt>
                <c:pt idx="1482">
                  <c:v>41333</c:v>
                </c:pt>
                <c:pt idx="1483">
                  <c:v>41334</c:v>
                </c:pt>
                <c:pt idx="1484">
                  <c:v>41337</c:v>
                </c:pt>
                <c:pt idx="1485">
                  <c:v>41338</c:v>
                </c:pt>
                <c:pt idx="1486">
                  <c:v>41339</c:v>
                </c:pt>
                <c:pt idx="1487">
                  <c:v>41340</c:v>
                </c:pt>
                <c:pt idx="1488">
                  <c:v>41341</c:v>
                </c:pt>
                <c:pt idx="1489">
                  <c:v>41344</c:v>
                </c:pt>
                <c:pt idx="1490">
                  <c:v>41345</c:v>
                </c:pt>
                <c:pt idx="1491">
                  <c:v>41346</c:v>
                </c:pt>
                <c:pt idx="1492">
                  <c:v>41347</c:v>
                </c:pt>
                <c:pt idx="1493">
                  <c:v>41348</c:v>
                </c:pt>
                <c:pt idx="1494">
                  <c:v>41351</c:v>
                </c:pt>
                <c:pt idx="1495">
                  <c:v>41352</c:v>
                </c:pt>
                <c:pt idx="1496">
                  <c:v>41353</c:v>
                </c:pt>
                <c:pt idx="1497">
                  <c:v>41354</c:v>
                </c:pt>
                <c:pt idx="1498">
                  <c:v>41355</c:v>
                </c:pt>
                <c:pt idx="1499">
                  <c:v>41358</c:v>
                </c:pt>
                <c:pt idx="1500">
                  <c:v>41359</c:v>
                </c:pt>
                <c:pt idx="1501">
                  <c:v>41360</c:v>
                </c:pt>
                <c:pt idx="1502">
                  <c:v>41361</c:v>
                </c:pt>
                <c:pt idx="1503">
                  <c:v>41362</c:v>
                </c:pt>
                <c:pt idx="1504">
                  <c:v>41365</c:v>
                </c:pt>
                <c:pt idx="1505">
                  <c:v>41366</c:v>
                </c:pt>
                <c:pt idx="1506">
                  <c:v>41367</c:v>
                </c:pt>
                <c:pt idx="1507">
                  <c:v>41368</c:v>
                </c:pt>
                <c:pt idx="1508">
                  <c:v>41369</c:v>
                </c:pt>
                <c:pt idx="1509">
                  <c:v>41372</c:v>
                </c:pt>
                <c:pt idx="1510">
                  <c:v>41373</c:v>
                </c:pt>
                <c:pt idx="1511">
                  <c:v>41374</c:v>
                </c:pt>
                <c:pt idx="1512">
                  <c:v>41375</c:v>
                </c:pt>
                <c:pt idx="1513">
                  <c:v>41376</c:v>
                </c:pt>
                <c:pt idx="1514">
                  <c:v>41379</c:v>
                </c:pt>
                <c:pt idx="1515">
                  <c:v>41380</c:v>
                </c:pt>
                <c:pt idx="1516">
                  <c:v>41381</c:v>
                </c:pt>
                <c:pt idx="1517">
                  <c:v>41382</c:v>
                </c:pt>
                <c:pt idx="1518">
                  <c:v>41383</c:v>
                </c:pt>
                <c:pt idx="1519">
                  <c:v>41386</c:v>
                </c:pt>
                <c:pt idx="1520">
                  <c:v>41387</c:v>
                </c:pt>
                <c:pt idx="1521">
                  <c:v>41388</c:v>
                </c:pt>
                <c:pt idx="1522">
                  <c:v>41389</c:v>
                </c:pt>
                <c:pt idx="1523">
                  <c:v>41390</c:v>
                </c:pt>
                <c:pt idx="1524">
                  <c:v>41393</c:v>
                </c:pt>
                <c:pt idx="1525">
                  <c:v>41394</c:v>
                </c:pt>
                <c:pt idx="1526">
                  <c:v>41395</c:v>
                </c:pt>
                <c:pt idx="1527">
                  <c:v>41396</c:v>
                </c:pt>
                <c:pt idx="1528">
                  <c:v>41397</c:v>
                </c:pt>
                <c:pt idx="1529">
                  <c:v>41400</c:v>
                </c:pt>
                <c:pt idx="1530">
                  <c:v>41401</c:v>
                </c:pt>
                <c:pt idx="1531">
                  <c:v>41402</c:v>
                </c:pt>
                <c:pt idx="1532">
                  <c:v>41403</c:v>
                </c:pt>
                <c:pt idx="1533">
                  <c:v>41404</c:v>
                </c:pt>
                <c:pt idx="1534">
                  <c:v>41407</c:v>
                </c:pt>
                <c:pt idx="1535">
                  <c:v>41408</c:v>
                </c:pt>
                <c:pt idx="1536">
                  <c:v>41409</c:v>
                </c:pt>
                <c:pt idx="1537">
                  <c:v>41410</c:v>
                </c:pt>
                <c:pt idx="1538">
                  <c:v>41411</c:v>
                </c:pt>
                <c:pt idx="1539">
                  <c:v>41414</c:v>
                </c:pt>
                <c:pt idx="1540">
                  <c:v>41415</c:v>
                </c:pt>
                <c:pt idx="1541">
                  <c:v>41416</c:v>
                </c:pt>
                <c:pt idx="1542">
                  <c:v>41417</c:v>
                </c:pt>
                <c:pt idx="1543">
                  <c:v>41418</c:v>
                </c:pt>
                <c:pt idx="1544">
                  <c:v>41421</c:v>
                </c:pt>
                <c:pt idx="1545">
                  <c:v>41422</c:v>
                </c:pt>
                <c:pt idx="1546">
                  <c:v>41423</c:v>
                </c:pt>
                <c:pt idx="1547">
                  <c:v>41424</c:v>
                </c:pt>
                <c:pt idx="1548">
                  <c:v>41425</c:v>
                </c:pt>
              </c:numCache>
            </c:numRef>
          </c:xVal>
          <c:yVal>
            <c:numRef>
              <c:f>'RR beta'!$J$3:$J$1551</c:f>
              <c:numCache>
                <c:formatCode>General</c:formatCode>
                <c:ptCount val="1549"/>
                <c:pt idx="66">
                  <c:v>6.4241604126752394E-2</c:v>
                </c:pt>
                <c:pt idx="67">
                  <c:v>7.7767827270839404E-2</c:v>
                </c:pt>
                <c:pt idx="68">
                  <c:v>6.0486818289807599E-2</c:v>
                </c:pt>
                <c:pt idx="69">
                  <c:v>5.0850357963582303E-2</c:v>
                </c:pt>
                <c:pt idx="70">
                  <c:v>5.1074403703923202E-2</c:v>
                </c:pt>
                <c:pt idx="71">
                  <c:v>4.8395254761118701E-2</c:v>
                </c:pt>
                <c:pt idx="72">
                  <c:v>3.95074724246295E-2</c:v>
                </c:pt>
                <c:pt idx="73">
                  <c:v>4.0656176528104999E-2</c:v>
                </c:pt>
                <c:pt idx="74">
                  <c:v>3.8146965319114601E-2</c:v>
                </c:pt>
                <c:pt idx="75">
                  <c:v>3.8028218109737402E-2</c:v>
                </c:pt>
                <c:pt idx="76">
                  <c:v>3.5974694645823202E-2</c:v>
                </c:pt>
                <c:pt idx="77">
                  <c:v>3.8009912629299099E-2</c:v>
                </c:pt>
                <c:pt idx="78">
                  <c:v>4.3460267125799999E-2</c:v>
                </c:pt>
                <c:pt idx="79">
                  <c:v>4.37039911657367E-2</c:v>
                </c:pt>
                <c:pt idx="80">
                  <c:v>4.0525725035610798E-2</c:v>
                </c:pt>
                <c:pt idx="81">
                  <c:v>3.9386386306112298E-2</c:v>
                </c:pt>
                <c:pt idx="82">
                  <c:v>4.59827779746508E-2</c:v>
                </c:pt>
                <c:pt idx="83">
                  <c:v>4.16138106911269E-2</c:v>
                </c:pt>
                <c:pt idx="84">
                  <c:v>4.1494241171317503E-2</c:v>
                </c:pt>
                <c:pt idx="85">
                  <c:v>3.5684170297011202E-2</c:v>
                </c:pt>
                <c:pt idx="86">
                  <c:v>3.36256698076964E-2</c:v>
                </c:pt>
                <c:pt idx="87">
                  <c:v>3.92737760869587E-2</c:v>
                </c:pt>
                <c:pt idx="88">
                  <c:v>4.2758956797792201E-2</c:v>
                </c:pt>
                <c:pt idx="89">
                  <c:v>3.3556036745451302E-2</c:v>
                </c:pt>
                <c:pt idx="90">
                  <c:v>3.32196209602552E-2</c:v>
                </c:pt>
                <c:pt idx="91">
                  <c:v>3.4854101338055499E-2</c:v>
                </c:pt>
                <c:pt idx="92">
                  <c:v>3.6749390370742603E-2</c:v>
                </c:pt>
                <c:pt idx="93">
                  <c:v>3.6908822796456103E-2</c:v>
                </c:pt>
                <c:pt idx="94">
                  <c:v>3.71063969447833E-2</c:v>
                </c:pt>
                <c:pt idx="95">
                  <c:v>3.3259379854209098E-2</c:v>
                </c:pt>
                <c:pt idx="96">
                  <c:v>3.7457410317345299E-2</c:v>
                </c:pt>
                <c:pt idx="97">
                  <c:v>3.7506221809306003E-2</c:v>
                </c:pt>
                <c:pt idx="98">
                  <c:v>3.9174870621545101E-2</c:v>
                </c:pt>
                <c:pt idx="99">
                  <c:v>4.2441124316605898E-2</c:v>
                </c:pt>
                <c:pt idx="100">
                  <c:v>3.86018565983152E-2</c:v>
                </c:pt>
                <c:pt idx="101">
                  <c:v>3.7023843664000702E-2</c:v>
                </c:pt>
                <c:pt idx="102">
                  <c:v>3.5140234958441999E-2</c:v>
                </c:pt>
                <c:pt idx="103">
                  <c:v>4.0431419859936799E-2</c:v>
                </c:pt>
                <c:pt idx="104">
                  <c:v>3.86873828466942E-2</c:v>
                </c:pt>
                <c:pt idx="105">
                  <c:v>3.9164074665579501E-2</c:v>
                </c:pt>
                <c:pt idx="106">
                  <c:v>4.2855610902695802E-2</c:v>
                </c:pt>
                <c:pt idx="107">
                  <c:v>4.03820037914372E-2</c:v>
                </c:pt>
                <c:pt idx="108">
                  <c:v>4.1240554795634099E-2</c:v>
                </c:pt>
                <c:pt idx="109">
                  <c:v>4.1962777703321498E-2</c:v>
                </c:pt>
                <c:pt idx="110">
                  <c:v>1.9904562336407802E-2</c:v>
                </c:pt>
                <c:pt idx="111">
                  <c:v>2.00711103684332E-2</c:v>
                </c:pt>
                <c:pt idx="112">
                  <c:v>2.05572412220816E-2</c:v>
                </c:pt>
                <c:pt idx="113">
                  <c:v>2.4983750294396902E-2</c:v>
                </c:pt>
                <c:pt idx="114">
                  <c:v>2.0038923306567299E-2</c:v>
                </c:pt>
                <c:pt idx="115">
                  <c:v>2.0826085645501001E-2</c:v>
                </c:pt>
                <c:pt idx="116">
                  <c:v>2.73016662495261E-2</c:v>
                </c:pt>
                <c:pt idx="117">
                  <c:v>2.5562032361634301E-2</c:v>
                </c:pt>
                <c:pt idx="118">
                  <c:v>2.4043254554552199E-2</c:v>
                </c:pt>
                <c:pt idx="119">
                  <c:v>2.34613431265327E-2</c:v>
                </c:pt>
                <c:pt idx="120">
                  <c:v>5.9578606235084999E-2</c:v>
                </c:pt>
                <c:pt idx="121">
                  <c:v>7.5701207560128797E-2</c:v>
                </c:pt>
                <c:pt idx="122">
                  <c:v>8.9810151729334098E-2</c:v>
                </c:pt>
                <c:pt idx="123">
                  <c:v>8.68989207255043E-2</c:v>
                </c:pt>
                <c:pt idx="124">
                  <c:v>8.7337211165217296E-2</c:v>
                </c:pt>
                <c:pt idx="125">
                  <c:v>0.10066523215041701</c:v>
                </c:pt>
                <c:pt idx="126">
                  <c:v>0.10411402566347699</c:v>
                </c:pt>
                <c:pt idx="127">
                  <c:v>0.10280879706478201</c:v>
                </c:pt>
                <c:pt idx="128">
                  <c:v>0.102745093171199</c:v>
                </c:pt>
                <c:pt idx="129">
                  <c:v>0.105728659699241</c:v>
                </c:pt>
                <c:pt idx="130">
                  <c:v>0.102271749977092</c:v>
                </c:pt>
                <c:pt idx="131">
                  <c:v>9.9391623477018007E-2</c:v>
                </c:pt>
                <c:pt idx="132">
                  <c:v>9.92710950893987E-2</c:v>
                </c:pt>
                <c:pt idx="133">
                  <c:v>9.9017020820252696E-2</c:v>
                </c:pt>
                <c:pt idx="134">
                  <c:v>0.10353121033073399</c:v>
                </c:pt>
                <c:pt idx="135">
                  <c:v>0.10163353905840999</c:v>
                </c:pt>
                <c:pt idx="136">
                  <c:v>0.103556432025428</c:v>
                </c:pt>
                <c:pt idx="137">
                  <c:v>0.123139266687898</c:v>
                </c:pt>
                <c:pt idx="138">
                  <c:v>0.13072776784538701</c:v>
                </c:pt>
                <c:pt idx="139">
                  <c:v>0.131738202221893</c:v>
                </c:pt>
                <c:pt idx="140">
                  <c:v>0.13347059726091501</c:v>
                </c:pt>
                <c:pt idx="141">
                  <c:v>0.13411181570793801</c:v>
                </c:pt>
                <c:pt idx="142">
                  <c:v>0.135749548851578</c:v>
                </c:pt>
                <c:pt idx="143">
                  <c:v>0.118997996423963</c:v>
                </c:pt>
                <c:pt idx="144">
                  <c:v>0.117108174518901</c:v>
                </c:pt>
                <c:pt idx="145">
                  <c:v>0.111581822443363</c:v>
                </c:pt>
                <c:pt idx="146">
                  <c:v>0.11455314768496699</c:v>
                </c:pt>
                <c:pt idx="147">
                  <c:v>0.10855415123145799</c:v>
                </c:pt>
                <c:pt idx="148">
                  <c:v>0.10802609608776401</c:v>
                </c:pt>
                <c:pt idx="149">
                  <c:v>0.10634730586635401</c:v>
                </c:pt>
                <c:pt idx="150">
                  <c:v>0.10846723696954</c:v>
                </c:pt>
                <c:pt idx="151">
                  <c:v>0.115813929446433</c:v>
                </c:pt>
                <c:pt idx="152">
                  <c:v>0.120634590760979</c:v>
                </c:pt>
                <c:pt idx="153">
                  <c:v>0.123296101197374</c:v>
                </c:pt>
                <c:pt idx="154">
                  <c:v>0.12314995314484101</c:v>
                </c:pt>
                <c:pt idx="155">
                  <c:v>0.12081303003954801</c:v>
                </c:pt>
                <c:pt idx="156">
                  <c:v>0.118405911342176</c:v>
                </c:pt>
                <c:pt idx="157">
                  <c:v>0.11993582546328101</c:v>
                </c:pt>
                <c:pt idx="158">
                  <c:v>0.122614217173388</c:v>
                </c:pt>
                <c:pt idx="159">
                  <c:v>0.125381120938756</c:v>
                </c:pt>
                <c:pt idx="160">
                  <c:v>0.1283172821504</c:v>
                </c:pt>
                <c:pt idx="161">
                  <c:v>0.13256594981525199</c:v>
                </c:pt>
                <c:pt idx="162">
                  <c:v>0.13165489285044901</c:v>
                </c:pt>
                <c:pt idx="163">
                  <c:v>0.13090520835365199</c:v>
                </c:pt>
                <c:pt idx="164">
                  <c:v>0.13240518836026899</c:v>
                </c:pt>
                <c:pt idx="165">
                  <c:v>0.132330796706812</c:v>
                </c:pt>
                <c:pt idx="166">
                  <c:v>0.13644357343193</c:v>
                </c:pt>
                <c:pt idx="167">
                  <c:v>0.14221269446108001</c:v>
                </c:pt>
                <c:pt idx="168">
                  <c:v>0.15038211041795299</c:v>
                </c:pt>
                <c:pt idx="169">
                  <c:v>0.148007189173508</c:v>
                </c:pt>
                <c:pt idx="170">
                  <c:v>0.18650739958123799</c:v>
                </c:pt>
                <c:pt idx="171">
                  <c:v>0.19107335729910699</c:v>
                </c:pt>
                <c:pt idx="172">
                  <c:v>0.188941396572611</c:v>
                </c:pt>
                <c:pt idx="173">
                  <c:v>0.19332023053577299</c:v>
                </c:pt>
                <c:pt idx="174">
                  <c:v>0.19286810838284499</c:v>
                </c:pt>
                <c:pt idx="175">
                  <c:v>0.19255804141438199</c:v>
                </c:pt>
                <c:pt idx="176">
                  <c:v>0.18407500666691601</c:v>
                </c:pt>
                <c:pt idx="177">
                  <c:v>0.18449795597794399</c:v>
                </c:pt>
                <c:pt idx="178">
                  <c:v>0.18461568815851001</c:v>
                </c:pt>
                <c:pt idx="179">
                  <c:v>0.19403893375585601</c:v>
                </c:pt>
                <c:pt idx="180">
                  <c:v>0.19509097043752899</c:v>
                </c:pt>
                <c:pt idx="181">
                  <c:v>0.190827410372189</c:v>
                </c:pt>
                <c:pt idx="182">
                  <c:v>0.185372079885816</c:v>
                </c:pt>
                <c:pt idx="183">
                  <c:v>0.186162370171261</c:v>
                </c:pt>
                <c:pt idx="184">
                  <c:v>0.184715389553222</c:v>
                </c:pt>
                <c:pt idx="185">
                  <c:v>0.192696310117942</c:v>
                </c:pt>
                <c:pt idx="186">
                  <c:v>0.17414861047197699</c:v>
                </c:pt>
                <c:pt idx="187">
                  <c:v>0.152574939904871</c:v>
                </c:pt>
                <c:pt idx="188">
                  <c:v>0.14583391751920299</c:v>
                </c:pt>
                <c:pt idx="189">
                  <c:v>0.14900924963879</c:v>
                </c:pt>
                <c:pt idx="190">
                  <c:v>0.14872777665026601</c:v>
                </c:pt>
                <c:pt idx="191">
                  <c:v>0.14466063801851001</c:v>
                </c:pt>
                <c:pt idx="192">
                  <c:v>0.14381026026111801</c:v>
                </c:pt>
                <c:pt idx="193">
                  <c:v>0.142468290824182</c:v>
                </c:pt>
                <c:pt idx="194">
                  <c:v>0.13800785466691001</c:v>
                </c:pt>
                <c:pt idx="195">
                  <c:v>0.13557598527554399</c:v>
                </c:pt>
                <c:pt idx="196">
                  <c:v>0.13719997633511199</c:v>
                </c:pt>
                <c:pt idx="197">
                  <c:v>0.13609309073122</c:v>
                </c:pt>
                <c:pt idx="198">
                  <c:v>0.13623341578409601</c:v>
                </c:pt>
                <c:pt idx="199">
                  <c:v>0.13670659524223899</c:v>
                </c:pt>
                <c:pt idx="200">
                  <c:v>0.13594612452304899</c:v>
                </c:pt>
                <c:pt idx="201">
                  <c:v>0.13606079734048901</c:v>
                </c:pt>
                <c:pt idx="202">
                  <c:v>0.13449270056944301</c:v>
                </c:pt>
                <c:pt idx="203">
                  <c:v>0.124871749675368</c:v>
                </c:pt>
                <c:pt idx="204">
                  <c:v>0.11462053559220001</c:v>
                </c:pt>
                <c:pt idx="205">
                  <c:v>0.104665311124309</c:v>
                </c:pt>
                <c:pt idx="206">
                  <c:v>0.10266563824824</c:v>
                </c:pt>
                <c:pt idx="207">
                  <c:v>9.2966144749387997E-2</c:v>
                </c:pt>
                <c:pt idx="208">
                  <c:v>9.3717475430787206E-2</c:v>
                </c:pt>
                <c:pt idx="209">
                  <c:v>0.104918063721535</c:v>
                </c:pt>
                <c:pt idx="210">
                  <c:v>9.7376543083060596E-2</c:v>
                </c:pt>
                <c:pt idx="211">
                  <c:v>0.102225877657154</c:v>
                </c:pt>
                <c:pt idx="212">
                  <c:v>0.10244724288052599</c:v>
                </c:pt>
                <c:pt idx="213">
                  <c:v>0.105779520289844</c:v>
                </c:pt>
                <c:pt idx="214">
                  <c:v>0.107547585408584</c:v>
                </c:pt>
                <c:pt idx="215">
                  <c:v>0.113309507560129</c:v>
                </c:pt>
                <c:pt idx="216">
                  <c:v>0.11229312626904001</c:v>
                </c:pt>
                <c:pt idx="217">
                  <c:v>9.6317712672329497E-2</c:v>
                </c:pt>
                <c:pt idx="218">
                  <c:v>9.0732599629408703E-2</c:v>
                </c:pt>
                <c:pt idx="219">
                  <c:v>9.0601965272204807E-2</c:v>
                </c:pt>
                <c:pt idx="220">
                  <c:v>8.9503037984282302E-2</c:v>
                </c:pt>
                <c:pt idx="221">
                  <c:v>9.3032348607697005E-2</c:v>
                </c:pt>
                <c:pt idx="222">
                  <c:v>9.4140493930394795E-2</c:v>
                </c:pt>
                <c:pt idx="223">
                  <c:v>8.7489962633297697E-2</c:v>
                </c:pt>
                <c:pt idx="224">
                  <c:v>8.4940370414033003E-2</c:v>
                </c:pt>
                <c:pt idx="225">
                  <c:v>8.1545319359853194E-2</c:v>
                </c:pt>
                <c:pt idx="226">
                  <c:v>7.8394807109555695E-2</c:v>
                </c:pt>
                <c:pt idx="227">
                  <c:v>7.7351531384387398E-2</c:v>
                </c:pt>
                <c:pt idx="228">
                  <c:v>7.6949378269107999E-2</c:v>
                </c:pt>
                <c:pt idx="229">
                  <c:v>7.7648854609696297E-2</c:v>
                </c:pt>
                <c:pt idx="230">
                  <c:v>7.7531517377067399E-2</c:v>
                </c:pt>
                <c:pt idx="231">
                  <c:v>8.2056786251381603E-2</c:v>
                </c:pt>
                <c:pt idx="232">
                  <c:v>8.2482274412923801E-2</c:v>
                </c:pt>
                <c:pt idx="233">
                  <c:v>8.3453957359853406E-2</c:v>
                </c:pt>
                <c:pt idx="234">
                  <c:v>7.7635337141108193E-2</c:v>
                </c:pt>
                <c:pt idx="235">
                  <c:v>7.7555390216938996E-2</c:v>
                </c:pt>
                <c:pt idx="236">
                  <c:v>5.3849253190842099E-2</c:v>
                </c:pt>
                <c:pt idx="237">
                  <c:v>4.9798272703604103E-2</c:v>
                </c:pt>
                <c:pt idx="238">
                  <c:v>4.9246688965478097E-2</c:v>
                </c:pt>
                <c:pt idx="239">
                  <c:v>4.6944732048115202E-2</c:v>
                </c:pt>
                <c:pt idx="240">
                  <c:v>4.6319158856389701E-2</c:v>
                </c:pt>
                <c:pt idx="241">
                  <c:v>4.7670508530001397E-2</c:v>
                </c:pt>
                <c:pt idx="242">
                  <c:v>4.8608428618428297E-2</c:v>
                </c:pt>
                <c:pt idx="243">
                  <c:v>4.4013869235212902E-2</c:v>
                </c:pt>
                <c:pt idx="244">
                  <c:v>4.44020445187263E-2</c:v>
                </c:pt>
                <c:pt idx="245">
                  <c:v>4.4467071149863001E-2</c:v>
                </c:pt>
                <c:pt idx="246">
                  <c:v>4.3050466186595499E-2</c:v>
                </c:pt>
                <c:pt idx="247">
                  <c:v>4.6864692340589501E-2</c:v>
                </c:pt>
                <c:pt idx="248">
                  <c:v>4.7268267835430103E-2</c:v>
                </c:pt>
                <c:pt idx="249">
                  <c:v>4.7994729492196103E-2</c:v>
                </c:pt>
                <c:pt idx="250">
                  <c:v>4.8620840639172602E-2</c:v>
                </c:pt>
                <c:pt idx="251">
                  <c:v>4.5485023813472802E-2</c:v>
                </c:pt>
                <c:pt idx="252">
                  <c:v>4.55553723677629E-2</c:v>
                </c:pt>
                <c:pt idx="253">
                  <c:v>4.7833781904964297E-2</c:v>
                </c:pt>
                <c:pt idx="254">
                  <c:v>4.6544836203505503E-2</c:v>
                </c:pt>
                <c:pt idx="255">
                  <c:v>4.7144572880677103E-2</c:v>
                </c:pt>
                <c:pt idx="256">
                  <c:v>4.7084390095439702E-2</c:v>
                </c:pt>
                <c:pt idx="257">
                  <c:v>4.5589839630356399E-2</c:v>
                </c:pt>
                <c:pt idx="258">
                  <c:v>5.0665048924962902E-2</c:v>
                </c:pt>
                <c:pt idx="259">
                  <c:v>4.11489716293299E-2</c:v>
                </c:pt>
                <c:pt idx="260">
                  <c:v>3.6739019859963501E-2</c:v>
                </c:pt>
                <c:pt idx="261">
                  <c:v>4.2716022079144003E-2</c:v>
                </c:pt>
                <c:pt idx="262">
                  <c:v>5.6784844484819103E-2</c:v>
                </c:pt>
                <c:pt idx="263">
                  <c:v>5.7215982330415201E-2</c:v>
                </c:pt>
                <c:pt idx="264">
                  <c:v>5.7039635067070597E-2</c:v>
                </c:pt>
                <c:pt idx="265">
                  <c:v>6.0830569652035801E-2</c:v>
                </c:pt>
                <c:pt idx="266">
                  <c:v>5.3856374173331598E-2</c:v>
                </c:pt>
                <c:pt idx="267">
                  <c:v>5.4273292803425299E-2</c:v>
                </c:pt>
                <c:pt idx="268">
                  <c:v>5.4290346775551501E-2</c:v>
                </c:pt>
                <c:pt idx="269">
                  <c:v>5.4451823271934E-2</c:v>
                </c:pt>
                <c:pt idx="270">
                  <c:v>6.3840731904866402E-2</c:v>
                </c:pt>
                <c:pt idx="271">
                  <c:v>6.5448461323475399E-2</c:v>
                </c:pt>
                <c:pt idx="272">
                  <c:v>6.6604091949224703E-2</c:v>
                </c:pt>
                <c:pt idx="273">
                  <c:v>7.0281812432189297E-2</c:v>
                </c:pt>
                <c:pt idx="274">
                  <c:v>6.9808039718316006E-2</c:v>
                </c:pt>
                <c:pt idx="275">
                  <c:v>7.0790563629495998E-2</c:v>
                </c:pt>
                <c:pt idx="276">
                  <c:v>7.5431230513997194E-2</c:v>
                </c:pt>
                <c:pt idx="277">
                  <c:v>7.2172741667065596E-2</c:v>
                </c:pt>
                <c:pt idx="278">
                  <c:v>7.3122282730283497E-2</c:v>
                </c:pt>
                <c:pt idx="279">
                  <c:v>7.3633776131168394E-2</c:v>
                </c:pt>
                <c:pt idx="280">
                  <c:v>7.3202250340323696E-2</c:v>
                </c:pt>
                <c:pt idx="281">
                  <c:v>7.2293716709238703E-2</c:v>
                </c:pt>
                <c:pt idx="282">
                  <c:v>7.1811627061029198E-2</c:v>
                </c:pt>
                <c:pt idx="283">
                  <c:v>7.4326973075526603E-2</c:v>
                </c:pt>
                <c:pt idx="284">
                  <c:v>7.4570067399165704E-2</c:v>
                </c:pt>
                <c:pt idx="285">
                  <c:v>7.2655519609732794E-2</c:v>
                </c:pt>
                <c:pt idx="286">
                  <c:v>7.0548268888148899E-2</c:v>
                </c:pt>
                <c:pt idx="287">
                  <c:v>6.7963855109298393E-2</c:v>
                </c:pt>
                <c:pt idx="288">
                  <c:v>6.8333551203708195E-2</c:v>
                </c:pt>
                <c:pt idx="289">
                  <c:v>7.1102063463879803E-2</c:v>
                </c:pt>
                <c:pt idx="290">
                  <c:v>7.2544891491196001E-2</c:v>
                </c:pt>
                <c:pt idx="291">
                  <c:v>7.2299235912542906E-2</c:v>
                </c:pt>
                <c:pt idx="292">
                  <c:v>7.2657905044077806E-2</c:v>
                </c:pt>
                <c:pt idx="293">
                  <c:v>7.2463201700125102E-2</c:v>
                </c:pt>
                <c:pt idx="294">
                  <c:v>7.2481491895944494E-2</c:v>
                </c:pt>
                <c:pt idx="295">
                  <c:v>7.3648118777679197E-2</c:v>
                </c:pt>
                <c:pt idx="296">
                  <c:v>7.2025967996457094E-2</c:v>
                </c:pt>
                <c:pt idx="297">
                  <c:v>6.8407649859847902E-2</c:v>
                </c:pt>
                <c:pt idx="298">
                  <c:v>6.8698077073893193E-2</c:v>
                </c:pt>
                <c:pt idx="299">
                  <c:v>6.3427904514042496E-2</c:v>
                </c:pt>
                <c:pt idx="300">
                  <c:v>6.25399352987277E-2</c:v>
                </c:pt>
                <c:pt idx="301">
                  <c:v>6.2369831945912599E-2</c:v>
                </c:pt>
                <c:pt idx="302">
                  <c:v>6.3512462772990497E-2</c:v>
                </c:pt>
                <c:pt idx="303">
                  <c:v>6.4312597693937698E-2</c:v>
                </c:pt>
                <c:pt idx="304">
                  <c:v>6.6336333591351798E-2</c:v>
                </c:pt>
                <c:pt idx="305">
                  <c:v>6.9263729379216904E-2</c:v>
                </c:pt>
                <c:pt idx="306">
                  <c:v>7.1262268901676598E-2</c:v>
                </c:pt>
                <c:pt idx="307">
                  <c:v>7.0662936249481695E-2</c:v>
                </c:pt>
                <c:pt idx="308">
                  <c:v>7.2024951092572398E-2</c:v>
                </c:pt>
                <c:pt idx="309">
                  <c:v>7.5852411589198296E-2</c:v>
                </c:pt>
                <c:pt idx="310">
                  <c:v>7.5211376773118704E-2</c:v>
                </c:pt>
                <c:pt idx="311">
                  <c:v>7.6660670139085493E-2</c:v>
                </c:pt>
                <c:pt idx="312">
                  <c:v>7.7333338564295195E-2</c:v>
                </c:pt>
                <c:pt idx="313">
                  <c:v>7.7504635220809595E-2</c:v>
                </c:pt>
                <c:pt idx="314">
                  <c:v>7.43890284941498E-2</c:v>
                </c:pt>
                <c:pt idx="315">
                  <c:v>7.3838404692403201E-2</c:v>
                </c:pt>
                <c:pt idx="316">
                  <c:v>7.6690531149597702E-2</c:v>
                </c:pt>
                <c:pt idx="317">
                  <c:v>7.3664661903205003E-2</c:v>
                </c:pt>
                <c:pt idx="318">
                  <c:v>7.2777455734098398E-2</c:v>
                </c:pt>
                <c:pt idx="319">
                  <c:v>7.7672092720685301E-2</c:v>
                </c:pt>
                <c:pt idx="320">
                  <c:v>7.5139931076447702E-2</c:v>
                </c:pt>
                <c:pt idx="321">
                  <c:v>7.4605103208877394E-2</c:v>
                </c:pt>
                <c:pt idx="322">
                  <c:v>7.7459943675398005E-2</c:v>
                </c:pt>
                <c:pt idx="323">
                  <c:v>8.1079624502764805E-2</c:v>
                </c:pt>
                <c:pt idx="324">
                  <c:v>7.6474711388793901E-2</c:v>
                </c:pt>
                <c:pt idx="325">
                  <c:v>8.5401445014362906E-2</c:v>
                </c:pt>
                <c:pt idx="326">
                  <c:v>8.9077956454995805E-2</c:v>
                </c:pt>
                <c:pt idx="327">
                  <c:v>8.4409257409787206E-2</c:v>
                </c:pt>
                <c:pt idx="328">
                  <c:v>7.2994749492043098E-2</c:v>
                </c:pt>
                <c:pt idx="329">
                  <c:v>7.2921129463190001E-2</c:v>
                </c:pt>
                <c:pt idx="330">
                  <c:v>6.8806397085956095E-2</c:v>
                </c:pt>
                <c:pt idx="331">
                  <c:v>6.6144162458920699E-2</c:v>
                </c:pt>
                <c:pt idx="332">
                  <c:v>7.5906121607338103E-2</c:v>
                </c:pt>
                <c:pt idx="333">
                  <c:v>7.5799956883667294E-2</c:v>
                </c:pt>
                <c:pt idx="334">
                  <c:v>7.6851220819627697E-2</c:v>
                </c:pt>
                <c:pt idx="335">
                  <c:v>7.7928562792187503E-2</c:v>
                </c:pt>
                <c:pt idx="336">
                  <c:v>6.97904954983085E-2</c:v>
                </c:pt>
                <c:pt idx="337">
                  <c:v>6.9394834748376003E-2</c:v>
                </c:pt>
                <c:pt idx="338">
                  <c:v>7.0321790471244594E-2</c:v>
                </c:pt>
                <c:pt idx="339">
                  <c:v>6.9623406166926805E-2</c:v>
                </c:pt>
                <c:pt idx="340">
                  <c:v>7.0382141471391393E-2</c:v>
                </c:pt>
                <c:pt idx="341">
                  <c:v>7.2213892260677204E-2</c:v>
                </c:pt>
                <c:pt idx="342">
                  <c:v>7.1418655165976896E-2</c:v>
                </c:pt>
                <c:pt idx="343">
                  <c:v>7.4135466395371594E-2</c:v>
                </c:pt>
                <c:pt idx="344">
                  <c:v>7.5418134251031499E-2</c:v>
                </c:pt>
                <c:pt idx="345">
                  <c:v>7.5107705648466E-2</c:v>
                </c:pt>
                <c:pt idx="346">
                  <c:v>7.4822423877503194E-2</c:v>
                </c:pt>
                <c:pt idx="347">
                  <c:v>7.7576463263598794E-2</c:v>
                </c:pt>
                <c:pt idx="348">
                  <c:v>7.7523041592619399E-2</c:v>
                </c:pt>
                <c:pt idx="349">
                  <c:v>7.8450550835354002E-2</c:v>
                </c:pt>
                <c:pt idx="350">
                  <c:v>9.1617137838889404E-2</c:v>
                </c:pt>
                <c:pt idx="351">
                  <c:v>9.5856410581149007E-2</c:v>
                </c:pt>
                <c:pt idx="352">
                  <c:v>0.119915209590016</c:v>
                </c:pt>
                <c:pt idx="353">
                  <c:v>0.120286635222409</c:v>
                </c:pt>
                <c:pt idx="354">
                  <c:v>0.120256588717622</c:v>
                </c:pt>
                <c:pt idx="355">
                  <c:v>0.11991201684663801</c:v>
                </c:pt>
                <c:pt idx="356">
                  <c:v>0.11846500068982101</c:v>
                </c:pt>
                <c:pt idx="357">
                  <c:v>0.117997217728277</c:v>
                </c:pt>
                <c:pt idx="358">
                  <c:v>0.118753900849336</c:v>
                </c:pt>
                <c:pt idx="359">
                  <c:v>0.119322579047413</c:v>
                </c:pt>
                <c:pt idx="360">
                  <c:v>0.119145683087426</c:v>
                </c:pt>
                <c:pt idx="361">
                  <c:v>0.120099121290613</c:v>
                </c:pt>
                <c:pt idx="362">
                  <c:v>0.12301181505597999</c:v>
                </c:pt>
                <c:pt idx="363">
                  <c:v>0.123126811087545</c:v>
                </c:pt>
                <c:pt idx="364">
                  <c:v>0.12293927844554001</c:v>
                </c:pt>
                <c:pt idx="365">
                  <c:v>0.12585110100237001</c:v>
                </c:pt>
                <c:pt idx="366">
                  <c:v>0.12631755005835599</c:v>
                </c:pt>
                <c:pt idx="367">
                  <c:v>0.12626256340199701</c:v>
                </c:pt>
                <c:pt idx="368">
                  <c:v>0.12562288171341099</c:v>
                </c:pt>
                <c:pt idx="369">
                  <c:v>0.12738163965009999</c:v>
                </c:pt>
                <c:pt idx="370">
                  <c:v>0.12711851171504199</c:v>
                </c:pt>
                <c:pt idx="371">
                  <c:v>0.122221349951962</c:v>
                </c:pt>
                <c:pt idx="372">
                  <c:v>0.125740201861333</c:v>
                </c:pt>
                <c:pt idx="373">
                  <c:v>0.121818038354136</c:v>
                </c:pt>
                <c:pt idx="374">
                  <c:v>0.115848875797496</c:v>
                </c:pt>
                <c:pt idx="375">
                  <c:v>0.112349532255258</c:v>
                </c:pt>
                <c:pt idx="376">
                  <c:v>0.11288153145315701</c:v>
                </c:pt>
                <c:pt idx="377">
                  <c:v>0.107473237054901</c:v>
                </c:pt>
                <c:pt idx="378">
                  <c:v>0.109455863727696</c:v>
                </c:pt>
                <c:pt idx="379">
                  <c:v>0.1092131312255</c:v>
                </c:pt>
                <c:pt idx="380">
                  <c:v>0.111156774980778</c:v>
                </c:pt>
                <c:pt idx="381">
                  <c:v>0.14876747407129901</c:v>
                </c:pt>
                <c:pt idx="382">
                  <c:v>0.15011536850610799</c:v>
                </c:pt>
                <c:pt idx="383">
                  <c:v>0.156286424430015</c:v>
                </c:pt>
                <c:pt idx="384">
                  <c:v>0.15614440794852799</c:v>
                </c:pt>
                <c:pt idx="385">
                  <c:v>0.15839528900692301</c:v>
                </c:pt>
                <c:pt idx="386">
                  <c:v>0.16275764658153299</c:v>
                </c:pt>
                <c:pt idx="387">
                  <c:v>0.16394318934089799</c:v>
                </c:pt>
                <c:pt idx="388">
                  <c:v>0.16667253563697301</c:v>
                </c:pt>
                <c:pt idx="389">
                  <c:v>0.167166745380256</c:v>
                </c:pt>
                <c:pt idx="390">
                  <c:v>0.165907387724443</c:v>
                </c:pt>
                <c:pt idx="391">
                  <c:v>0.17003419493670299</c:v>
                </c:pt>
                <c:pt idx="392">
                  <c:v>0.16926887280132999</c:v>
                </c:pt>
                <c:pt idx="393">
                  <c:v>0.170416921870784</c:v>
                </c:pt>
                <c:pt idx="394">
                  <c:v>0.174980448452669</c:v>
                </c:pt>
                <c:pt idx="395">
                  <c:v>0.17942265220536999</c:v>
                </c:pt>
                <c:pt idx="396">
                  <c:v>0.18381816837347101</c:v>
                </c:pt>
                <c:pt idx="397">
                  <c:v>0.187252495142716</c:v>
                </c:pt>
                <c:pt idx="398">
                  <c:v>0.18923333919954499</c:v>
                </c:pt>
                <c:pt idx="399">
                  <c:v>0.18637189380126001</c:v>
                </c:pt>
                <c:pt idx="400">
                  <c:v>0.18679228034705</c:v>
                </c:pt>
                <c:pt idx="401">
                  <c:v>0.19652407965663901</c:v>
                </c:pt>
                <c:pt idx="402">
                  <c:v>0.196075426923324</c:v>
                </c:pt>
                <c:pt idx="403">
                  <c:v>0.21309790076639201</c:v>
                </c:pt>
                <c:pt idx="404">
                  <c:v>0.211039862587696</c:v>
                </c:pt>
                <c:pt idx="405">
                  <c:v>0.212430231885399</c:v>
                </c:pt>
                <c:pt idx="406">
                  <c:v>0.19790479955099899</c:v>
                </c:pt>
                <c:pt idx="407">
                  <c:v>0.20191300257362901</c:v>
                </c:pt>
                <c:pt idx="408">
                  <c:v>0.20256390843795599</c:v>
                </c:pt>
                <c:pt idx="409">
                  <c:v>0.20208029631386701</c:v>
                </c:pt>
                <c:pt idx="410">
                  <c:v>0.19581476942208001</c:v>
                </c:pt>
                <c:pt idx="411">
                  <c:v>0.196550574009664</c:v>
                </c:pt>
                <c:pt idx="412">
                  <c:v>0.182505062698329</c:v>
                </c:pt>
                <c:pt idx="413">
                  <c:v>0.18205934978638999</c:v>
                </c:pt>
                <c:pt idx="414">
                  <c:v>0.18242792622179799</c:v>
                </c:pt>
                <c:pt idx="415">
                  <c:v>0.18113720332983499</c:v>
                </c:pt>
                <c:pt idx="416">
                  <c:v>0.18192705272184301</c:v>
                </c:pt>
                <c:pt idx="417">
                  <c:v>0.18153800298539899</c:v>
                </c:pt>
                <c:pt idx="418">
                  <c:v>0.173545010513872</c:v>
                </c:pt>
                <c:pt idx="419">
                  <c:v>0.17438061528146701</c:v>
                </c:pt>
                <c:pt idx="420">
                  <c:v>0.174304660719933</c:v>
                </c:pt>
                <c:pt idx="421">
                  <c:v>0.17355127942012699</c:v>
                </c:pt>
                <c:pt idx="422">
                  <c:v>0.17384033359260301</c:v>
                </c:pt>
                <c:pt idx="423">
                  <c:v>0.17427847011425501</c:v>
                </c:pt>
                <c:pt idx="424">
                  <c:v>0.15826992110830801</c:v>
                </c:pt>
                <c:pt idx="425">
                  <c:v>0.16196571569121701</c:v>
                </c:pt>
                <c:pt idx="426">
                  <c:v>0.15768569598408999</c:v>
                </c:pt>
                <c:pt idx="427">
                  <c:v>0.15784807791573899</c:v>
                </c:pt>
                <c:pt idx="428">
                  <c:v>0.15637800225211199</c:v>
                </c:pt>
                <c:pt idx="429">
                  <c:v>0.15657929684761601</c:v>
                </c:pt>
                <c:pt idx="430">
                  <c:v>0.15277822167534</c:v>
                </c:pt>
                <c:pt idx="431">
                  <c:v>0.15275276633475299</c:v>
                </c:pt>
                <c:pt idx="432">
                  <c:v>0.14993808236161399</c:v>
                </c:pt>
                <c:pt idx="433">
                  <c:v>0.146464501247732</c:v>
                </c:pt>
                <c:pt idx="434">
                  <c:v>0.14109087217751401</c:v>
                </c:pt>
                <c:pt idx="435">
                  <c:v>0.140796955319618</c:v>
                </c:pt>
                <c:pt idx="436">
                  <c:v>0.13996684743984</c:v>
                </c:pt>
                <c:pt idx="437">
                  <c:v>0.14757660984665599</c:v>
                </c:pt>
                <c:pt idx="438">
                  <c:v>0.14711528365292301</c:v>
                </c:pt>
                <c:pt idx="439">
                  <c:v>0.146320001769146</c:v>
                </c:pt>
                <c:pt idx="440">
                  <c:v>0.14618583313749201</c:v>
                </c:pt>
                <c:pt idx="441">
                  <c:v>0.14681396021321999</c:v>
                </c:pt>
                <c:pt idx="442">
                  <c:v>0.147461575443807</c:v>
                </c:pt>
                <c:pt idx="443">
                  <c:v>0.14861060354553801</c:v>
                </c:pt>
                <c:pt idx="444">
                  <c:v>0.149295244444412</c:v>
                </c:pt>
                <c:pt idx="445">
                  <c:v>0.14685213615509901</c:v>
                </c:pt>
                <c:pt idx="446">
                  <c:v>0.146830790995576</c:v>
                </c:pt>
                <c:pt idx="447">
                  <c:v>0.136830448615235</c:v>
                </c:pt>
                <c:pt idx="448">
                  <c:v>0.135620235613468</c:v>
                </c:pt>
                <c:pt idx="449">
                  <c:v>0.136225766035621</c:v>
                </c:pt>
                <c:pt idx="450">
                  <c:v>0.13621997778686101</c:v>
                </c:pt>
                <c:pt idx="451">
                  <c:v>0.136614532487528</c:v>
                </c:pt>
                <c:pt idx="452">
                  <c:v>0.13557032971799099</c:v>
                </c:pt>
                <c:pt idx="453">
                  <c:v>0.13453037716049901</c:v>
                </c:pt>
                <c:pt idx="454">
                  <c:v>0.13477214367844401</c:v>
                </c:pt>
                <c:pt idx="455">
                  <c:v>0.134367649677329</c:v>
                </c:pt>
                <c:pt idx="456">
                  <c:v>0.13429567656649199</c:v>
                </c:pt>
                <c:pt idx="457">
                  <c:v>0.13301874213418</c:v>
                </c:pt>
                <c:pt idx="458">
                  <c:v>0.130906137510264</c:v>
                </c:pt>
                <c:pt idx="459">
                  <c:v>0.131261321815726</c:v>
                </c:pt>
                <c:pt idx="460">
                  <c:v>0.129157907410997</c:v>
                </c:pt>
                <c:pt idx="461">
                  <c:v>0.123842735643325</c:v>
                </c:pt>
                <c:pt idx="462">
                  <c:v>0.12400661244328</c:v>
                </c:pt>
                <c:pt idx="463">
                  <c:v>0.121607480389502</c:v>
                </c:pt>
                <c:pt idx="464">
                  <c:v>0.117971679237965</c:v>
                </c:pt>
                <c:pt idx="465">
                  <c:v>0.117789112200006</c:v>
                </c:pt>
                <c:pt idx="466">
                  <c:v>0.11697558848949401</c:v>
                </c:pt>
                <c:pt idx="467">
                  <c:v>0.110374681844133</c:v>
                </c:pt>
                <c:pt idx="468">
                  <c:v>0.10885596709874901</c:v>
                </c:pt>
                <c:pt idx="469">
                  <c:v>9.6247640628329703E-2</c:v>
                </c:pt>
                <c:pt idx="470">
                  <c:v>9.6515801249925398E-2</c:v>
                </c:pt>
                <c:pt idx="471">
                  <c:v>9.7747037109776502E-2</c:v>
                </c:pt>
                <c:pt idx="472">
                  <c:v>9.6812897722723001E-2</c:v>
                </c:pt>
                <c:pt idx="473">
                  <c:v>9.6188888935589606E-2</c:v>
                </c:pt>
                <c:pt idx="474">
                  <c:v>9.6297229173266399E-2</c:v>
                </c:pt>
                <c:pt idx="475">
                  <c:v>9.6350368541922707E-2</c:v>
                </c:pt>
                <c:pt idx="476">
                  <c:v>9.5496063208730303E-2</c:v>
                </c:pt>
                <c:pt idx="477">
                  <c:v>9.5336017867537606E-2</c:v>
                </c:pt>
                <c:pt idx="478">
                  <c:v>0.10448833765009299</c:v>
                </c:pt>
                <c:pt idx="479">
                  <c:v>0.10467387960992</c:v>
                </c:pt>
                <c:pt idx="480">
                  <c:v>0.104674846527301</c:v>
                </c:pt>
                <c:pt idx="481">
                  <c:v>0.105296970263277</c:v>
                </c:pt>
                <c:pt idx="482">
                  <c:v>0.10481692587718799</c:v>
                </c:pt>
                <c:pt idx="483">
                  <c:v>0.104003169791969</c:v>
                </c:pt>
                <c:pt idx="484">
                  <c:v>0.10455407437936599</c:v>
                </c:pt>
                <c:pt idx="485">
                  <c:v>0.10392975033742601</c:v>
                </c:pt>
                <c:pt idx="486">
                  <c:v>0.104123164749667</c:v>
                </c:pt>
                <c:pt idx="487">
                  <c:v>0.10403434347101299</c:v>
                </c:pt>
                <c:pt idx="488">
                  <c:v>0.103505831354823</c:v>
                </c:pt>
                <c:pt idx="489">
                  <c:v>0.103460680596155</c:v>
                </c:pt>
                <c:pt idx="490">
                  <c:v>0.111736127189103</c:v>
                </c:pt>
                <c:pt idx="491">
                  <c:v>0.12061165995131901</c:v>
                </c:pt>
                <c:pt idx="492">
                  <c:v>0.123424733602777</c:v>
                </c:pt>
                <c:pt idx="493">
                  <c:v>0.12338532219982901</c:v>
                </c:pt>
                <c:pt idx="494">
                  <c:v>0.124317272206363</c:v>
                </c:pt>
                <c:pt idx="495">
                  <c:v>0.124089718572145</c:v>
                </c:pt>
                <c:pt idx="496">
                  <c:v>0.12570012312357301</c:v>
                </c:pt>
                <c:pt idx="497">
                  <c:v>0.126397841817117</c:v>
                </c:pt>
                <c:pt idx="498">
                  <c:v>0.12786147741237</c:v>
                </c:pt>
                <c:pt idx="499">
                  <c:v>0.12965368977481601</c:v>
                </c:pt>
                <c:pt idx="500">
                  <c:v>0.132610299184928</c:v>
                </c:pt>
                <c:pt idx="501">
                  <c:v>0.130394754882485</c:v>
                </c:pt>
                <c:pt idx="502">
                  <c:v>0.13061330998673101</c:v>
                </c:pt>
                <c:pt idx="503">
                  <c:v>0.12593362234059699</c:v>
                </c:pt>
                <c:pt idx="504">
                  <c:v>0.12614525793380801</c:v>
                </c:pt>
                <c:pt idx="505">
                  <c:v>0.125838160131472</c:v>
                </c:pt>
                <c:pt idx="506">
                  <c:v>0.124676581915679</c:v>
                </c:pt>
                <c:pt idx="507">
                  <c:v>0.12500398508380201</c:v>
                </c:pt>
                <c:pt idx="508">
                  <c:v>0.122245533916069</c:v>
                </c:pt>
                <c:pt idx="509">
                  <c:v>0.122513161761165</c:v>
                </c:pt>
                <c:pt idx="510">
                  <c:v>0.11636301225361401</c:v>
                </c:pt>
                <c:pt idx="511">
                  <c:v>0.119191596479762</c:v>
                </c:pt>
                <c:pt idx="512">
                  <c:v>0.122233557913702</c:v>
                </c:pt>
                <c:pt idx="513">
                  <c:v>0.13388826249956701</c:v>
                </c:pt>
                <c:pt idx="514">
                  <c:v>0.13464978410946901</c:v>
                </c:pt>
                <c:pt idx="515">
                  <c:v>0.13213271142473801</c:v>
                </c:pt>
                <c:pt idx="516">
                  <c:v>0.13232275315730699</c:v>
                </c:pt>
                <c:pt idx="517">
                  <c:v>0.130970855179767</c:v>
                </c:pt>
                <c:pt idx="518">
                  <c:v>0.128788883902024</c:v>
                </c:pt>
                <c:pt idx="519">
                  <c:v>0.12991784285758801</c:v>
                </c:pt>
                <c:pt idx="520">
                  <c:v>0.12516499893640501</c:v>
                </c:pt>
                <c:pt idx="521">
                  <c:v>0.125994192050252</c:v>
                </c:pt>
                <c:pt idx="522">
                  <c:v>0.12574228137403201</c:v>
                </c:pt>
                <c:pt idx="523">
                  <c:v>0.124773128210354</c:v>
                </c:pt>
                <c:pt idx="524">
                  <c:v>0.12694034611900901</c:v>
                </c:pt>
                <c:pt idx="525">
                  <c:v>0.12741096302979199</c:v>
                </c:pt>
                <c:pt idx="526">
                  <c:v>0.12793144166436299</c:v>
                </c:pt>
                <c:pt idx="527">
                  <c:v>0.13151757533837</c:v>
                </c:pt>
                <c:pt idx="528">
                  <c:v>0.1320994990836</c:v>
                </c:pt>
                <c:pt idx="529">
                  <c:v>0.13650347351794601</c:v>
                </c:pt>
                <c:pt idx="530">
                  <c:v>0.141509106485013</c:v>
                </c:pt>
                <c:pt idx="531">
                  <c:v>0.144128181212338</c:v>
                </c:pt>
                <c:pt idx="532">
                  <c:v>0.14386216173216099</c:v>
                </c:pt>
                <c:pt idx="533">
                  <c:v>0.143833843489938</c:v>
                </c:pt>
                <c:pt idx="534">
                  <c:v>0.14750458395466201</c:v>
                </c:pt>
                <c:pt idx="535">
                  <c:v>0.149945089811159</c:v>
                </c:pt>
                <c:pt idx="536">
                  <c:v>0.149506779374001</c:v>
                </c:pt>
                <c:pt idx="537">
                  <c:v>0.147935256168859</c:v>
                </c:pt>
                <c:pt idx="538">
                  <c:v>0.14880338946093699</c:v>
                </c:pt>
                <c:pt idx="539">
                  <c:v>0.15428685691813299</c:v>
                </c:pt>
                <c:pt idx="540">
                  <c:v>0.152080194025243</c:v>
                </c:pt>
                <c:pt idx="541">
                  <c:v>0.15282218211394599</c:v>
                </c:pt>
                <c:pt idx="542">
                  <c:v>0.152602965160448</c:v>
                </c:pt>
                <c:pt idx="543">
                  <c:v>0.14998795867894801</c:v>
                </c:pt>
                <c:pt idx="544">
                  <c:v>0.14788845197938499</c:v>
                </c:pt>
                <c:pt idx="545">
                  <c:v>0.14608317755394401</c:v>
                </c:pt>
                <c:pt idx="546">
                  <c:v>0.145595717002343</c:v>
                </c:pt>
                <c:pt idx="547">
                  <c:v>0.14547218773819401</c:v>
                </c:pt>
                <c:pt idx="548">
                  <c:v>0.14578695690193599</c:v>
                </c:pt>
                <c:pt idx="549">
                  <c:v>0.14676680939159401</c:v>
                </c:pt>
                <c:pt idx="550">
                  <c:v>0.14458631405203601</c:v>
                </c:pt>
                <c:pt idx="551">
                  <c:v>0.142739236271818</c:v>
                </c:pt>
                <c:pt idx="552">
                  <c:v>0.14169622152243899</c:v>
                </c:pt>
                <c:pt idx="553">
                  <c:v>0.14335188109021099</c:v>
                </c:pt>
                <c:pt idx="554">
                  <c:v>0.143047390650443</c:v>
                </c:pt>
                <c:pt idx="555">
                  <c:v>0.14311324411503801</c:v>
                </c:pt>
                <c:pt idx="556">
                  <c:v>0.142141328146766</c:v>
                </c:pt>
                <c:pt idx="557">
                  <c:v>0.124951114843112</c:v>
                </c:pt>
                <c:pt idx="558">
                  <c:v>0.121662652952333</c:v>
                </c:pt>
                <c:pt idx="559">
                  <c:v>0.1214957426101</c:v>
                </c:pt>
                <c:pt idx="560">
                  <c:v>0.122349637931885</c:v>
                </c:pt>
                <c:pt idx="561">
                  <c:v>0.122820647205048</c:v>
                </c:pt>
                <c:pt idx="562">
                  <c:v>0.12504940100737</c:v>
                </c:pt>
                <c:pt idx="563">
                  <c:v>0.121685195844889</c:v>
                </c:pt>
                <c:pt idx="564">
                  <c:v>0.12238999624015599</c:v>
                </c:pt>
                <c:pt idx="565">
                  <c:v>0.123668852373824</c:v>
                </c:pt>
                <c:pt idx="566">
                  <c:v>0.124113512937238</c:v>
                </c:pt>
                <c:pt idx="567">
                  <c:v>0.13089823655393101</c:v>
                </c:pt>
                <c:pt idx="568">
                  <c:v>0.13172290068060499</c:v>
                </c:pt>
                <c:pt idx="569">
                  <c:v>0.13164583281499301</c:v>
                </c:pt>
                <c:pt idx="570">
                  <c:v>0.129873053890802</c:v>
                </c:pt>
                <c:pt idx="571">
                  <c:v>0.12972946184839701</c:v>
                </c:pt>
                <c:pt idx="572">
                  <c:v>0.12972799712914601</c:v>
                </c:pt>
                <c:pt idx="573">
                  <c:v>0.130423289545231</c:v>
                </c:pt>
                <c:pt idx="574">
                  <c:v>0.13181908429304101</c:v>
                </c:pt>
                <c:pt idx="575">
                  <c:v>0.129018163996764</c:v>
                </c:pt>
                <c:pt idx="576">
                  <c:v>0.13571247313676699</c:v>
                </c:pt>
                <c:pt idx="577">
                  <c:v>0.13508445615563899</c:v>
                </c:pt>
                <c:pt idx="578">
                  <c:v>0.13018589070287601</c:v>
                </c:pt>
                <c:pt idx="579">
                  <c:v>0.100678600352667</c:v>
                </c:pt>
                <c:pt idx="580">
                  <c:v>0.103165900122344</c:v>
                </c:pt>
                <c:pt idx="581">
                  <c:v>0.105021136517016</c:v>
                </c:pt>
                <c:pt idx="582">
                  <c:v>0.105275268605743</c:v>
                </c:pt>
                <c:pt idx="583">
                  <c:v>0.10554499363469701</c:v>
                </c:pt>
                <c:pt idx="584">
                  <c:v>0.108135732734452</c:v>
                </c:pt>
                <c:pt idx="585">
                  <c:v>0.107715603286563</c:v>
                </c:pt>
                <c:pt idx="586">
                  <c:v>0.10957156305985299</c:v>
                </c:pt>
                <c:pt idx="587">
                  <c:v>0.110343407138463</c:v>
                </c:pt>
                <c:pt idx="588">
                  <c:v>0.110225694260767</c:v>
                </c:pt>
                <c:pt idx="589">
                  <c:v>0.108272366130824</c:v>
                </c:pt>
                <c:pt idx="590">
                  <c:v>0.10944983137358499</c:v>
                </c:pt>
                <c:pt idx="591">
                  <c:v>0.10908895226949</c:v>
                </c:pt>
                <c:pt idx="592">
                  <c:v>0.108569057337571</c:v>
                </c:pt>
                <c:pt idx="593">
                  <c:v>0.11290059090851499</c:v>
                </c:pt>
                <c:pt idx="594">
                  <c:v>0.112148662035585</c:v>
                </c:pt>
                <c:pt idx="595">
                  <c:v>0.100616750844572</c:v>
                </c:pt>
                <c:pt idx="596">
                  <c:v>0.10029617669924</c:v>
                </c:pt>
                <c:pt idx="597">
                  <c:v>0.10003923049499</c:v>
                </c:pt>
                <c:pt idx="598">
                  <c:v>0.10111280285646</c:v>
                </c:pt>
                <c:pt idx="599">
                  <c:v>0.10063929382831099</c:v>
                </c:pt>
                <c:pt idx="600">
                  <c:v>9.6500806636486802E-2</c:v>
                </c:pt>
                <c:pt idx="601">
                  <c:v>9.4470967925174204E-2</c:v>
                </c:pt>
                <c:pt idx="602">
                  <c:v>9.7215551066123299E-2</c:v>
                </c:pt>
                <c:pt idx="603">
                  <c:v>9.6995833318772706E-2</c:v>
                </c:pt>
                <c:pt idx="604">
                  <c:v>9.4870085411684693E-2</c:v>
                </c:pt>
                <c:pt idx="605">
                  <c:v>8.0527161432688801E-2</c:v>
                </c:pt>
                <c:pt idx="606">
                  <c:v>8.7833752670826007E-2</c:v>
                </c:pt>
                <c:pt idx="607">
                  <c:v>8.2786268052036094E-2</c:v>
                </c:pt>
                <c:pt idx="608">
                  <c:v>8.4033105957214596E-2</c:v>
                </c:pt>
                <c:pt idx="609">
                  <c:v>9.08861502903133E-2</c:v>
                </c:pt>
                <c:pt idx="610">
                  <c:v>9.2537377511763594E-2</c:v>
                </c:pt>
                <c:pt idx="611">
                  <c:v>8.9872796644383399E-2</c:v>
                </c:pt>
                <c:pt idx="612">
                  <c:v>9.1342520962087101E-2</c:v>
                </c:pt>
                <c:pt idx="613">
                  <c:v>9.17444548842338E-2</c:v>
                </c:pt>
                <c:pt idx="614">
                  <c:v>9.6627511642725997E-2</c:v>
                </c:pt>
                <c:pt idx="615">
                  <c:v>9.6138822712021801E-2</c:v>
                </c:pt>
                <c:pt idx="616">
                  <c:v>0.10036645425716199</c:v>
                </c:pt>
                <c:pt idx="617">
                  <c:v>0.107900459933378</c:v>
                </c:pt>
                <c:pt idx="618">
                  <c:v>0.111494183594193</c:v>
                </c:pt>
                <c:pt idx="619">
                  <c:v>0.105767245750137</c:v>
                </c:pt>
                <c:pt idx="620">
                  <c:v>0.122218074109012</c:v>
                </c:pt>
                <c:pt idx="621">
                  <c:v>0.121511259818275</c:v>
                </c:pt>
                <c:pt idx="622">
                  <c:v>0.119752497842358</c:v>
                </c:pt>
                <c:pt idx="623">
                  <c:v>0.124981870758079</c:v>
                </c:pt>
                <c:pt idx="624">
                  <c:v>0.13718805408069201</c:v>
                </c:pt>
                <c:pt idx="625">
                  <c:v>0.14457357176438501</c:v>
                </c:pt>
                <c:pt idx="626">
                  <c:v>0.139961644339401</c:v>
                </c:pt>
                <c:pt idx="627">
                  <c:v>0.13948479545706499</c:v>
                </c:pt>
                <c:pt idx="628">
                  <c:v>0.134302539376843</c:v>
                </c:pt>
                <c:pt idx="629">
                  <c:v>0.14359831727328201</c:v>
                </c:pt>
                <c:pt idx="630">
                  <c:v>0.14098114353621399</c:v>
                </c:pt>
                <c:pt idx="631">
                  <c:v>0.141498930794763</c:v>
                </c:pt>
                <c:pt idx="632">
                  <c:v>0.14046968689713701</c:v>
                </c:pt>
                <c:pt idx="633">
                  <c:v>0.138022193041868</c:v>
                </c:pt>
                <c:pt idx="634">
                  <c:v>0.137075067818865</c:v>
                </c:pt>
                <c:pt idx="635">
                  <c:v>0.12902983540496701</c:v>
                </c:pt>
                <c:pt idx="636">
                  <c:v>0.124476250466001</c:v>
                </c:pt>
                <c:pt idx="637">
                  <c:v>0.120501251922614</c:v>
                </c:pt>
                <c:pt idx="638">
                  <c:v>0.121423747680923</c:v>
                </c:pt>
                <c:pt idx="639">
                  <c:v>0.11963531563400399</c:v>
                </c:pt>
                <c:pt idx="640">
                  <c:v>0.119226897329835</c:v>
                </c:pt>
                <c:pt idx="641">
                  <c:v>0.12616254824569501</c:v>
                </c:pt>
                <c:pt idx="642">
                  <c:v>0.11184084808092799</c:v>
                </c:pt>
                <c:pt idx="643">
                  <c:v>0.11743939949240099</c:v>
                </c:pt>
                <c:pt idx="644">
                  <c:v>0.117885170882938</c:v>
                </c:pt>
                <c:pt idx="645">
                  <c:v>0.115869085724303</c:v>
                </c:pt>
                <c:pt idx="646">
                  <c:v>0.109870071256428</c:v>
                </c:pt>
                <c:pt idx="647">
                  <c:v>0.10921891277926001</c:v>
                </c:pt>
                <c:pt idx="648">
                  <c:v>9.7564986234336404E-2</c:v>
                </c:pt>
                <c:pt idx="649">
                  <c:v>9.8136359383938804E-2</c:v>
                </c:pt>
                <c:pt idx="650">
                  <c:v>9.4652441882637703E-2</c:v>
                </c:pt>
                <c:pt idx="651">
                  <c:v>9.6392935353082604E-2</c:v>
                </c:pt>
                <c:pt idx="652">
                  <c:v>9.8436400671603599E-2</c:v>
                </c:pt>
                <c:pt idx="653">
                  <c:v>9.8459964562046406E-2</c:v>
                </c:pt>
                <c:pt idx="654">
                  <c:v>9.78371586718247E-2</c:v>
                </c:pt>
                <c:pt idx="655">
                  <c:v>0.106528030928286</c:v>
                </c:pt>
                <c:pt idx="656">
                  <c:v>0.108915321824433</c:v>
                </c:pt>
                <c:pt idx="657">
                  <c:v>0.105840140697138</c:v>
                </c:pt>
                <c:pt idx="658">
                  <c:v>0.102086571146805</c:v>
                </c:pt>
                <c:pt idx="659">
                  <c:v>0.101366547242943</c:v>
                </c:pt>
                <c:pt idx="660">
                  <c:v>0.100621210948786</c:v>
                </c:pt>
                <c:pt idx="661">
                  <c:v>8.8771974770829001E-2</c:v>
                </c:pt>
                <c:pt idx="662">
                  <c:v>8.8838483109984198E-2</c:v>
                </c:pt>
                <c:pt idx="663">
                  <c:v>8.8795496675033905E-2</c:v>
                </c:pt>
                <c:pt idx="664">
                  <c:v>8.8572319347614503E-2</c:v>
                </c:pt>
                <c:pt idx="665">
                  <c:v>8.8145932940843205E-2</c:v>
                </c:pt>
                <c:pt idx="666">
                  <c:v>8.6229145581627004E-2</c:v>
                </c:pt>
                <c:pt idx="667">
                  <c:v>8.9417216382755293E-2</c:v>
                </c:pt>
                <c:pt idx="668">
                  <c:v>8.9072465695205896E-2</c:v>
                </c:pt>
                <c:pt idx="669">
                  <c:v>9.1653921704017205E-2</c:v>
                </c:pt>
                <c:pt idx="670">
                  <c:v>8.7849906350925003E-2</c:v>
                </c:pt>
                <c:pt idx="671">
                  <c:v>8.6189773117764101E-2</c:v>
                </c:pt>
                <c:pt idx="672">
                  <c:v>9.26880486364903E-2</c:v>
                </c:pt>
                <c:pt idx="673">
                  <c:v>9.4016238351514902E-2</c:v>
                </c:pt>
                <c:pt idx="674">
                  <c:v>9.4328969714048E-2</c:v>
                </c:pt>
                <c:pt idx="675">
                  <c:v>9.5054039176782207E-2</c:v>
                </c:pt>
                <c:pt idx="676">
                  <c:v>9.9522480374694203E-2</c:v>
                </c:pt>
                <c:pt idx="677">
                  <c:v>9.9744557276086998E-2</c:v>
                </c:pt>
                <c:pt idx="678">
                  <c:v>0.103176627851138</c:v>
                </c:pt>
                <c:pt idx="679">
                  <c:v>0.10630553657731601</c:v>
                </c:pt>
                <c:pt idx="680">
                  <c:v>0.10204386314309399</c:v>
                </c:pt>
                <c:pt idx="681">
                  <c:v>0.10465766354995799</c:v>
                </c:pt>
                <c:pt idx="682">
                  <c:v>0.108927334412805</c:v>
                </c:pt>
                <c:pt idx="683">
                  <c:v>0.10895712951926501</c:v>
                </c:pt>
                <c:pt idx="684">
                  <c:v>0.10932727423189</c:v>
                </c:pt>
                <c:pt idx="685">
                  <c:v>0.107715611939532</c:v>
                </c:pt>
                <c:pt idx="686">
                  <c:v>9.6301518572177794E-2</c:v>
                </c:pt>
                <c:pt idx="687">
                  <c:v>9.5881649862556997E-2</c:v>
                </c:pt>
                <c:pt idx="688">
                  <c:v>0.100474767421437</c:v>
                </c:pt>
                <c:pt idx="689">
                  <c:v>9.8466189120620398E-2</c:v>
                </c:pt>
                <c:pt idx="690">
                  <c:v>0.109883685945618</c:v>
                </c:pt>
                <c:pt idx="691">
                  <c:v>0.107769918251183</c:v>
                </c:pt>
                <c:pt idx="692">
                  <c:v>0.110405292857972</c:v>
                </c:pt>
                <c:pt idx="693">
                  <c:v>0.10791434222728399</c:v>
                </c:pt>
                <c:pt idx="694">
                  <c:v>0.103602615474885</c:v>
                </c:pt>
                <c:pt idx="695">
                  <c:v>9.90211569542674E-2</c:v>
                </c:pt>
                <c:pt idx="696">
                  <c:v>9.8990350482061104E-2</c:v>
                </c:pt>
                <c:pt idx="697">
                  <c:v>9.9085948156908896E-2</c:v>
                </c:pt>
                <c:pt idx="698">
                  <c:v>9.7623210768632201E-2</c:v>
                </c:pt>
                <c:pt idx="699">
                  <c:v>9.3801862948353507E-2</c:v>
                </c:pt>
                <c:pt idx="700">
                  <c:v>9.3929216962875095E-2</c:v>
                </c:pt>
                <c:pt idx="701">
                  <c:v>9.7417891354204297E-2</c:v>
                </c:pt>
                <c:pt idx="702">
                  <c:v>0.104002433049375</c:v>
                </c:pt>
                <c:pt idx="703">
                  <c:v>0.10453732779105999</c:v>
                </c:pt>
                <c:pt idx="704">
                  <c:v>0.102155896629247</c:v>
                </c:pt>
                <c:pt idx="705">
                  <c:v>0.105635849697748</c:v>
                </c:pt>
                <c:pt idx="706">
                  <c:v>0.102588498452929</c:v>
                </c:pt>
                <c:pt idx="707">
                  <c:v>9.9157133774008505E-2</c:v>
                </c:pt>
                <c:pt idx="708">
                  <c:v>9.8376181484022801E-2</c:v>
                </c:pt>
                <c:pt idx="709">
                  <c:v>9.64464157651298E-2</c:v>
                </c:pt>
                <c:pt idx="710">
                  <c:v>9.1671542901206701E-2</c:v>
                </c:pt>
                <c:pt idx="711">
                  <c:v>9.5187021989240603E-2</c:v>
                </c:pt>
                <c:pt idx="712">
                  <c:v>9.7899104348941599E-2</c:v>
                </c:pt>
                <c:pt idx="713">
                  <c:v>9.8206814318635496E-2</c:v>
                </c:pt>
                <c:pt idx="714">
                  <c:v>0.10408446178545699</c:v>
                </c:pt>
                <c:pt idx="715">
                  <c:v>0.105585400327406</c:v>
                </c:pt>
                <c:pt idx="716">
                  <c:v>0.103962746242033</c:v>
                </c:pt>
                <c:pt idx="717">
                  <c:v>0.101210848690008</c:v>
                </c:pt>
                <c:pt idx="718">
                  <c:v>0.10083371886653</c:v>
                </c:pt>
                <c:pt idx="719">
                  <c:v>9.8689032153607997E-2</c:v>
                </c:pt>
                <c:pt idx="720">
                  <c:v>9.8995951116822495E-2</c:v>
                </c:pt>
                <c:pt idx="721">
                  <c:v>9.0461111118152596E-2</c:v>
                </c:pt>
                <c:pt idx="722">
                  <c:v>8.8252415272862303E-2</c:v>
                </c:pt>
                <c:pt idx="723">
                  <c:v>8.4858097034348406E-2</c:v>
                </c:pt>
                <c:pt idx="724">
                  <c:v>8.6858786998816301E-2</c:v>
                </c:pt>
                <c:pt idx="725">
                  <c:v>8.6257483031145998E-2</c:v>
                </c:pt>
                <c:pt idx="726">
                  <c:v>8.8130193038876994E-2</c:v>
                </c:pt>
                <c:pt idx="727">
                  <c:v>8.9909332551480994E-2</c:v>
                </c:pt>
                <c:pt idx="728">
                  <c:v>8.4855898523514897E-2</c:v>
                </c:pt>
                <c:pt idx="729">
                  <c:v>8.5434181178488999E-2</c:v>
                </c:pt>
                <c:pt idx="730">
                  <c:v>8.4696012860707701E-2</c:v>
                </c:pt>
                <c:pt idx="731">
                  <c:v>8.5441364884698404E-2</c:v>
                </c:pt>
                <c:pt idx="732">
                  <c:v>8.5272846073693495E-2</c:v>
                </c:pt>
                <c:pt idx="733">
                  <c:v>8.2879455341917402E-2</c:v>
                </c:pt>
                <c:pt idx="734">
                  <c:v>8.3059582662075498E-2</c:v>
                </c:pt>
                <c:pt idx="735">
                  <c:v>8.21092129922949E-2</c:v>
                </c:pt>
                <c:pt idx="736">
                  <c:v>9.2010756836021404E-2</c:v>
                </c:pt>
                <c:pt idx="737">
                  <c:v>9.2535784360150794E-2</c:v>
                </c:pt>
                <c:pt idx="738">
                  <c:v>8.5840541985075805E-2</c:v>
                </c:pt>
                <c:pt idx="739">
                  <c:v>8.6669880479578798E-2</c:v>
                </c:pt>
                <c:pt idx="740">
                  <c:v>8.8912212247880096E-2</c:v>
                </c:pt>
                <c:pt idx="741">
                  <c:v>8.9217900095036107E-2</c:v>
                </c:pt>
                <c:pt idx="742">
                  <c:v>8.7434659166342105E-2</c:v>
                </c:pt>
                <c:pt idx="743">
                  <c:v>8.8327670407288797E-2</c:v>
                </c:pt>
                <c:pt idx="744">
                  <c:v>8.8608071043394201E-2</c:v>
                </c:pt>
                <c:pt idx="745">
                  <c:v>7.8691759889925994E-2</c:v>
                </c:pt>
                <c:pt idx="746">
                  <c:v>7.8851303065234205E-2</c:v>
                </c:pt>
                <c:pt idx="747">
                  <c:v>7.8565703043026305E-2</c:v>
                </c:pt>
                <c:pt idx="748">
                  <c:v>8.9063524854561704E-2</c:v>
                </c:pt>
                <c:pt idx="749">
                  <c:v>9.1258432054003899E-2</c:v>
                </c:pt>
                <c:pt idx="750">
                  <c:v>8.9607210915847293E-2</c:v>
                </c:pt>
                <c:pt idx="751">
                  <c:v>8.9854253065627096E-2</c:v>
                </c:pt>
                <c:pt idx="752">
                  <c:v>8.8641999918585596E-2</c:v>
                </c:pt>
                <c:pt idx="753">
                  <c:v>9.2400596108677596E-2</c:v>
                </c:pt>
                <c:pt idx="754">
                  <c:v>0.110027622255359</c:v>
                </c:pt>
                <c:pt idx="755">
                  <c:v>0.107669737868534</c:v>
                </c:pt>
                <c:pt idx="756">
                  <c:v>0.10687817095268901</c:v>
                </c:pt>
                <c:pt idx="757">
                  <c:v>0.108542864278541</c:v>
                </c:pt>
                <c:pt idx="758">
                  <c:v>9.9871451503119199E-2</c:v>
                </c:pt>
                <c:pt idx="759">
                  <c:v>9.74537749439469E-2</c:v>
                </c:pt>
                <c:pt idx="760">
                  <c:v>0.10300825217293</c:v>
                </c:pt>
                <c:pt idx="761">
                  <c:v>0.10670907054915001</c:v>
                </c:pt>
                <c:pt idx="762">
                  <c:v>0.114770125901844</c:v>
                </c:pt>
                <c:pt idx="763">
                  <c:v>0.11773566973455001</c:v>
                </c:pt>
                <c:pt idx="764">
                  <c:v>0.12171354738187901</c:v>
                </c:pt>
                <c:pt idx="765">
                  <c:v>0.119950214031953</c:v>
                </c:pt>
                <c:pt idx="766">
                  <c:v>0.105463267585891</c:v>
                </c:pt>
                <c:pt idx="767">
                  <c:v>0.118344990542747</c:v>
                </c:pt>
                <c:pt idx="768">
                  <c:v>0.11619897729486001</c:v>
                </c:pt>
                <c:pt idx="769">
                  <c:v>0.112406518499214</c:v>
                </c:pt>
                <c:pt idx="770">
                  <c:v>0.11311509865413499</c:v>
                </c:pt>
                <c:pt idx="771">
                  <c:v>0.111915856580014</c:v>
                </c:pt>
                <c:pt idx="772">
                  <c:v>0.113886936225986</c:v>
                </c:pt>
                <c:pt idx="773">
                  <c:v>0.11751071045509</c:v>
                </c:pt>
                <c:pt idx="774">
                  <c:v>0.118817766794967</c:v>
                </c:pt>
                <c:pt idx="775">
                  <c:v>0.112604239613341</c:v>
                </c:pt>
                <c:pt idx="776">
                  <c:v>0.116038324079281</c:v>
                </c:pt>
                <c:pt idx="777">
                  <c:v>0.118135645966905</c:v>
                </c:pt>
                <c:pt idx="778">
                  <c:v>0.117364331749416</c:v>
                </c:pt>
                <c:pt idx="779">
                  <c:v>0.12648654262657699</c:v>
                </c:pt>
                <c:pt idx="780">
                  <c:v>0.125207346443821</c:v>
                </c:pt>
                <c:pt idx="781">
                  <c:v>0.134348901648112</c:v>
                </c:pt>
                <c:pt idx="782">
                  <c:v>0.13110804437312101</c:v>
                </c:pt>
                <c:pt idx="783">
                  <c:v>0.13420634173320001</c:v>
                </c:pt>
                <c:pt idx="784">
                  <c:v>0.13351955121472001</c:v>
                </c:pt>
                <c:pt idx="785">
                  <c:v>0.13457220970727901</c:v>
                </c:pt>
                <c:pt idx="786">
                  <c:v>0.13774262521900399</c:v>
                </c:pt>
                <c:pt idx="787">
                  <c:v>0.14140855015397699</c:v>
                </c:pt>
                <c:pt idx="788">
                  <c:v>0.142635776300852</c:v>
                </c:pt>
                <c:pt idx="789">
                  <c:v>0.138151400927986</c:v>
                </c:pt>
                <c:pt idx="790">
                  <c:v>0.13815723093684201</c:v>
                </c:pt>
                <c:pt idx="791">
                  <c:v>0.13911663191076301</c:v>
                </c:pt>
                <c:pt idx="792">
                  <c:v>0.141183181255816</c:v>
                </c:pt>
                <c:pt idx="793">
                  <c:v>0.14450859846529401</c:v>
                </c:pt>
                <c:pt idx="794">
                  <c:v>0.146745821674407</c:v>
                </c:pt>
                <c:pt idx="795">
                  <c:v>0.15471588975780901</c:v>
                </c:pt>
                <c:pt idx="796">
                  <c:v>0.15605353639295</c:v>
                </c:pt>
                <c:pt idx="797">
                  <c:v>0.15582254829018599</c:v>
                </c:pt>
                <c:pt idx="798">
                  <c:v>0.15734868225961199</c:v>
                </c:pt>
                <c:pt idx="799">
                  <c:v>0.15528497861294299</c:v>
                </c:pt>
                <c:pt idx="800">
                  <c:v>0.15536065815820099</c:v>
                </c:pt>
                <c:pt idx="801">
                  <c:v>0.158889908843276</c:v>
                </c:pt>
                <c:pt idx="802">
                  <c:v>0.152233602865294</c:v>
                </c:pt>
                <c:pt idx="803">
                  <c:v>0.15330011723039499</c:v>
                </c:pt>
                <c:pt idx="804">
                  <c:v>0.143916576080314</c:v>
                </c:pt>
                <c:pt idx="805">
                  <c:v>0.14386296651394301</c:v>
                </c:pt>
                <c:pt idx="806">
                  <c:v>0.140815941832305</c:v>
                </c:pt>
                <c:pt idx="807">
                  <c:v>0.13874495089459299</c:v>
                </c:pt>
                <c:pt idx="808">
                  <c:v>0.141261427863387</c:v>
                </c:pt>
                <c:pt idx="809">
                  <c:v>0.137519739743135</c:v>
                </c:pt>
                <c:pt idx="810">
                  <c:v>0.134915984881677</c:v>
                </c:pt>
                <c:pt idx="811">
                  <c:v>0.135201375798191</c:v>
                </c:pt>
                <c:pt idx="812">
                  <c:v>0.13611519334213401</c:v>
                </c:pt>
                <c:pt idx="813">
                  <c:v>0.136665101641371</c:v>
                </c:pt>
                <c:pt idx="814">
                  <c:v>0.13040583530852801</c:v>
                </c:pt>
                <c:pt idx="815">
                  <c:v>0.129708450376671</c:v>
                </c:pt>
                <c:pt idx="816">
                  <c:v>0.13535987881457001</c:v>
                </c:pt>
                <c:pt idx="817">
                  <c:v>0.1363141991189</c:v>
                </c:pt>
                <c:pt idx="818">
                  <c:v>0.13848427834902999</c:v>
                </c:pt>
                <c:pt idx="819">
                  <c:v>0.136716213121298</c:v>
                </c:pt>
                <c:pt idx="820">
                  <c:v>0.115990427720572</c:v>
                </c:pt>
                <c:pt idx="821">
                  <c:v>0.115845412533486</c:v>
                </c:pt>
                <c:pt idx="822">
                  <c:v>0.11696745458336601</c:v>
                </c:pt>
                <c:pt idx="823">
                  <c:v>0.11188384097302299</c:v>
                </c:pt>
                <c:pt idx="824">
                  <c:v>0.122302324816545</c:v>
                </c:pt>
                <c:pt idx="825">
                  <c:v>0.125387346875246</c:v>
                </c:pt>
                <c:pt idx="826">
                  <c:v>0.122964072637647</c:v>
                </c:pt>
                <c:pt idx="827">
                  <c:v>0.115797279121637</c:v>
                </c:pt>
                <c:pt idx="828">
                  <c:v>0.110876530734629</c:v>
                </c:pt>
                <c:pt idx="829">
                  <c:v>0.102326921313042</c:v>
                </c:pt>
                <c:pt idx="830">
                  <c:v>0.106211740091712</c:v>
                </c:pt>
                <c:pt idx="831">
                  <c:v>0.110899154967507</c:v>
                </c:pt>
                <c:pt idx="832">
                  <c:v>0.12973523772787801</c:v>
                </c:pt>
                <c:pt idx="833">
                  <c:v>0.11150371046401999</c:v>
                </c:pt>
                <c:pt idx="834">
                  <c:v>0.113573517968395</c:v>
                </c:pt>
                <c:pt idx="835">
                  <c:v>0.118916044751766</c:v>
                </c:pt>
                <c:pt idx="836">
                  <c:v>0.11800320258531399</c:v>
                </c:pt>
                <c:pt idx="837">
                  <c:v>0.119281477797561</c:v>
                </c:pt>
                <c:pt idx="838">
                  <c:v>0.120094200521785</c:v>
                </c:pt>
                <c:pt idx="839">
                  <c:v>0.119163567924394</c:v>
                </c:pt>
                <c:pt idx="840">
                  <c:v>0.11916551192638</c:v>
                </c:pt>
                <c:pt idx="841">
                  <c:v>0.12328601624737701</c:v>
                </c:pt>
                <c:pt idx="842">
                  <c:v>0.12507283396452901</c:v>
                </c:pt>
                <c:pt idx="843">
                  <c:v>0.124311010454925</c:v>
                </c:pt>
                <c:pt idx="844">
                  <c:v>0.123755228331534</c:v>
                </c:pt>
                <c:pt idx="845">
                  <c:v>0.118636888109177</c:v>
                </c:pt>
                <c:pt idx="846">
                  <c:v>0.13006519134938499</c:v>
                </c:pt>
                <c:pt idx="847">
                  <c:v>0.11862060387927401</c:v>
                </c:pt>
                <c:pt idx="848">
                  <c:v>0.121933285116259</c:v>
                </c:pt>
                <c:pt idx="849">
                  <c:v>0.122195825376059</c:v>
                </c:pt>
                <c:pt idx="850">
                  <c:v>0.12270122756320299</c:v>
                </c:pt>
                <c:pt idx="851">
                  <c:v>0.120566073880055</c:v>
                </c:pt>
                <c:pt idx="852">
                  <c:v>0.118425476175939</c:v>
                </c:pt>
                <c:pt idx="853">
                  <c:v>0.116758816288155</c:v>
                </c:pt>
                <c:pt idx="854">
                  <c:v>0.111747337969078</c:v>
                </c:pt>
                <c:pt idx="855">
                  <c:v>0.114345765914562</c:v>
                </c:pt>
                <c:pt idx="856">
                  <c:v>0.108920470153593</c:v>
                </c:pt>
                <c:pt idx="857">
                  <c:v>0.110542343852177</c:v>
                </c:pt>
                <c:pt idx="858">
                  <c:v>0.107596030874873</c:v>
                </c:pt>
                <c:pt idx="859">
                  <c:v>0.10143937217308099</c:v>
                </c:pt>
                <c:pt idx="860">
                  <c:v>0.103476304673462</c:v>
                </c:pt>
                <c:pt idx="861">
                  <c:v>9.5183712441585105E-2</c:v>
                </c:pt>
                <c:pt idx="862">
                  <c:v>9.5640678875358501E-2</c:v>
                </c:pt>
                <c:pt idx="863">
                  <c:v>9.3838092338880505E-2</c:v>
                </c:pt>
                <c:pt idx="864">
                  <c:v>9.5665605548431801E-2</c:v>
                </c:pt>
                <c:pt idx="865">
                  <c:v>9.4209105993797504E-2</c:v>
                </c:pt>
                <c:pt idx="866">
                  <c:v>9.4906899078903595E-2</c:v>
                </c:pt>
                <c:pt idx="867">
                  <c:v>9.1834587195985307E-2</c:v>
                </c:pt>
                <c:pt idx="868">
                  <c:v>9.4111014520506603E-2</c:v>
                </c:pt>
                <c:pt idx="869">
                  <c:v>9.5794237042595307E-2</c:v>
                </c:pt>
                <c:pt idx="870">
                  <c:v>0.105157078850633</c:v>
                </c:pt>
                <c:pt idx="871">
                  <c:v>0.10133565490393601</c:v>
                </c:pt>
                <c:pt idx="872">
                  <c:v>0.100592798343416</c:v>
                </c:pt>
                <c:pt idx="873">
                  <c:v>0.104309760045162</c:v>
                </c:pt>
                <c:pt idx="874">
                  <c:v>9.96611838544436E-2</c:v>
                </c:pt>
                <c:pt idx="875">
                  <c:v>0.10198534061119401</c:v>
                </c:pt>
                <c:pt idx="876">
                  <c:v>0.103812209914907</c:v>
                </c:pt>
                <c:pt idx="877">
                  <c:v>0.10999755207896</c:v>
                </c:pt>
                <c:pt idx="878">
                  <c:v>0.110032608378104</c:v>
                </c:pt>
                <c:pt idx="879">
                  <c:v>0.11004031692647701</c:v>
                </c:pt>
                <c:pt idx="880">
                  <c:v>0.108396354903062</c:v>
                </c:pt>
                <c:pt idx="881">
                  <c:v>0.10736851439794</c:v>
                </c:pt>
                <c:pt idx="882">
                  <c:v>0.10225071429504</c:v>
                </c:pt>
                <c:pt idx="883">
                  <c:v>0.101964642734136</c:v>
                </c:pt>
                <c:pt idx="884">
                  <c:v>0.109145309752098</c:v>
                </c:pt>
                <c:pt idx="885">
                  <c:v>0.111787823694802</c:v>
                </c:pt>
                <c:pt idx="886">
                  <c:v>0.11596687336360401</c:v>
                </c:pt>
                <c:pt idx="887">
                  <c:v>0.117959776294842</c:v>
                </c:pt>
                <c:pt idx="888">
                  <c:v>0.11112113708933601</c:v>
                </c:pt>
                <c:pt idx="889">
                  <c:v>0.11118549642463001</c:v>
                </c:pt>
                <c:pt idx="890">
                  <c:v>0.105840175234203</c:v>
                </c:pt>
                <c:pt idx="891">
                  <c:v>0.10684074961633799</c:v>
                </c:pt>
                <c:pt idx="892">
                  <c:v>0.10747103603063</c:v>
                </c:pt>
                <c:pt idx="893">
                  <c:v>0.11103575879821299</c:v>
                </c:pt>
                <c:pt idx="894">
                  <c:v>0.11152911513463</c:v>
                </c:pt>
                <c:pt idx="895">
                  <c:v>0.114471092743896</c:v>
                </c:pt>
                <c:pt idx="896">
                  <c:v>0.115414427265184</c:v>
                </c:pt>
                <c:pt idx="897">
                  <c:v>0.115945260630471</c:v>
                </c:pt>
                <c:pt idx="898">
                  <c:v>0.115993519158443</c:v>
                </c:pt>
                <c:pt idx="899">
                  <c:v>0.11990522697829401</c:v>
                </c:pt>
                <c:pt idx="900">
                  <c:v>0.13017916847432001</c:v>
                </c:pt>
                <c:pt idx="901">
                  <c:v>0.13067301280118801</c:v>
                </c:pt>
                <c:pt idx="902">
                  <c:v>0.13506310087434401</c:v>
                </c:pt>
                <c:pt idx="903">
                  <c:v>0.13479704836565301</c:v>
                </c:pt>
                <c:pt idx="904">
                  <c:v>0.13853759990075201</c:v>
                </c:pt>
                <c:pt idx="905">
                  <c:v>0.136079822211469</c:v>
                </c:pt>
                <c:pt idx="906">
                  <c:v>0.13634707464800899</c:v>
                </c:pt>
                <c:pt idx="907">
                  <c:v>0.14509179711172701</c:v>
                </c:pt>
                <c:pt idx="908">
                  <c:v>0.143148527827334</c:v>
                </c:pt>
                <c:pt idx="909">
                  <c:v>0.143097541731315</c:v>
                </c:pt>
                <c:pt idx="910">
                  <c:v>0.144946826834116</c:v>
                </c:pt>
                <c:pt idx="911">
                  <c:v>0.144138381079113</c:v>
                </c:pt>
                <c:pt idx="912">
                  <c:v>0.13692193584209</c:v>
                </c:pt>
                <c:pt idx="913">
                  <c:v>0.13608195415034399</c:v>
                </c:pt>
                <c:pt idx="914">
                  <c:v>0.13590583972478601</c:v>
                </c:pt>
                <c:pt idx="915">
                  <c:v>0.13550636801000299</c:v>
                </c:pt>
                <c:pt idx="916">
                  <c:v>0.13510596252343199</c:v>
                </c:pt>
                <c:pt idx="917">
                  <c:v>0.13747566559928701</c:v>
                </c:pt>
                <c:pt idx="918">
                  <c:v>0.140088212860348</c:v>
                </c:pt>
                <c:pt idx="919">
                  <c:v>0.13963292698859101</c:v>
                </c:pt>
                <c:pt idx="920">
                  <c:v>0.142251384247635</c:v>
                </c:pt>
                <c:pt idx="921">
                  <c:v>0.14362970117978199</c:v>
                </c:pt>
                <c:pt idx="922">
                  <c:v>0.14722086316565799</c:v>
                </c:pt>
                <c:pt idx="923">
                  <c:v>0.14448657365845199</c:v>
                </c:pt>
                <c:pt idx="924">
                  <c:v>0.14158750918085899</c:v>
                </c:pt>
                <c:pt idx="925">
                  <c:v>0.14657388510886199</c:v>
                </c:pt>
                <c:pt idx="926">
                  <c:v>0.14079562758502201</c:v>
                </c:pt>
                <c:pt idx="927">
                  <c:v>0.13968400375732601</c:v>
                </c:pt>
                <c:pt idx="928">
                  <c:v>0.13843038851230799</c:v>
                </c:pt>
                <c:pt idx="929">
                  <c:v>0.14084775122374099</c:v>
                </c:pt>
                <c:pt idx="930">
                  <c:v>0.145703185513888</c:v>
                </c:pt>
                <c:pt idx="931">
                  <c:v>0.144870402552564</c:v>
                </c:pt>
                <c:pt idx="932">
                  <c:v>0.14510144414685899</c:v>
                </c:pt>
                <c:pt idx="933">
                  <c:v>0.145803593274625</c:v>
                </c:pt>
                <c:pt idx="934">
                  <c:v>0.142665815120325</c:v>
                </c:pt>
                <c:pt idx="935">
                  <c:v>0.141649067719336</c:v>
                </c:pt>
                <c:pt idx="936">
                  <c:v>0.143487943099953</c:v>
                </c:pt>
                <c:pt idx="937">
                  <c:v>0.14685742453223199</c:v>
                </c:pt>
                <c:pt idx="938">
                  <c:v>0.14957926064987201</c:v>
                </c:pt>
                <c:pt idx="939">
                  <c:v>0.149404139643352</c:v>
                </c:pt>
                <c:pt idx="940">
                  <c:v>0.14802548519245001</c:v>
                </c:pt>
                <c:pt idx="941">
                  <c:v>0.15057687821730401</c:v>
                </c:pt>
                <c:pt idx="942">
                  <c:v>0.15241727049745801</c:v>
                </c:pt>
                <c:pt idx="943">
                  <c:v>0.14405442005917801</c:v>
                </c:pt>
                <c:pt idx="944">
                  <c:v>0.14449988548488299</c:v>
                </c:pt>
                <c:pt idx="945">
                  <c:v>0.144637629401905</c:v>
                </c:pt>
                <c:pt idx="946">
                  <c:v>0.14266847335546101</c:v>
                </c:pt>
                <c:pt idx="947">
                  <c:v>0.144194518734791</c:v>
                </c:pt>
                <c:pt idx="948">
                  <c:v>0.14361296796086101</c:v>
                </c:pt>
                <c:pt idx="949">
                  <c:v>0.150784191836381</c:v>
                </c:pt>
                <c:pt idx="950">
                  <c:v>0.146162628922478</c:v>
                </c:pt>
                <c:pt idx="951">
                  <c:v>0.14443549501240499</c:v>
                </c:pt>
                <c:pt idx="952">
                  <c:v>0.14134666076920599</c:v>
                </c:pt>
                <c:pt idx="953">
                  <c:v>0.14133877964685801</c:v>
                </c:pt>
                <c:pt idx="954">
                  <c:v>0.14319746482127699</c:v>
                </c:pt>
                <c:pt idx="955">
                  <c:v>0.14385770818659099</c:v>
                </c:pt>
                <c:pt idx="956">
                  <c:v>0.14441498555108401</c:v>
                </c:pt>
                <c:pt idx="957">
                  <c:v>0.14634422881089101</c:v>
                </c:pt>
                <c:pt idx="958">
                  <c:v>0.146785894547139</c:v>
                </c:pt>
                <c:pt idx="959">
                  <c:v>0.143562996375691</c:v>
                </c:pt>
                <c:pt idx="960">
                  <c:v>0.142849352753673</c:v>
                </c:pt>
                <c:pt idx="961">
                  <c:v>0.14226573593102099</c:v>
                </c:pt>
                <c:pt idx="962">
                  <c:v>0.137184282986651</c:v>
                </c:pt>
                <c:pt idx="963">
                  <c:v>0.13674978807931901</c:v>
                </c:pt>
                <c:pt idx="964">
                  <c:v>0.13702511728809</c:v>
                </c:pt>
                <c:pt idx="965">
                  <c:v>0.130228432362408</c:v>
                </c:pt>
                <c:pt idx="966">
                  <c:v>0.116813390341722</c:v>
                </c:pt>
                <c:pt idx="967">
                  <c:v>0.11516491786945</c:v>
                </c:pt>
                <c:pt idx="968">
                  <c:v>0.11151355937829301</c:v>
                </c:pt>
                <c:pt idx="969">
                  <c:v>0.116984611276756</c:v>
                </c:pt>
                <c:pt idx="970">
                  <c:v>0.10973962874659</c:v>
                </c:pt>
                <c:pt idx="971">
                  <c:v>0.116870037291391</c:v>
                </c:pt>
                <c:pt idx="972">
                  <c:v>0.114665246921516</c:v>
                </c:pt>
                <c:pt idx="973">
                  <c:v>0.111767439376719</c:v>
                </c:pt>
                <c:pt idx="974">
                  <c:v>0.114691660577751</c:v>
                </c:pt>
                <c:pt idx="975">
                  <c:v>0.11225876244573101</c:v>
                </c:pt>
                <c:pt idx="976">
                  <c:v>0.106350897509321</c:v>
                </c:pt>
                <c:pt idx="977">
                  <c:v>9.6750228497902699E-2</c:v>
                </c:pt>
                <c:pt idx="978">
                  <c:v>9.7558809159919699E-2</c:v>
                </c:pt>
                <c:pt idx="979">
                  <c:v>9.8762279713230094E-2</c:v>
                </c:pt>
                <c:pt idx="980">
                  <c:v>0.10070029105813599</c:v>
                </c:pt>
                <c:pt idx="981">
                  <c:v>0.10264549663507699</c:v>
                </c:pt>
                <c:pt idx="982">
                  <c:v>0.104423196388052</c:v>
                </c:pt>
                <c:pt idx="983">
                  <c:v>0.10289148686666801</c:v>
                </c:pt>
                <c:pt idx="984">
                  <c:v>0.102311721966219</c:v>
                </c:pt>
                <c:pt idx="985">
                  <c:v>0.10459845575362101</c:v>
                </c:pt>
                <c:pt idx="986">
                  <c:v>0.107069449831441</c:v>
                </c:pt>
                <c:pt idx="987">
                  <c:v>0.104583638021418</c:v>
                </c:pt>
                <c:pt idx="988">
                  <c:v>0.107944659493058</c:v>
                </c:pt>
                <c:pt idx="989">
                  <c:v>0.108439930472949</c:v>
                </c:pt>
                <c:pt idx="990">
                  <c:v>0.123076815600839</c:v>
                </c:pt>
                <c:pt idx="991">
                  <c:v>0.121404952505754</c:v>
                </c:pt>
                <c:pt idx="992">
                  <c:v>0.12255826017099</c:v>
                </c:pt>
                <c:pt idx="993">
                  <c:v>0.124416092981391</c:v>
                </c:pt>
                <c:pt idx="994">
                  <c:v>0.125888381130074</c:v>
                </c:pt>
                <c:pt idx="995">
                  <c:v>0.124791733847645</c:v>
                </c:pt>
                <c:pt idx="996">
                  <c:v>0.12014288432093401</c:v>
                </c:pt>
                <c:pt idx="997">
                  <c:v>0.111612761228378</c:v>
                </c:pt>
                <c:pt idx="998">
                  <c:v>0.102159788622115</c:v>
                </c:pt>
                <c:pt idx="999">
                  <c:v>9.6304666720439303E-2</c:v>
                </c:pt>
                <c:pt idx="1000">
                  <c:v>0.104032532283186</c:v>
                </c:pt>
                <c:pt idx="1001">
                  <c:v>0.103254001555648</c:v>
                </c:pt>
                <c:pt idx="1002">
                  <c:v>9.5195726817749696E-2</c:v>
                </c:pt>
                <c:pt idx="1003">
                  <c:v>9.3026684686045802E-2</c:v>
                </c:pt>
                <c:pt idx="1004">
                  <c:v>9.1224129818276295E-2</c:v>
                </c:pt>
                <c:pt idx="1005">
                  <c:v>9.1385838859511098E-2</c:v>
                </c:pt>
                <c:pt idx="1006">
                  <c:v>9.4051256504702099E-2</c:v>
                </c:pt>
                <c:pt idx="1007">
                  <c:v>9.4399123557229306E-2</c:v>
                </c:pt>
                <c:pt idx="1008">
                  <c:v>8.8807439254746198E-2</c:v>
                </c:pt>
                <c:pt idx="1009">
                  <c:v>9.8248751407017998E-2</c:v>
                </c:pt>
                <c:pt idx="1010">
                  <c:v>0.101014219246281</c:v>
                </c:pt>
                <c:pt idx="1011">
                  <c:v>8.1417159770864306E-2</c:v>
                </c:pt>
                <c:pt idx="1012">
                  <c:v>8.4061924271342195E-2</c:v>
                </c:pt>
                <c:pt idx="1013">
                  <c:v>0.10383784829833501</c:v>
                </c:pt>
                <c:pt idx="1014">
                  <c:v>0.106941244160905</c:v>
                </c:pt>
                <c:pt idx="1015">
                  <c:v>0.10001002287171901</c:v>
                </c:pt>
                <c:pt idx="1016">
                  <c:v>0.10152838972861999</c:v>
                </c:pt>
                <c:pt idx="1017">
                  <c:v>9.8194272567335206E-2</c:v>
                </c:pt>
                <c:pt idx="1018">
                  <c:v>9.8817293821395605E-2</c:v>
                </c:pt>
                <c:pt idx="1019">
                  <c:v>9.4347822570462897E-2</c:v>
                </c:pt>
                <c:pt idx="1020">
                  <c:v>9.5161516124768794E-2</c:v>
                </c:pt>
                <c:pt idx="1021">
                  <c:v>9.4504833082266898E-2</c:v>
                </c:pt>
                <c:pt idx="1022">
                  <c:v>9.5723519903719897E-2</c:v>
                </c:pt>
                <c:pt idx="1023">
                  <c:v>9.3810115123410101E-2</c:v>
                </c:pt>
                <c:pt idx="1024">
                  <c:v>9.2380986963000497E-2</c:v>
                </c:pt>
                <c:pt idx="1025">
                  <c:v>9.1984720171873605E-2</c:v>
                </c:pt>
                <c:pt idx="1026">
                  <c:v>9.1444516115462601E-2</c:v>
                </c:pt>
                <c:pt idx="1027">
                  <c:v>8.5711776821540894E-2</c:v>
                </c:pt>
                <c:pt idx="1028">
                  <c:v>8.6703541515662202E-2</c:v>
                </c:pt>
                <c:pt idx="1029">
                  <c:v>8.9111067627113197E-2</c:v>
                </c:pt>
                <c:pt idx="1030">
                  <c:v>8.9288946094171304E-2</c:v>
                </c:pt>
                <c:pt idx="1031">
                  <c:v>9.0690632135915397E-2</c:v>
                </c:pt>
                <c:pt idx="1032">
                  <c:v>8.7046000366357901E-2</c:v>
                </c:pt>
                <c:pt idx="1033">
                  <c:v>8.7239618561963994E-2</c:v>
                </c:pt>
                <c:pt idx="1034">
                  <c:v>8.8462928326909399E-2</c:v>
                </c:pt>
                <c:pt idx="1035">
                  <c:v>8.9454834672164696E-2</c:v>
                </c:pt>
                <c:pt idx="1036">
                  <c:v>8.9428251900095707E-2</c:v>
                </c:pt>
                <c:pt idx="1037">
                  <c:v>8.1532474270319802E-2</c:v>
                </c:pt>
                <c:pt idx="1038">
                  <c:v>8.2822934901703005E-2</c:v>
                </c:pt>
                <c:pt idx="1039">
                  <c:v>7.9986053282921299E-2</c:v>
                </c:pt>
                <c:pt idx="1040">
                  <c:v>8.0832795731302906E-2</c:v>
                </c:pt>
                <c:pt idx="1041">
                  <c:v>8.93015842283231E-2</c:v>
                </c:pt>
                <c:pt idx="1042">
                  <c:v>8.6802473046152295E-2</c:v>
                </c:pt>
                <c:pt idx="1043">
                  <c:v>9.06231700631661E-2</c:v>
                </c:pt>
                <c:pt idx="1044">
                  <c:v>9.1882904581089997E-2</c:v>
                </c:pt>
                <c:pt idx="1045">
                  <c:v>9.1904941025816797E-2</c:v>
                </c:pt>
                <c:pt idx="1046">
                  <c:v>9.8163059111420606E-2</c:v>
                </c:pt>
                <c:pt idx="1047">
                  <c:v>9.7508330557876999E-2</c:v>
                </c:pt>
                <c:pt idx="1048">
                  <c:v>9.2847372113495599E-2</c:v>
                </c:pt>
                <c:pt idx="1049">
                  <c:v>9.5984128271914895E-2</c:v>
                </c:pt>
                <c:pt idx="1050">
                  <c:v>9.5643697442719902E-2</c:v>
                </c:pt>
                <c:pt idx="1051">
                  <c:v>9.9441084607655494E-2</c:v>
                </c:pt>
                <c:pt idx="1052">
                  <c:v>9.6419718332176704E-2</c:v>
                </c:pt>
                <c:pt idx="1053">
                  <c:v>9.6854897754237695E-2</c:v>
                </c:pt>
                <c:pt idx="1054">
                  <c:v>9.6654956103608095E-2</c:v>
                </c:pt>
                <c:pt idx="1055">
                  <c:v>0.10143415017723301</c:v>
                </c:pt>
                <c:pt idx="1056">
                  <c:v>9.4216222037315195E-2</c:v>
                </c:pt>
                <c:pt idx="1057">
                  <c:v>9.6228664915599602E-2</c:v>
                </c:pt>
                <c:pt idx="1058">
                  <c:v>0.115598710056907</c:v>
                </c:pt>
                <c:pt idx="1059">
                  <c:v>0.115893548978654</c:v>
                </c:pt>
                <c:pt idx="1060">
                  <c:v>0.120443503844207</c:v>
                </c:pt>
                <c:pt idx="1061">
                  <c:v>0.120539439800631</c:v>
                </c:pt>
                <c:pt idx="1062">
                  <c:v>0.12080632519488201</c:v>
                </c:pt>
                <c:pt idx="1063">
                  <c:v>0.121564520001037</c:v>
                </c:pt>
                <c:pt idx="1064">
                  <c:v>0.12838995653579599</c:v>
                </c:pt>
                <c:pt idx="1065">
                  <c:v>0.131905625912626</c:v>
                </c:pt>
                <c:pt idx="1066">
                  <c:v>0.128440456300773</c:v>
                </c:pt>
                <c:pt idx="1067">
                  <c:v>0.127840617320744</c:v>
                </c:pt>
                <c:pt idx="1068">
                  <c:v>0.128152328568955</c:v>
                </c:pt>
                <c:pt idx="1069">
                  <c:v>0.13356004555602799</c:v>
                </c:pt>
                <c:pt idx="1070">
                  <c:v>0.13714969661836801</c:v>
                </c:pt>
                <c:pt idx="1071">
                  <c:v>0.13458021537746701</c:v>
                </c:pt>
                <c:pt idx="1072">
                  <c:v>0.130946617688943</c:v>
                </c:pt>
                <c:pt idx="1073">
                  <c:v>0.12525693632465501</c:v>
                </c:pt>
                <c:pt idx="1074">
                  <c:v>0.12271468310813199</c:v>
                </c:pt>
                <c:pt idx="1075">
                  <c:v>0.120216729107562</c:v>
                </c:pt>
                <c:pt idx="1076">
                  <c:v>0.124029955978148</c:v>
                </c:pt>
                <c:pt idx="1077">
                  <c:v>0.136049134905531</c:v>
                </c:pt>
                <c:pt idx="1078">
                  <c:v>0.13374188251678501</c:v>
                </c:pt>
                <c:pt idx="1079">
                  <c:v>0.126681742096939</c:v>
                </c:pt>
                <c:pt idx="1080">
                  <c:v>0.123361208781661</c:v>
                </c:pt>
                <c:pt idx="1081">
                  <c:v>0.12126090004722</c:v>
                </c:pt>
                <c:pt idx="1082">
                  <c:v>0.120923676385449</c:v>
                </c:pt>
                <c:pt idx="1083">
                  <c:v>0.126556598769031</c:v>
                </c:pt>
                <c:pt idx="1084">
                  <c:v>0.12898390611233401</c:v>
                </c:pt>
                <c:pt idx="1085">
                  <c:v>0.13218781856657699</c:v>
                </c:pt>
                <c:pt idx="1086">
                  <c:v>0.13137216474791699</c:v>
                </c:pt>
                <c:pt idx="1087">
                  <c:v>0.130622927291486</c:v>
                </c:pt>
                <c:pt idx="1088">
                  <c:v>0.13077793069765301</c:v>
                </c:pt>
                <c:pt idx="1089">
                  <c:v>0.13323838468099</c:v>
                </c:pt>
                <c:pt idx="1090">
                  <c:v>0.13443292229110601</c:v>
                </c:pt>
                <c:pt idx="1091">
                  <c:v>0.13557749895194901</c:v>
                </c:pt>
                <c:pt idx="1092">
                  <c:v>0.134490520312361</c:v>
                </c:pt>
                <c:pt idx="1093">
                  <c:v>0.135686677175065</c:v>
                </c:pt>
                <c:pt idx="1094">
                  <c:v>0.13444780495101899</c:v>
                </c:pt>
                <c:pt idx="1095">
                  <c:v>0.132172164754463</c:v>
                </c:pt>
                <c:pt idx="1096">
                  <c:v>0.13211802230106101</c:v>
                </c:pt>
                <c:pt idx="1097">
                  <c:v>0.13591224094638099</c:v>
                </c:pt>
                <c:pt idx="1098">
                  <c:v>0.143184193587888</c:v>
                </c:pt>
                <c:pt idx="1099">
                  <c:v>0.13975154185946201</c:v>
                </c:pt>
                <c:pt idx="1100">
                  <c:v>0.12959107566537501</c:v>
                </c:pt>
                <c:pt idx="1101">
                  <c:v>0.118797897147705</c:v>
                </c:pt>
                <c:pt idx="1102">
                  <c:v>0.120138016273582</c:v>
                </c:pt>
                <c:pt idx="1103">
                  <c:v>0.12960342460871599</c:v>
                </c:pt>
                <c:pt idx="1104">
                  <c:v>0.13214940599973601</c:v>
                </c:pt>
                <c:pt idx="1105">
                  <c:v>0.14808566154925701</c:v>
                </c:pt>
                <c:pt idx="1106">
                  <c:v>0.149826392313647</c:v>
                </c:pt>
                <c:pt idx="1107">
                  <c:v>0.14915733005713</c:v>
                </c:pt>
                <c:pt idx="1108">
                  <c:v>0.15277780302433</c:v>
                </c:pt>
                <c:pt idx="1109">
                  <c:v>0.15338253225399701</c:v>
                </c:pt>
                <c:pt idx="1110">
                  <c:v>0.17448243262235599</c:v>
                </c:pt>
                <c:pt idx="1111">
                  <c:v>0.17516012837060499</c:v>
                </c:pt>
                <c:pt idx="1112">
                  <c:v>0.17393855255830301</c:v>
                </c:pt>
                <c:pt idx="1113">
                  <c:v>0.17579778584709499</c:v>
                </c:pt>
                <c:pt idx="1114">
                  <c:v>0.18266156933021899</c:v>
                </c:pt>
                <c:pt idx="1115">
                  <c:v>0.18236014533247599</c:v>
                </c:pt>
                <c:pt idx="1116">
                  <c:v>0.184583922149895</c:v>
                </c:pt>
                <c:pt idx="1117">
                  <c:v>0.17771490682118701</c:v>
                </c:pt>
                <c:pt idx="1118">
                  <c:v>0.17960441580633499</c:v>
                </c:pt>
                <c:pt idx="1119">
                  <c:v>0.179471463917072</c:v>
                </c:pt>
                <c:pt idx="1120">
                  <c:v>0.18140513536842501</c:v>
                </c:pt>
                <c:pt idx="1121">
                  <c:v>0.17392069901325299</c:v>
                </c:pt>
                <c:pt idx="1122">
                  <c:v>0.17394374086897499</c:v>
                </c:pt>
                <c:pt idx="1123">
                  <c:v>0.17122952124934299</c:v>
                </c:pt>
                <c:pt idx="1124">
                  <c:v>0.15777558307818501</c:v>
                </c:pt>
                <c:pt idx="1125">
                  <c:v>0.15490347350300099</c:v>
                </c:pt>
                <c:pt idx="1126">
                  <c:v>0.15190127249353599</c:v>
                </c:pt>
                <c:pt idx="1127">
                  <c:v>0.15467857345951799</c:v>
                </c:pt>
                <c:pt idx="1128">
                  <c:v>0.15289406756600801</c:v>
                </c:pt>
                <c:pt idx="1129">
                  <c:v>0.15516953686947699</c:v>
                </c:pt>
                <c:pt idx="1130">
                  <c:v>0.14949563635420601</c:v>
                </c:pt>
                <c:pt idx="1131">
                  <c:v>0.14755554700263299</c:v>
                </c:pt>
                <c:pt idx="1132">
                  <c:v>0.15023719887364201</c:v>
                </c:pt>
                <c:pt idx="1133">
                  <c:v>0.14966262571341801</c:v>
                </c:pt>
                <c:pt idx="1134">
                  <c:v>0.14713909004168599</c:v>
                </c:pt>
                <c:pt idx="1135">
                  <c:v>0.14308314037653799</c:v>
                </c:pt>
                <c:pt idx="1136">
                  <c:v>0.13952592190221999</c:v>
                </c:pt>
                <c:pt idx="1137">
                  <c:v>0.15259085287905999</c:v>
                </c:pt>
                <c:pt idx="1138">
                  <c:v>0.15627335561585901</c:v>
                </c:pt>
                <c:pt idx="1139">
                  <c:v>0.16004465043823701</c:v>
                </c:pt>
                <c:pt idx="1140">
                  <c:v>0.161329421515084</c:v>
                </c:pt>
                <c:pt idx="1141">
                  <c:v>0.16423123855889199</c:v>
                </c:pt>
                <c:pt idx="1142">
                  <c:v>0.16066761006415001</c:v>
                </c:pt>
                <c:pt idx="1143">
                  <c:v>0.15876579253530401</c:v>
                </c:pt>
                <c:pt idx="1144">
                  <c:v>0.16129917041832301</c:v>
                </c:pt>
                <c:pt idx="1145">
                  <c:v>0.16103526226092499</c:v>
                </c:pt>
                <c:pt idx="1146">
                  <c:v>0.15938901699899999</c:v>
                </c:pt>
                <c:pt idx="1147">
                  <c:v>0.16021355326292799</c:v>
                </c:pt>
                <c:pt idx="1148">
                  <c:v>0.15997232994122401</c:v>
                </c:pt>
                <c:pt idx="1149">
                  <c:v>0.162292696770266</c:v>
                </c:pt>
                <c:pt idx="1150">
                  <c:v>0.16211332813669199</c:v>
                </c:pt>
                <c:pt idx="1151">
                  <c:v>0.16190282477135201</c:v>
                </c:pt>
                <c:pt idx="1152">
                  <c:v>0.16176395193215801</c:v>
                </c:pt>
                <c:pt idx="1153">
                  <c:v>0.159499436269398</c:v>
                </c:pt>
                <c:pt idx="1154">
                  <c:v>0.15962659516820699</c:v>
                </c:pt>
                <c:pt idx="1155">
                  <c:v>0.158602199244013</c:v>
                </c:pt>
                <c:pt idx="1156">
                  <c:v>0.158057845326914</c:v>
                </c:pt>
                <c:pt idx="1157">
                  <c:v>0.15795308992774101</c:v>
                </c:pt>
                <c:pt idx="1158">
                  <c:v>0.16149296761336199</c:v>
                </c:pt>
                <c:pt idx="1159">
                  <c:v>0.16517485349646499</c:v>
                </c:pt>
                <c:pt idx="1160">
                  <c:v>0.163452306018669</c:v>
                </c:pt>
                <c:pt idx="1161">
                  <c:v>0.16605419301542501</c:v>
                </c:pt>
                <c:pt idx="1162">
                  <c:v>0.16569108909591601</c:v>
                </c:pt>
                <c:pt idx="1163">
                  <c:v>0.16293072211635401</c:v>
                </c:pt>
                <c:pt idx="1164">
                  <c:v>0.163232534249902</c:v>
                </c:pt>
                <c:pt idx="1165">
                  <c:v>0.16518827828217</c:v>
                </c:pt>
                <c:pt idx="1166">
                  <c:v>0.166927395009353</c:v>
                </c:pt>
                <c:pt idx="1167">
                  <c:v>0.171630365735368</c:v>
                </c:pt>
                <c:pt idx="1168">
                  <c:v>0.16973923045351499</c:v>
                </c:pt>
                <c:pt idx="1169">
                  <c:v>0.16726409180979901</c:v>
                </c:pt>
                <c:pt idx="1170">
                  <c:v>0.16812691283440401</c:v>
                </c:pt>
                <c:pt idx="1171">
                  <c:v>0.158947618184061</c:v>
                </c:pt>
                <c:pt idx="1172">
                  <c:v>0.160876012342657</c:v>
                </c:pt>
                <c:pt idx="1173">
                  <c:v>0.15680256536334899</c:v>
                </c:pt>
                <c:pt idx="1174">
                  <c:v>0.15963618214980799</c:v>
                </c:pt>
                <c:pt idx="1175">
                  <c:v>0.15939960500397399</c:v>
                </c:pt>
                <c:pt idx="1176">
                  <c:v>0.13782493648237401</c:v>
                </c:pt>
                <c:pt idx="1177">
                  <c:v>0.13676219203523099</c:v>
                </c:pt>
                <c:pt idx="1178">
                  <c:v>0.135972435050176</c:v>
                </c:pt>
                <c:pt idx="1179">
                  <c:v>0.13425536689929199</c:v>
                </c:pt>
                <c:pt idx="1180">
                  <c:v>0.13395172773688899</c:v>
                </c:pt>
                <c:pt idx="1181">
                  <c:v>0.13342858911317601</c:v>
                </c:pt>
                <c:pt idx="1182">
                  <c:v>0.12889204083611</c:v>
                </c:pt>
                <c:pt idx="1183">
                  <c:v>0.12586900901258799</c:v>
                </c:pt>
                <c:pt idx="1184">
                  <c:v>0.123934412032145</c:v>
                </c:pt>
                <c:pt idx="1185">
                  <c:v>0.122902705045165</c:v>
                </c:pt>
                <c:pt idx="1186">
                  <c:v>0.121316220704983</c:v>
                </c:pt>
                <c:pt idx="1187">
                  <c:v>0.128878909059367</c:v>
                </c:pt>
                <c:pt idx="1188">
                  <c:v>0.12859929092164801</c:v>
                </c:pt>
                <c:pt idx="1189">
                  <c:v>0.12732225349005299</c:v>
                </c:pt>
                <c:pt idx="1190">
                  <c:v>0.12721482880691801</c:v>
                </c:pt>
                <c:pt idx="1191">
                  <c:v>0.130319872038688</c:v>
                </c:pt>
                <c:pt idx="1192">
                  <c:v>0.130045585452323</c:v>
                </c:pt>
                <c:pt idx="1193">
                  <c:v>0.124036773378198</c:v>
                </c:pt>
                <c:pt idx="1194">
                  <c:v>0.123999681248044</c:v>
                </c:pt>
                <c:pt idx="1195">
                  <c:v>0.119216390291967</c:v>
                </c:pt>
                <c:pt idx="1196">
                  <c:v>0.121432517113683</c:v>
                </c:pt>
                <c:pt idx="1197">
                  <c:v>0.12498049095178999</c:v>
                </c:pt>
                <c:pt idx="1198">
                  <c:v>0.125549330813995</c:v>
                </c:pt>
                <c:pt idx="1199">
                  <c:v>0.119931745954234</c:v>
                </c:pt>
                <c:pt idx="1200">
                  <c:v>0.121185200222275</c:v>
                </c:pt>
                <c:pt idx="1201">
                  <c:v>0.123671496374162</c:v>
                </c:pt>
                <c:pt idx="1202">
                  <c:v>0.122493244037556</c:v>
                </c:pt>
                <c:pt idx="1203">
                  <c:v>9.3192052842057699E-2</c:v>
                </c:pt>
                <c:pt idx="1204">
                  <c:v>9.3532111743197505E-2</c:v>
                </c:pt>
                <c:pt idx="1205">
                  <c:v>9.9348953040659299E-2</c:v>
                </c:pt>
                <c:pt idx="1206">
                  <c:v>9.7030173348934906E-2</c:v>
                </c:pt>
                <c:pt idx="1207">
                  <c:v>9.8577596258440398E-2</c:v>
                </c:pt>
                <c:pt idx="1208">
                  <c:v>0.10026335179951</c:v>
                </c:pt>
                <c:pt idx="1209">
                  <c:v>9.6456157296923695E-2</c:v>
                </c:pt>
                <c:pt idx="1210">
                  <c:v>9.8101628793857906E-2</c:v>
                </c:pt>
                <c:pt idx="1211">
                  <c:v>9.5960073485923697E-2</c:v>
                </c:pt>
                <c:pt idx="1212">
                  <c:v>9.9478423120698906E-2</c:v>
                </c:pt>
                <c:pt idx="1213">
                  <c:v>0.102711551020341</c:v>
                </c:pt>
                <c:pt idx="1214">
                  <c:v>9.8144779851392E-2</c:v>
                </c:pt>
                <c:pt idx="1215">
                  <c:v>9.9673125536601806E-2</c:v>
                </c:pt>
                <c:pt idx="1216">
                  <c:v>9.81234755374506E-2</c:v>
                </c:pt>
                <c:pt idx="1217">
                  <c:v>9.8917618947388805E-2</c:v>
                </c:pt>
                <c:pt idx="1218">
                  <c:v>9.9861809410513605E-2</c:v>
                </c:pt>
                <c:pt idx="1219">
                  <c:v>0.10519817276318</c:v>
                </c:pt>
                <c:pt idx="1220">
                  <c:v>0.117946992838693</c:v>
                </c:pt>
                <c:pt idx="1221">
                  <c:v>0.118155542832924</c:v>
                </c:pt>
                <c:pt idx="1222">
                  <c:v>0.114424086874047</c:v>
                </c:pt>
                <c:pt idx="1223">
                  <c:v>0.117644190959696</c:v>
                </c:pt>
                <c:pt idx="1224">
                  <c:v>0.113958238523511</c:v>
                </c:pt>
                <c:pt idx="1225">
                  <c:v>0.113015981813277</c:v>
                </c:pt>
                <c:pt idx="1226">
                  <c:v>0.116714627936726</c:v>
                </c:pt>
                <c:pt idx="1227">
                  <c:v>0.10760178188316701</c:v>
                </c:pt>
                <c:pt idx="1228">
                  <c:v>0.107465376111297</c:v>
                </c:pt>
                <c:pt idx="1229">
                  <c:v>0.11277070883684499</c:v>
                </c:pt>
                <c:pt idx="1230">
                  <c:v>0.101762962176141</c:v>
                </c:pt>
                <c:pt idx="1231">
                  <c:v>0.101830846763629</c:v>
                </c:pt>
                <c:pt idx="1232">
                  <c:v>0.10435035834001601</c:v>
                </c:pt>
                <c:pt idx="1233">
                  <c:v>0.105461686449765</c:v>
                </c:pt>
                <c:pt idx="1234">
                  <c:v>0.10433301743307</c:v>
                </c:pt>
                <c:pt idx="1235">
                  <c:v>0.102097216180904</c:v>
                </c:pt>
                <c:pt idx="1236">
                  <c:v>9.9412892551346194E-2</c:v>
                </c:pt>
                <c:pt idx="1237">
                  <c:v>9.93098267220789E-2</c:v>
                </c:pt>
                <c:pt idx="1238">
                  <c:v>9.5911707065716001E-2</c:v>
                </c:pt>
                <c:pt idx="1239">
                  <c:v>9.7685092562380699E-2</c:v>
                </c:pt>
                <c:pt idx="1240">
                  <c:v>9.6438041564060398E-2</c:v>
                </c:pt>
                <c:pt idx="1241">
                  <c:v>9.5454651501493903E-2</c:v>
                </c:pt>
                <c:pt idx="1242">
                  <c:v>9.5711329234142897E-2</c:v>
                </c:pt>
                <c:pt idx="1243">
                  <c:v>9.4287469682735894E-2</c:v>
                </c:pt>
                <c:pt idx="1244">
                  <c:v>9.4622074117601401E-2</c:v>
                </c:pt>
                <c:pt idx="1245">
                  <c:v>9.3252615228080302E-2</c:v>
                </c:pt>
                <c:pt idx="1246">
                  <c:v>9.3384656063986701E-2</c:v>
                </c:pt>
                <c:pt idx="1247">
                  <c:v>9.3773771996165697E-2</c:v>
                </c:pt>
                <c:pt idx="1248">
                  <c:v>0.10317478419535001</c:v>
                </c:pt>
                <c:pt idx="1249">
                  <c:v>0.112370500786248</c:v>
                </c:pt>
                <c:pt idx="1250">
                  <c:v>0.114003738193435</c:v>
                </c:pt>
                <c:pt idx="1251">
                  <c:v>0.116215627798611</c:v>
                </c:pt>
                <c:pt idx="1252">
                  <c:v>0.11593252165411699</c:v>
                </c:pt>
                <c:pt idx="1253">
                  <c:v>0.109677783520886</c:v>
                </c:pt>
                <c:pt idx="1254">
                  <c:v>0.110126655329419</c:v>
                </c:pt>
                <c:pt idx="1255">
                  <c:v>0.109490334975717</c:v>
                </c:pt>
                <c:pt idx="1256">
                  <c:v>0.11198059983108501</c:v>
                </c:pt>
                <c:pt idx="1257">
                  <c:v>0.113066909217876</c:v>
                </c:pt>
                <c:pt idx="1258">
                  <c:v>0.111575688676288</c:v>
                </c:pt>
                <c:pt idx="1259">
                  <c:v>0.114427235154303</c:v>
                </c:pt>
                <c:pt idx="1260">
                  <c:v>0.114776803178327</c:v>
                </c:pt>
                <c:pt idx="1261">
                  <c:v>0.113344409014037</c:v>
                </c:pt>
                <c:pt idx="1262">
                  <c:v>0.113141732674526</c:v>
                </c:pt>
                <c:pt idx="1263">
                  <c:v>0.112613771631052</c:v>
                </c:pt>
                <c:pt idx="1264">
                  <c:v>0.111745700493383</c:v>
                </c:pt>
                <c:pt idx="1265">
                  <c:v>0.11650782079043601</c:v>
                </c:pt>
                <c:pt idx="1266">
                  <c:v>0.116639251766279</c:v>
                </c:pt>
                <c:pt idx="1267">
                  <c:v>0.112568352018175</c:v>
                </c:pt>
                <c:pt idx="1268">
                  <c:v>0.111894949134257</c:v>
                </c:pt>
                <c:pt idx="1269">
                  <c:v>0.117348539692627</c:v>
                </c:pt>
                <c:pt idx="1270">
                  <c:v>0.11596698174174</c:v>
                </c:pt>
                <c:pt idx="1271">
                  <c:v>0.11819575025479399</c:v>
                </c:pt>
                <c:pt idx="1272">
                  <c:v>0.123352434884588</c:v>
                </c:pt>
                <c:pt idx="1273">
                  <c:v>0.121812495869959</c:v>
                </c:pt>
                <c:pt idx="1274">
                  <c:v>0.12325010320369401</c:v>
                </c:pt>
                <c:pt idx="1275">
                  <c:v>0.125133238346647</c:v>
                </c:pt>
                <c:pt idx="1276">
                  <c:v>0.131899693603232</c:v>
                </c:pt>
                <c:pt idx="1277">
                  <c:v>0.12761223016739301</c:v>
                </c:pt>
                <c:pt idx="1278">
                  <c:v>0.12865447781494699</c:v>
                </c:pt>
                <c:pt idx="1279">
                  <c:v>0.12586078240458601</c:v>
                </c:pt>
                <c:pt idx="1280">
                  <c:v>0.12997071618165401</c:v>
                </c:pt>
                <c:pt idx="1281">
                  <c:v>0.124046250414953</c:v>
                </c:pt>
                <c:pt idx="1282">
                  <c:v>0.120578776197773</c:v>
                </c:pt>
                <c:pt idx="1283">
                  <c:v>0.13176636508037901</c:v>
                </c:pt>
                <c:pt idx="1284">
                  <c:v>0.13108763213156699</c:v>
                </c:pt>
                <c:pt idx="1285">
                  <c:v>0.13007493542757601</c:v>
                </c:pt>
                <c:pt idx="1286">
                  <c:v>0.10906154393051699</c:v>
                </c:pt>
                <c:pt idx="1287">
                  <c:v>0.105020654834212</c:v>
                </c:pt>
                <c:pt idx="1288">
                  <c:v>0.11747823860383801</c:v>
                </c:pt>
                <c:pt idx="1289">
                  <c:v>0.112908949148649</c:v>
                </c:pt>
                <c:pt idx="1290">
                  <c:v>0.11088788571460401</c:v>
                </c:pt>
                <c:pt idx="1291">
                  <c:v>0.112529171123417</c:v>
                </c:pt>
                <c:pt idx="1292">
                  <c:v>0.11235484764765399</c:v>
                </c:pt>
                <c:pt idx="1293">
                  <c:v>0.12305852476854399</c:v>
                </c:pt>
                <c:pt idx="1294">
                  <c:v>0.12879939989756101</c:v>
                </c:pt>
                <c:pt idx="1295">
                  <c:v>0.122617678895628</c:v>
                </c:pt>
                <c:pt idx="1296">
                  <c:v>0.13347755742519701</c:v>
                </c:pt>
                <c:pt idx="1297">
                  <c:v>0.13677759388658201</c:v>
                </c:pt>
                <c:pt idx="1298">
                  <c:v>0.12920482352655599</c:v>
                </c:pt>
                <c:pt idx="1299">
                  <c:v>0.13853269500687901</c:v>
                </c:pt>
                <c:pt idx="1300">
                  <c:v>0.138173537172397</c:v>
                </c:pt>
                <c:pt idx="1301">
                  <c:v>0.13329842356448601</c:v>
                </c:pt>
                <c:pt idx="1302">
                  <c:v>0.14046407899801999</c:v>
                </c:pt>
                <c:pt idx="1303">
                  <c:v>0.13980113503769701</c:v>
                </c:pt>
                <c:pt idx="1304">
                  <c:v>0.12575638298667299</c:v>
                </c:pt>
                <c:pt idx="1305">
                  <c:v>0.127784761047532</c:v>
                </c:pt>
                <c:pt idx="1306">
                  <c:v>0.12664602801303501</c:v>
                </c:pt>
                <c:pt idx="1307">
                  <c:v>0.12935260552368799</c:v>
                </c:pt>
                <c:pt idx="1308">
                  <c:v>0.12946355041514199</c:v>
                </c:pt>
                <c:pt idx="1309">
                  <c:v>0.13081773837428001</c:v>
                </c:pt>
                <c:pt idx="1310">
                  <c:v>0.13101849404042501</c:v>
                </c:pt>
                <c:pt idx="1311">
                  <c:v>0.13088012301792401</c:v>
                </c:pt>
                <c:pt idx="1312">
                  <c:v>0.13003589762293799</c:v>
                </c:pt>
                <c:pt idx="1313">
                  <c:v>0.12625988030413099</c:v>
                </c:pt>
                <c:pt idx="1314">
                  <c:v>0.11093356728907</c:v>
                </c:pt>
                <c:pt idx="1315">
                  <c:v>0.10508863619245</c:v>
                </c:pt>
                <c:pt idx="1316">
                  <c:v>0.104608631748419</c:v>
                </c:pt>
                <c:pt idx="1317">
                  <c:v>0.10260896507882</c:v>
                </c:pt>
                <c:pt idx="1318">
                  <c:v>0.102421258303441</c:v>
                </c:pt>
                <c:pt idx="1319">
                  <c:v>0.10608459056545</c:v>
                </c:pt>
                <c:pt idx="1320">
                  <c:v>0.107598456989407</c:v>
                </c:pt>
                <c:pt idx="1321">
                  <c:v>0.110405505345178</c:v>
                </c:pt>
                <c:pt idx="1322">
                  <c:v>0.109751779229151</c:v>
                </c:pt>
                <c:pt idx="1323">
                  <c:v>0.11346918940563699</c:v>
                </c:pt>
                <c:pt idx="1324">
                  <c:v>0.113694188526552</c:v>
                </c:pt>
                <c:pt idx="1325">
                  <c:v>0.113884298732642</c:v>
                </c:pt>
                <c:pt idx="1326">
                  <c:v>0.12041379773199</c:v>
                </c:pt>
                <c:pt idx="1327">
                  <c:v>0.123701413814488</c:v>
                </c:pt>
                <c:pt idx="1328">
                  <c:v>0.11815549785663999</c:v>
                </c:pt>
                <c:pt idx="1329">
                  <c:v>0.113753005309083</c:v>
                </c:pt>
                <c:pt idx="1330">
                  <c:v>0.106726661531708</c:v>
                </c:pt>
                <c:pt idx="1331">
                  <c:v>0.11029560029246099</c:v>
                </c:pt>
                <c:pt idx="1332">
                  <c:v>0.106535785141877</c:v>
                </c:pt>
                <c:pt idx="1333">
                  <c:v>0.106109869565574</c:v>
                </c:pt>
                <c:pt idx="1334">
                  <c:v>0.10226621915749699</c:v>
                </c:pt>
                <c:pt idx="1335">
                  <c:v>0.104825261003948</c:v>
                </c:pt>
                <c:pt idx="1336">
                  <c:v>0.10495986127229601</c:v>
                </c:pt>
                <c:pt idx="1337">
                  <c:v>0.10290719728027301</c:v>
                </c:pt>
                <c:pt idx="1338">
                  <c:v>0.10297439111345701</c:v>
                </c:pt>
                <c:pt idx="1339">
                  <c:v>0.100168586056765</c:v>
                </c:pt>
                <c:pt idx="1340">
                  <c:v>9.8638656017915605E-2</c:v>
                </c:pt>
                <c:pt idx="1341">
                  <c:v>9.9178908957503698E-2</c:v>
                </c:pt>
                <c:pt idx="1342">
                  <c:v>9.4909255416847096E-2</c:v>
                </c:pt>
                <c:pt idx="1343">
                  <c:v>9.70985609927765E-2</c:v>
                </c:pt>
                <c:pt idx="1344">
                  <c:v>9.3899816095875097E-2</c:v>
                </c:pt>
                <c:pt idx="1345">
                  <c:v>9.4013293213904697E-2</c:v>
                </c:pt>
                <c:pt idx="1346">
                  <c:v>9.5941240889716298E-2</c:v>
                </c:pt>
                <c:pt idx="1347">
                  <c:v>9.1646280177983597E-2</c:v>
                </c:pt>
                <c:pt idx="1348">
                  <c:v>9.47702515218041E-2</c:v>
                </c:pt>
                <c:pt idx="1349">
                  <c:v>8.7222245349111702E-2</c:v>
                </c:pt>
                <c:pt idx="1350">
                  <c:v>9.0303105817016893E-2</c:v>
                </c:pt>
                <c:pt idx="1351">
                  <c:v>8.9088974810906496E-2</c:v>
                </c:pt>
                <c:pt idx="1352">
                  <c:v>8.66955881136348E-2</c:v>
                </c:pt>
                <c:pt idx="1353">
                  <c:v>9.1292735507739295E-2</c:v>
                </c:pt>
                <c:pt idx="1354">
                  <c:v>8.7865401227413195E-2</c:v>
                </c:pt>
                <c:pt idx="1355">
                  <c:v>8.51607925790656E-2</c:v>
                </c:pt>
                <c:pt idx="1356">
                  <c:v>8.5760603047708703E-2</c:v>
                </c:pt>
                <c:pt idx="1357">
                  <c:v>8.4414677101921201E-2</c:v>
                </c:pt>
                <c:pt idx="1358">
                  <c:v>8.2924724765797098E-2</c:v>
                </c:pt>
                <c:pt idx="1359">
                  <c:v>8.0514780606325095E-2</c:v>
                </c:pt>
                <c:pt idx="1360">
                  <c:v>8.3211910130182198E-2</c:v>
                </c:pt>
                <c:pt idx="1361">
                  <c:v>8.0413310182747999E-2</c:v>
                </c:pt>
                <c:pt idx="1362">
                  <c:v>7.9389678385095905E-2</c:v>
                </c:pt>
                <c:pt idx="1363">
                  <c:v>7.7531515100982107E-2</c:v>
                </c:pt>
                <c:pt idx="1364">
                  <c:v>8.0415923635187403E-2</c:v>
                </c:pt>
                <c:pt idx="1365">
                  <c:v>9.4499231070233697E-2</c:v>
                </c:pt>
                <c:pt idx="1366">
                  <c:v>9.6064468187626206E-2</c:v>
                </c:pt>
                <c:pt idx="1367">
                  <c:v>9.8852042820058994E-2</c:v>
                </c:pt>
                <c:pt idx="1368">
                  <c:v>9.5932070531258504E-2</c:v>
                </c:pt>
                <c:pt idx="1369">
                  <c:v>9.7260765679791097E-2</c:v>
                </c:pt>
                <c:pt idx="1370">
                  <c:v>0.104885937099347</c:v>
                </c:pt>
                <c:pt idx="1371">
                  <c:v>0.105199884594254</c:v>
                </c:pt>
                <c:pt idx="1372">
                  <c:v>0.10803454458595201</c:v>
                </c:pt>
                <c:pt idx="1373">
                  <c:v>0.108181615097605</c:v>
                </c:pt>
                <c:pt idx="1374">
                  <c:v>0.10959126019514701</c:v>
                </c:pt>
                <c:pt idx="1375">
                  <c:v>0.109133433139456</c:v>
                </c:pt>
                <c:pt idx="1376">
                  <c:v>0.10584807363326799</c:v>
                </c:pt>
                <c:pt idx="1377">
                  <c:v>0.10954456577657901</c:v>
                </c:pt>
                <c:pt idx="1378">
                  <c:v>0.109028755972608</c:v>
                </c:pt>
                <c:pt idx="1379">
                  <c:v>0.114478035023382</c:v>
                </c:pt>
                <c:pt idx="1380">
                  <c:v>0.11482668896878399</c:v>
                </c:pt>
                <c:pt idx="1381">
                  <c:v>0.12023191801208</c:v>
                </c:pt>
                <c:pt idx="1382">
                  <c:v>0.1198138379457</c:v>
                </c:pt>
                <c:pt idx="1383">
                  <c:v>0.122465021408873</c:v>
                </c:pt>
                <c:pt idx="1384">
                  <c:v>0.123345068240687</c:v>
                </c:pt>
                <c:pt idx="1385">
                  <c:v>0.122846178847757</c:v>
                </c:pt>
                <c:pt idx="1386">
                  <c:v>0.124712017362961</c:v>
                </c:pt>
                <c:pt idx="1387">
                  <c:v>0.124522963874516</c:v>
                </c:pt>
                <c:pt idx="1388">
                  <c:v>0.12391601066557301</c:v>
                </c:pt>
                <c:pt idx="1389">
                  <c:v>0.122277421822653</c:v>
                </c:pt>
                <c:pt idx="1390">
                  <c:v>0.122849121552429</c:v>
                </c:pt>
                <c:pt idx="1391">
                  <c:v>0.12430736449454501</c:v>
                </c:pt>
                <c:pt idx="1392">
                  <c:v>0.119259106968545</c:v>
                </c:pt>
                <c:pt idx="1393">
                  <c:v>0.115540155660752</c:v>
                </c:pt>
                <c:pt idx="1394">
                  <c:v>0.119395544380013</c:v>
                </c:pt>
                <c:pt idx="1395">
                  <c:v>0.120189653161349</c:v>
                </c:pt>
                <c:pt idx="1396">
                  <c:v>0.12397693985212099</c:v>
                </c:pt>
                <c:pt idx="1397">
                  <c:v>0.121713390354603</c:v>
                </c:pt>
                <c:pt idx="1398">
                  <c:v>0.12488649500297801</c:v>
                </c:pt>
                <c:pt idx="1399">
                  <c:v>0.12767498258138699</c:v>
                </c:pt>
                <c:pt idx="1400">
                  <c:v>0.13502946106118299</c:v>
                </c:pt>
                <c:pt idx="1401">
                  <c:v>0.13684650961158901</c:v>
                </c:pt>
                <c:pt idx="1402">
                  <c:v>0.13685381888367301</c:v>
                </c:pt>
                <c:pt idx="1403">
                  <c:v>0.136587709330803</c:v>
                </c:pt>
                <c:pt idx="1404">
                  <c:v>0.13547463423683301</c:v>
                </c:pt>
                <c:pt idx="1405">
                  <c:v>0.14001899752052599</c:v>
                </c:pt>
                <c:pt idx="1406">
                  <c:v>0.141650992287289</c:v>
                </c:pt>
                <c:pt idx="1407">
                  <c:v>0.13990966035201399</c:v>
                </c:pt>
                <c:pt idx="1408">
                  <c:v>0.13346017344160499</c:v>
                </c:pt>
                <c:pt idx="1409">
                  <c:v>0.12941847351500299</c:v>
                </c:pt>
                <c:pt idx="1410">
                  <c:v>0.13018835483584901</c:v>
                </c:pt>
                <c:pt idx="1411">
                  <c:v>0.13130893683865899</c:v>
                </c:pt>
                <c:pt idx="1412">
                  <c:v>0.12973879570782501</c:v>
                </c:pt>
                <c:pt idx="1413">
                  <c:v>0.131766212627834</c:v>
                </c:pt>
                <c:pt idx="1414">
                  <c:v>0.131436162626789</c:v>
                </c:pt>
                <c:pt idx="1415">
                  <c:v>0.12558424253586301</c:v>
                </c:pt>
                <c:pt idx="1416">
                  <c:v>0.121069135129034</c:v>
                </c:pt>
                <c:pt idx="1417">
                  <c:v>0.121715979282619</c:v>
                </c:pt>
                <c:pt idx="1418">
                  <c:v>0.122666280577749</c:v>
                </c:pt>
                <c:pt idx="1419">
                  <c:v>0.12198546694842501</c:v>
                </c:pt>
                <c:pt idx="1420">
                  <c:v>0.122902775407266</c:v>
                </c:pt>
                <c:pt idx="1421">
                  <c:v>0.128269863639286</c:v>
                </c:pt>
                <c:pt idx="1422">
                  <c:v>0.127872805520241</c:v>
                </c:pt>
                <c:pt idx="1423">
                  <c:v>0.12807532880387301</c:v>
                </c:pt>
                <c:pt idx="1424">
                  <c:v>0.12960503417253499</c:v>
                </c:pt>
                <c:pt idx="1425">
                  <c:v>0.12695726093405299</c:v>
                </c:pt>
                <c:pt idx="1426">
                  <c:v>0.120838185499988</c:v>
                </c:pt>
                <c:pt idx="1427">
                  <c:v>0.11999919137932</c:v>
                </c:pt>
                <c:pt idx="1428">
                  <c:v>0.12196914503061999</c:v>
                </c:pt>
                <c:pt idx="1429">
                  <c:v>0.121119821490927</c:v>
                </c:pt>
                <c:pt idx="1430">
                  <c:v>0.120247372567953</c:v>
                </c:pt>
                <c:pt idx="1431">
                  <c:v>8.9421967753037998E-2</c:v>
                </c:pt>
                <c:pt idx="1432">
                  <c:v>8.4635036866341301E-2</c:v>
                </c:pt>
                <c:pt idx="1433">
                  <c:v>8.5905765173168294E-2</c:v>
                </c:pt>
                <c:pt idx="1434">
                  <c:v>8.5551384274109799E-2</c:v>
                </c:pt>
                <c:pt idx="1435">
                  <c:v>8.2622075830179206E-2</c:v>
                </c:pt>
                <c:pt idx="1436">
                  <c:v>8.0491217044371399E-2</c:v>
                </c:pt>
                <c:pt idx="1437">
                  <c:v>7.28718369059453E-2</c:v>
                </c:pt>
                <c:pt idx="1438">
                  <c:v>7.2719579397431594E-2</c:v>
                </c:pt>
                <c:pt idx="1439">
                  <c:v>7.2336972806391897E-2</c:v>
                </c:pt>
                <c:pt idx="1440">
                  <c:v>6.8170647987243593E-2</c:v>
                </c:pt>
                <c:pt idx="1441">
                  <c:v>6.8041682959505106E-2</c:v>
                </c:pt>
                <c:pt idx="1442">
                  <c:v>6.8365266020231102E-2</c:v>
                </c:pt>
                <c:pt idx="1443">
                  <c:v>6.9432877569925305E-2</c:v>
                </c:pt>
                <c:pt idx="1444">
                  <c:v>7.5616805046475E-2</c:v>
                </c:pt>
                <c:pt idx="1445">
                  <c:v>6.9502756892226E-2</c:v>
                </c:pt>
                <c:pt idx="1446">
                  <c:v>7.5504681744772095E-2</c:v>
                </c:pt>
                <c:pt idx="1447">
                  <c:v>7.2149761807611498E-2</c:v>
                </c:pt>
                <c:pt idx="1448">
                  <c:v>8.4113620597865493E-2</c:v>
                </c:pt>
                <c:pt idx="1449">
                  <c:v>8.4097017776378596E-2</c:v>
                </c:pt>
                <c:pt idx="1450">
                  <c:v>8.6054219513862801E-2</c:v>
                </c:pt>
                <c:pt idx="1451">
                  <c:v>8.4609471906992001E-2</c:v>
                </c:pt>
                <c:pt idx="1452">
                  <c:v>7.7371132439500501E-2</c:v>
                </c:pt>
                <c:pt idx="1453">
                  <c:v>7.6876270478308403E-2</c:v>
                </c:pt>
                <c:pt idx="1454">
                  <c:v>7.92392738163233E-2</c:v>
                </c:pt>
                <c:pt idx="1455">
                  <c:v>7.9875224175931098E-2</c:v>
                </c:pt>
                <c:pt idx="1456">
                  <c:v>7.7558830934269601E-2</c:v>
                </c:pt>
                <c:pt idx="1457">
                  <c:v>8.2246663530009104E-2</c:v>
                </c:pt>
                <c:pt idx="1458">
                  <c:v>8.4530647519438395E-2</c:v>
                </c:pt>
                <c:pt idx="1459">
                  <c:v>8.7800793138999397E-2</c:v>
                </c:pt>
                <c:pt idx="1460">
                  <c:v>8.8410140063952605E-2</c:v>
                </c:pt>
                <c:pt idx="1461">
                  <c:v>9.9053953766650105E-2</c:v>
                </c:pt>
                <c:pt idx="1462">
                  <c:v>9.9061938837847002E-2</c:v>
                </c:pt>
                <c:pt idx="1463">
                  <c:v>9.5151374665579894E-2</c:v>
                </c:pt>
                <c:pt idx="1464">
                  <c:v>9.9647450996023595E-2</c:v>
                </c:pt>
                <c:pt idx="1465">
                  <c:v>8.9814268993716403E-2</c:v>
                </c:pt>
                <c:pt idx="1466">
                  <c:v>8.7637822853241495E-2</c:v>
                </c:pt>
                <c:pt idx="1467">
                  <c:v>8.8719979916580802E-2</c:v>
                </c:pt>
                <c:pt idx="1468">
                  <c:v>8.7208987796855195E-2</c:v>
                </c:pt>
                <c:pt idx="1469">
                  <c:v>8.7103064994496604E-2</c:v>
                </c:pt>
                <c:pt idx="1470">
                  <c:v>8.7039883163425105E-2</c:v>
                </c:pt>
                <c:pt idx="1471">
                  <c:v>8.6543909092163002E-2</c:v>
                </c:pt>
                <c:pt idx="1472">
                  <c:v>9.6196900332657195E-2</c:v>
                </c:pt>
                <c:pt idx="1473">
                  <c:v>9.6112846486214307E-2</c:v>
                </c:pt>
                <c:pt idx="1474">
                  <c:v>0.10415846515293101</c:v>
                </c:pt>
                <c:pt idx="1475">
                  <c:v>0.10698670994368099</c:v>
                </c:pt>
                <c:pt idx="1476">
                  <c:v>0.10575545777026001</c:v>
                </c:pt>
                <c:pt idx="1477">
                  <c:v>0.11062500092385601</c:v>
                </c:pt>
                <c:pt idx="1478">
                  <c:v>0.110418714618481</c:v>
                </c:pt>
                <c:pt idx="1479">
                  <c:v>0.11329584427070501</c:v>
                </c:pt>
                <c:pt idx="1480">
                  <c:v>0.15645911482368999</c:v>
                </c:pt>
                <c:pt idx="1481">
                  <c:v>0.16285246135828399</c:v>
                </c:pt>
                <c:pt idx="1482">
                  <c:v>0.16154980358006599</c:v>
                </c:pt>
                <c:pt idx="1483">
                  <c:v>0.156299088455611</c:v>
                </c:pt>
                <c:pt idx="1484">
                  <c:v>0.157805487850146</c:v>
                </c:pt>
                <c:pt idx="1485">
                  <c:v>0.16102560982412301</c:v>
                </c:pt>
                <c:pt idx="1486">
                  <c:v>0.16162204449704101</c:v>
                </c:pt>
                <c:pt idx="1487">
                  <c:v>0.166806913618188</c:v>
                </c:pt>
                <c:pt idx="1488">
                  <c:v>0.16702325371818</c:v>
                </c:pt>
                <c:pt idx="1489">
                  <c:v>0.168024459918272</c:v>
                </c:pt>
                <c:pt idx="1490">
                  <c:v>0.168422158442812</c:v>
                </c:pt>
                <c:pt idx="1491">
                  <c:v>0.16692877550664501</c:v>
                </c:pt>
                <c:pt idx="1492">
                  <c:v>0.16485566212843999</c:v>
                </c:pt>
                <c:pt idx="1493">
                  <c:v>0.165644823854424</c:v>
                </c:pt>
                <c:pt idx="1494">
                  <c:v>0.16619688864232701</c:v>
                </c:pt>
                <c:pt idx="1495">
                  <c:v>0.165508743519378</c:v>
                </c:pt>
                <c:pt idx="1496">
                  <c:v>0.162264557768631</c:v>
                </c:pt>
                <c:pt idx="1497">
                  <c:v>0.16341352546801099</c:v>
                </c:pt>
                <c:pt idx="1498">
                  <c:v>0.15530754543740999</c:v>
                </c:pt>
                <c:pt idx="1499">
                  <c:v>0.13344445050019199</c:v>
                </c:pt>
                <c:pt idx="1500">
                  <c:v>0.133550127153516</c:v>
                </c:pt>
                <c:pt idx="1501">
                  <c:v>0.13219704016006401</c:v>
                </c:pt>
                <c:pt idx="1502">
                  <c:v>0.13605312651786899</c:v>
                </c:pt>
                <c:pt idx="1503">
                  <c:v>0.135786603992162</c:v>
                </c:pt>
                <c:pt idx="1504">
                  <c:v>0.13506952878363199</c:v>
                </c:pt>
                <c:pt idx="1505">
                  <c:v>0.134762798330056</c:v>
                </c:pt>
                <c:pt idx="1506">
                  <c:v>0.13586867160278099</c:v>
                </c:pt>
                <c:pt idx="1507">
                  <c:v>0.13709915135761799</c:v>
                </c:pt>
                <c:pt idx="1508">
                  <c:v>0.13346694068373299</c:v>
                </c:pt>
                <c:pt idx="1509">
                  <c:v>0.129443636174255</c:v>
                </c:pt>
                <c:pt idx="1510">
                  <c:v>0.126337713863899</c:v>
                </c:pt>
                <c:pt idx="1511">
                  <c:v>0.12741781066586999</c:v>
                </c:pt>
                <c:pt idx="1512">
                  <c:v>0.12699446718799301</c:v>
                </c:pt>
                <c:pt idx="1513">
                  <c:v>0.13142972083910801</c:v>
                </c:pt>
                <c:pt idx="1514">
                  <c:v>0.126985719106468</c:v>
                </c:pt>
                <c:pt idx="1515">
                  <c:v>0.125966817022308</c:v>
                </c:pt>
                <c:pt idx="1516">
                  <c:v>0.12591003172948301</c:v>
                </c:pt>
                <c:pt idx="1517">
                  <c:v>0.124565982374922</c:v>
                </c:pt>
                <c:pt idx="1518">
                  <c:v>0.12538648662471</c:v>
                </c:pt>
                <c:pt idx="1519">
                  <c:v>0.126147427348557</c:v>
                </c:pt>
                <c:pt idx="1520">
                  <c:v>0.12529565345992699</c:v>
                </c:pt>
                <c:pt idx="1521">
                  <c:v>0.125129803653238</c:v>
                </c:pt>
                <c:pt idx="1522">
                  <c:v>0.12491460413670299</c:v>
                </c:pt>
                <c:pt idx="1523">
                  <c:v>0.12306143711134999</c:v>
                </c:pt>
                <c:pt idx="1524">
                  <c:v>0.123252885162842</c:v>
                </c:pt>
                <c:pt idx="1525">
                  <c:v>0.121510129373086</c:v>
                </c:pt>
                <c:pt idx="1526">
                  <c:v>0.120872971034854</c:v>
                </c:pt>
                <c:pt idx="1527">
                  <c:v>0.11298397567808</c:v>
                </c:pt>
                <c:pt idx="1528">
                  <c:v>0.11429250601428199</c:v>
                </c:pt>
                <c:pt idx="1529">
                  <c:v>0.117498838495544</c:v>
                </c:pt>
                <c:pt idx="1530">
                  <c:v>0.115843468229626</c:v>
                </c:pt>
                <c:pt idx="1531">
                  <c:v>0.118632076109795</c:v>
                </c:pt>
                <c:pt idx="1532">
                  <c:v>0.11687076430972</c:v>
                </c:pt>
                <c:pt idx="1533">
                  <c:v>0.123001020945396</c:v>
                </c:pt>
                <c:pt idx="1534">
                  <c:v>0.123554736763458</c:v>
                </c:pt>
                <c:pt idx="1535">
                  <c:v>0.124232752113925</c:v>
                </c:pt>
                <c:pt idx="1536">
                  <c:v>0.12251194708777401</c:v>
                </c:pt>
                <c:pt idx="1537">
                  <c:v>0.126025269474593</c:v>
                </c:pt>
                <c:pt idx="1538">
                  <c:v>0.12399926636487101</c:v>
                </c:pt>
                <c:pt idx="1539">
                  <c:v>0.124788123119524</c:v>
                </c:pt>
                <c:pt idx="1540">
                  <c:v>0.124554645056633</c:v>
                </c:pt>
                <c:pt idx="1541">
                  <c:v>0.124696602371081</c:v>
                </c:pt>
                <c:pt idx="1542">
                  <c:v>0.123436556983922</c:v>
                </c:pt>
                <c:pt idx="1543">
                  <c:v>0.11928055624205799</c:v>
                </c:pt>
                <c:pt idx="1544">
                  <c:v>0.11918476476422001</c:v>
                </c:pt>
                <c:pt idx="1545">
                  <c:v>0.118164978033617</c:v>
                </c:pt>
                <c:pt idx="1546">
                  <c:v>8.0173450556344394E-2</c:v>
                </c:pt>
                <c:pt idx="1547">
                  <c:v>7.3997952986550597E-2</c:v>
                </c:pt>
                <c:pt idx="1548">
                  <c:v>7.6741060610235695E-2</c:v>
                </c:pt>
              </c:numCache>
            </c:numRef>
          </c:yVal>
          <c:smooth val="0"/>
          <c:extLst>
            <c:ext xmlns:c16="http://schemas.microsoft.com/office/drawing/2014/chart" uri="{C3380CC4-5D6E-409C-BE32-E72D297353CC}">
              <c16:uniqueId val="{00000000-666A-4889-A66C-0BFA07EECFCE}"/>
            </c:ext>
          </c:extLst>
        </c:ser>
        <c:ser>
          <c:idx val="9"/>
          <c:order val="1"/>
          <c:tx>
            <c:strRef>
              <c:f>'RR beta'!$K$2</c:f>
              <c:strCache>
                <c:ptCount val="1"/>
                <c:pt idx="0">
                  <c:v>EURUSD 6m RR Beta</c:v>
                </c:pt>
              </c:strCache>
            </c:strRef>
          </c:tx>
          <c:spPr>
            <a:ln w="12700">
              <a:solidFill>
                <a:srgbClr val="008000"/>
              </a:solidFill>
            </a:ln>
          </c:spPr>
          <c:marker>
            <c:symbol val="none"/>
          </c:marker>
          <c:xVal>
            <c:numRef>
              <c:f>'RR beta'!$A$3:$A$1551</c:f>
              <c:numCache>
                <c:formatCode>d\-mmm\-yy</c:formatCode>
                <c:ptCount val="1549"/>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39441</c:v>
                </c:pt>
                <c:pt idx="202">
                  <c:v>39442</c:v>
                </c:pt>
                <c:pt idx="203">
                  <c:v>39443</c:v>
                </c:pt>
                <c:pt idx="204">
                  <c:v>39444</c:v>
                </c:pt>
                <c:pt idx="205">
                  <c:v>39447</c:v>
                </c:pt>
                <c:pt idx="206">
                  <c:v>39448</c:v>
                </c:pt>
                <c:pt idx="207">
                  <c:v>39449</c:v>
                </c:pt>
                <c:pt idx="208">
                  <c:v>39450</c:v>
                </c:pt>
                <c:pt idx="209">
                  <c:v>39451</c:v>
                </c:pt>
                <c:pt idx="210">
                  <c:v>39454</c:v>
                </c:pt>
                <c:pt idx="211">
                  <c:v>39455</c:v>
                </c:pt>
                <c:pt idx="212">
                  <c:v>39456</c:v>
                </c:pt>
                <c:pt idx="213">
                  <c:v>39457</c:v>
                </c:pt>
                <c:pt idx="214">
                  <c:v>39458</c:v>
                </c:pt>
                <c:pt idx="215">
                  <c:v>39461</c:v>
                </c:pt>
                <c:pt idx="216">
                  <c:v>39462</c:v>
                </c:pt>
                <c:pt idx="217">
                  <c:v>39463</c:v>
                </c:pt>
                <c:pt idx="218">
                  <c:v>39464</c:v>
                </c:pt>
                <c:pt idx="219">
                  <c:v>39465</c:v>
                </c:pt>
                <c:pt idx="220">
                  <c:v>39468</c:v>
                </c:pt>
                <c:pt idx="221">
                  <c:v>39469</c:v>
                </c:pt>
                <c:pt idx="222">
                  <c:v>39470</c:v>
                </c:pt>
                <c:pt idx="223">
                  <c:v>39471</c:v>
                </c:pt>
                <c:pt idx="224">
                  <c:v>39472</c:v>
                </c:pt>
                <c:pt idx="225">
                  <c:v>39475</c:v>
                </c:pt>
                <c:pt idx="226">
                  <c:v>39476</c:v>
                </c:pt>
                <c:pt idx="227">
                  <c:v>39477</c:v>
                </c:pt>
                <c:pt idx="228">
                  <c:v>39478</c:v>
                </c:pt>
                <c:pt idx="229">
                  <c:v>39479</c:v>
                </c:pt>
                <c:pt idx="230">
                  <c:v>39482</c:v>
                </c:pt>
                <c:pt idx="231">
                  <c:v>39483</c:v>
                </c:pt>
                <c:pt idx="232">
                  <c:v>39484</c:v>
                </c:pt>
                <c:pt idx="233">
                  <c:v>39485</c:v>
                </c:pt>
                <c:pt idx="234">
                  <c:v>39486</c:v>
                </c:pt>
                <c:pt idx="235">
                  <c:v>39489</c:v>
                </c:pt>
                <c:pt idx="236">
                  <c:v>39490</c:v>
                </c:pt>
                <c:pt idx="237">
                  <c:v>39491</c:v>
                </c:pt>
                <c:pt idx="238">
                  <c:v>39492</c:v>
                </c:pt>
                <c:pt idx="239">
                  <c:v>39493</c:v>
                </c:pt>
                <c:pt idx="240">
                  <c:v>39496</c:v>
                </c:pt>
                <c:pt idx="241">
                  <c:v>39497</c:v>
                </c:pt>
                <c:pt idx="242">
                  <c:v>39498</c:v>
                </c:pt>
                <c:pt idx="243">
                  <c:v>39499</c:v>
                </c:pt>
                <c:pt idx="244">
                  <c:v>39500</c:v>
                </c:pt>
                <c:pt idx="245">
                  <c:v>39503</c:v>
                </c:pt>
                <c:pt idx="246">
                  <c:v>39504</c:v>
                </c:pt>
                <c:pt idx="247">
                  <c:v>39505</c:v>
                </c:pt>
                <c:pt idx="248">
                  <c:v>39506</c:v>
                </c:pt>
                <c:pt idx="249">
                  <c:v>39507</c:v>
                </c:pt>
                <c:pt idx="250">
                  <c:v>39510</c:v>
                </c:pt>
                <c:pt idx="251">
                  <c:v>39511</c:v>
                </c:pt>
                <c:pt idx="252">
                  <c:v>39512</c:v>
                </c:pt>
                <c:pt idx="253">
                  <c:v>39513</c:v>
                </c:pt>
                <c:pt idx="254">
                  <c:v>39514</c:v>
                </c:pt>
                <c:pt idx="255">
                  <c:v>39517</c:v>
                </c:pt>
                <c:pt idx="256">
                  <c:v>39518</c:v>
                </c:pt>
                <c:pt idx="257">
                  <c:v>39519</c:v>
                </c:pt>
                <c:pt idx="258">
                  <c:v>39521</c:v>
                </c:pt>
                <c:pt idx="259">
                  <c:v>39524</c:v>
                </c:pt>
                <c:pt idx="260">
                  <c:v>39525</c:v>
                </c:pt>
                <c:pt idx="261">
                  <c:v>39526</c:v>
                </c:pt>
                <c:pt idx="262">
                  <c:v>39527</c:v>
                </c:pt>
                <c:pt idx="263">
                  <c:v>39528</c:v>
                </c:pt>
                <c:pt idx="264">
                  <c:v>39531</c:v>
                </c:pt>
                <c:pt idx="265">
                  <c:v>39532</c:v>
                </c:pt>
                <c:pt idx="266">
                  <c:v>39533</c:v>
                </c:pt>
                <c:pt idx="267">
                  <c:v>39534</c:v>
                </c:pt>
                <c:pt idx="268">
                  <c:v>39535</c:v>
                </c:pt>
                <c:pt idx="269">
                  <c:v>39538</c:v>
                </c:pt>
                <c:pt idx="270">
                  <c:v>39539</c:v>
                </c:pt>
                <c:pt idx="271">
                  <c:v>39540</c:v>
                </c:pt>
                <c:pt idx="272">
                  <c:v>39541</c:v>
                </c:pt>
                <c:pt idx="273">
                  <c:v>39542</c:v>
                </c:pt>
                <c:pt idx="274">
                  <c:v>39545</c:v>
                </c:pt>
                <c:pt idx="275">
                  <c:v>39546</c:v>
                </c:pt>
                <c:pt idx="276">
                  <c:v>39547</c:v>
                </c:pt>
                <c:pt idx="277">
                  <c:v>39548</c:v>
                </c:pt>
                <c:pt idx="278">
                  <c:v>39549</c:v>
                </c:pt>
                <c:pt idx="279">
                  <c:v>39552</c:v>
                </c:pt>
                <c:pt idx="280">
                  <c:v>39553</c:v>
                </c:pt>
                <c:pt idx="281">
                  <c:v>39554</c:v>
                </c:pt>
                <c:pt idx="282">
                  <c:v>39555</c:v>
                </c:pt>
                <c:pt idx="283">
                  <c:v>39556</c:v>
                </c:pt>
                <c:pt idx="284">
                  <c:v>39559</c:v>
                </c:pt>
                <c:pt idx="285">
                  <c:v>39560</c:v>
                </c:pt>
                <c:pt idx="286">
                  <c:v>39561</c:v>
                </c:pt>
                <c:pt idx="287">
                  <c:v>39562</c:v>
                </c:pt>
                <c:pt idx="288">
                  <c:v>39563</c:v>
                </c:pt>
                <c:pt idx="289">
                  <c:v>39566</c:v>
                </c:pt>
                <c:pt idx="290">
                  <c:v>39567</c:v>
                </c:pt>
                <c:pt idx="291">
                  <c:v>39568</c:v>
                </c:pt>
                <c:pt idx="292">
                  <c:v>39569</c:v>
                </c:pt>
                <c:pt idx="293">
                  <c:v>39570</c:v>
                </c:pt>
                <c:pt idx="294">
                  <c:v>39573</c:v>
                </c:pt>
                <c:pt idx="295">
                  <c:v>39574</c:v>
                </c:pt>
                <c:pt idx="296">
                  <c:v>39575</c:v>
                </c:pt>
                <c:pt idx="297">
                  <c:v>39576</c:v>
                </c:pt>
                <c:pt idx="298">
                  <c:v>39577</c:v>
                </c:pt>
                <c:pt idx="299">
                  <c:v>39580</c:v>
                </c:pt>
                <c:pt idx="300">
                  <c:v>39581</c:v>
                </c:pt>
                <c:pt idx="301">
                  <c:v>39582</c:v>
                </c:pt>
                <c:pt idx="302">
                  <c:v>39583</c:v>
                </c:pt>
                <c:pt idx="303">
                  <c:v>39584</c:v>
                </c:pt>
                <c:pt idx="304">
                  <c:v>39587</c:v>
                </c:pt>
                <c:pt idx="305">
                  <c:v>39588</c:v>
                </c:pt>
                <c:pt idx="306">
                  <c:v>39589</c:v>
                </c:pt>
                <c:pt idx="307">
                  <c:v>39591</c:v>
                </c:pt>
                <c:pt idx="308">
                  <c:v>39594</c:v>
                </c:pt>
                <c:pt idx="309">
                  <c:v>39595</c:v>
                </c:pt>
                <c:pt idx="310">
                  <c:v>39596</c:v>
                </c:pt>
                <c:pt idx="311">
                  <c:v>39597</c:v>
                </c:pt>
                <c:pt idx="312">
                  <c:v>39598</c:v>
                </c:pt>
                <c:pt idx="313">
                  <c:v>39601</c:v>
                </c:pt>
                <c:pt idx="314">
                  <c:v>39602</c:v>
                </c:pt>
                <c:pt idx="315">
                  <c:v>39603</c:v>
                </c:pt>
                <c:pt idx="316">
                  <c:v>39604</c:v>
                </c:pt>
                <c:pt idx="317">
                  <c:v>39605</c:v>
                </c:pt>
                <c:pt idx="318">
                  <c:v>39608</c:v>
                </c:pt>
                <c:pt idx="319">
                  <c:v>39609</c:v>
                </c:pt>
                <c:pt idx="320">
                  <c:v>39610</c:v>
                </c:pt>
                <c:pt idx="321">
                  <c:v>39611</c:v>
                </c:pt>
                <c:pt idx="322">
                  <c:v>39612</c:v>
                </c:pt>
                <c:pt idx="323">
                  <c:v>39615</c:v>
                </c:pt>
                <c:pt idx="324">
                  <c:v>39616</c:v>
                </c:pt>
                <c:pt idx="325">
                  <c:v>39618</c:v>
                </c:pt>
                <c:pt idx="326">
                  <c:v>39619</c:v>
                </c:pt>
                <c:pt idx="327">
                  <c:v>39622</c:v>
                </c:pt>
                <c:pt idx="328">
                  <c:v>39623</c:v>
                </c:pt>
                <c:pt idx="329">
                  <c:v>39624</c:v>
                </c:pt>
                <c:pt idx="330">
                  <c:v>39625</c:v>
                </c:pt>
                <c:pt idx="331">
                  <c:v>39626</c:v>
                </c:pt>
                <c:pt idx="332">
                  <c:v>39629</c:v>
                </c:pt>
                <c:pt idx="333">
                  <c:v>39630</c:v>
                </c:pt>
                <c:pt idx="334">
                  <c:v>39631</c:v>
                </c:pt>
                <c:pt idx="335">
                  <c:v>39632</c:v>
                </c:pt>
                <c:pt idx="336">
                  <c:v>39633</c:v>
                </c:pt>
                <c:pt idx="337">
                  <c:v>39636</c:v>
                </c:pt>
                <c:pt idx="338">
                  <c:v>39637</c:v>
                </c:pt>
                <c:pt idx="339">
                  <c:v>39638</c:v>
                </c:pt>
                <c:pt idx="340">
                  <c:v>39639</c:v>
                </c:pt>
                <c:pt idx="341">
                  <c:v>39640</c:v>
                </c:pt>
                <c:pt idx="342">
                  <c:v>39643</c:v>
                </c:pt>
                <c:pt idx="343">
                  <c:v>39644</c:v>
                </c:pt>
                <c:pt idx="344">
                  <c:v>39645</c:v>
                </c:pt>
                <c:pt idx="345">
                  <c:v>39646</c:v>
                </c:pt>
                <c:pt idx="346">
                  <c:v>39647</c:v>
                </c:pt>
                <c:pt idx="347">
                  <c:v>39653</c:v>
                </c:pt>
                <c:pt idx="348">
                  <c:v>39654</c:v>
                </c:pt>
                <c:pt idx="349">
                  <c:v>39657</c:v>
                </c:pt>
                <c:pt idx="350">
                  <c:v>39666</c:v>
                </c:pt>
                <c:pt idx="351">
                  <c:v>39667</c:v>
                </c:pt>
                <c:pt idx="352">
                  <c:v>39668</c:v>
                </c:pt>
                <c:pt idx="353">
                  <c:v>39671</c:v>
                </c:pt>
                <c:pt idx="354">
                  <c:v>39672</c:v>
                </c:pt>
                <c:pt idx="355">
                  <c:v>39673</c:v>
                </c:pt>
                <c:pt idx="356">
                  <c:v>39674</c:v>
                </c:pt>
                <c:pt idx="357">
                  <c:v>39675</c:v>
                </c:pt>
                <c:pt idx="358">
                  <c:v>39678</c:v>
                </c:pt>
                <c:pt idx="359">
                  <c:v>39679</c:v>
                </c:pt>
                <c:pt idx="360">
                  <c:v>39680</c:v>
                </c:pt>
                <c:pt idx="361">
                  <c:v>39681</c:v>
                </c:pt>
                <c:pt idx="362">
                  <c:v>39682</c:v>
                </c:pt>
                <c:pt idx="363">
                  <c:v>39685</c:v>
                </c:pt>
                <c:pt idx="364">
                  <c:v>39686</c:v>
                </c:pt>
                <c:pt idx="365">
                  <c:v>39687</c:v>
                </c:pt>
                <c:pt idx="366">
                  <c:v>39688</c:v>
                </c:pt>
                <c:pt idx="367">
                  <c:v>39689</c:v>
                </c:pt>
                <c:pt idx="368">
                  <c:v>39692</c:v>
                </c:pt>
                <c:pt idx="369">
                  <c:v>39693</c:v>
                </c:pt>
                <c:pt idx="370">
                  <c:v>39694</c:v>
                </c:pt>
                <c:pt idx="371">
                  <c:v>39695</c:v>
                </c:pt>
                <c:pt idx="372">
                  <c:v>39696</c:v>
                </c:pt>
                <c:pt idx="373">
                  <c:v>39699</c:v>
                </c:pt>
                <c:pt idx="374">
                  <c:v>39700</c:v>
                </c:pt>
                <c:pt idx="375">
                  <c:v>39701</c:v>
                </c:pt>
                <c:pt idx="376">
                  <c:v>39702</c:v>
                </c:pt>
                <c:pt idx="377">
                  <c:v>39703</c:v>
                </c:pt>
                <c:pt idx="378">
                  <c:v>39706</c:v>
                </c:pt>
                <c:pt idx="379">
                  <c:v>39707</c:v>
                </c:pt>
                <c:pt idx="380">
                  <c:v>39708</c:v>
                </c:pt>
                <c:pt idx="381">
                  <c:v>39713</c:v>
                </c:pt>
                <c:pt idx="382">
                  <c:v>39714</c:v>
                </c:pt>
                <c:pt idx="383">
                  <c:v>39715</c:v>
                </c:pt>
                <c:pt idx="384">
                  <c:v>39716</c:v>
                </c:pt>
                <c:pt idx="385">
                  <c:v>39717</c:v>
                </c:pt>
                <c:pt idx="386">
                  <c:v>39721</c:v>
                </c:pt>
                <c:pt idx="387">
                  <c:v>39722</c:v>
                </c:pt>
                <c:pt idx="388">
                  <c:v>39723</c:v>
                </c:pt>
                <c:pt idx="389">
                  <c:v>39724</c:v>
                </c:pt>
                <c:pt idx="390">
                  <c:v>39727</c:v>
                </c:pt>
                <c:pt idx="391">
                  <c:v>39728</c:v>
                </c:pt>
                <c:pt idx="392">
                  <c:v>39729</c:v>
                </c:pt>
                <c:pt idx="393">
                  <c:v>39730</c:v>
                </c:pt>
                <c:pt idx="394">
                  <c:v>39731</c:v>
                </c:pt>
                <c:pt idx="395">
                  <c:v>39735</c:v>
                </c:pt>
                <c:pt idx="396">
                  <c:v>39736</c:v>
                </c:pt>
                <c:pt idx="397">
                  <c:v>39737</c:v>
                </c:pt>
                <c:pt idx="398">
                  <c:v>39738</c:v>
                </c:pt>
                <c:pt idx="399">
                  <c:v>39741</c:v>
                </c:pt>
                <c:pt idx="400">
                  <c:v>39742</c:v>
                </c:pt>
                <c:pt idx="401">
                  <c:v>39743</c:v>
                </c:pt>
                <c:pt idx="402">
                  <c:v>39744</c:v>
                </c:pt>
                <c:pt idx="403">
                  <c:v>39745</c:v>
                </c:pt>
                <c:pt idx="404">
                  <c:v>39748</c:v>
                </c:pt>
                <c:pt idx="405">
                  <c:v>39749</c:v>
                </c:pt>
                <c:pt idx="406">
                  <c:v>39750</c:v>
                </c:pt>
                <c:pt idx="407">
                  <c:v>39751</c:v>
                </c:pt>
                <c:pt idx="408">
                  <c:v>39752</c:v>
                </c:pt>
                <c:pt idx="409">
                  <c:v>39755</c:v>
                </c:pt>
                <c:pt idx="410">
                  <c:v>39756</c:v>
                </c:pt>
                <c:pt idx="411">
                  <c:v>39757</c:v>
                </c:pt>
                <c:pt idx="412">
                  <c:v>39758</c:v>
                </c:pt>
                <c:pt idx="413">
                  <c:v>39759</c:v>
                </c:pt>
                <c:pt idx="414">
                  <c:v>39762</c:v>
                </c:pt>
                <c:pt idx="415">
                  <c:v>39763</c:v>
                </c:pt>
                <c:pt idx="416">
                  <c:v>39764</c:v>
                </c:pt>
                <c:pt idx="417">
                  <c:v>39765</c:v>
                </c:pt>
                <c:pt idx="418">
                  <c:v>39766</c:v>
                </c:pt>
                <c:pt idx="419">
                  <c:v>39769</c:v>
                </c:pt>
                <c:pt idx="420">
                  <c:v>39770</c:v>
                </c:pt>
                <c:pt idx="421">
                  <c:v>39771</c:v>
                </c:pt>
                <c:pt idx="422">
                  <c:v>39772</c:v>
                </c:pt>
                <c:pt idx="423">
                  <c:v>39773</c:v>
                </c:pt>
                <c:pt idx="424">
                  <c:v>39776</c:v>
                </c:pt>
                <c:pt idx="425">
                  <c:v>39777</c:v>
                </c:pt>
                <c:pt idx="426">
                  <c:v>39778</c:v>
                </c:pt>
                <c:pt idx="427">
                  <c:v>39779</c:v>
                </c:pt>
                <c:pt idx="428">
                  <c:v>39780</c:v>
                </c:pt>
                <c:pt idx="429">
                  <c:v>39783</c:v>
                </c:pt>
                <c:pt idx="430">
                  <c:v>39784</c:v>
                </c:pt>
                <c:pt idx="431">
                  <c:v>39785</c:v>
                </c:pt>
                <c:pt idx="432">
                  <c:v>39786</c:v>
                </c:pt>
                <c:pt idx="433">
                  <c:v>39787</c:v>
                </c:pt>
                <c:pt idx="434">
                  <c:v>39790</c:v>
                </c:pt>
                <c:pt idx="435">
                  <c:v>39791</c:v>
                </c:pt>
                <c:pt idx="436">
                  <c:v>39792</c:v>
                </c:pt>
                <c:pt idx="437">
                  <c:v>39793</c:v>
                </c:pt>
                <c:pt idx="438">
                  <c:v>39794</c:v>
                </c:pt>
                <c:pt idx="439">
                  <c:v>39798</c:v>
                </c:pt>
                <c:pt idx="440">
                  <c:v>39799</c:v>
                </c:pt>
                <c:pt idx="441">
                  <c:v>39800</c:v>
                </c:pt>
                <c:pt idx="442">
                  <c:v>39801</c:v>
                </c:pt>
                <c:pt idx="443">
                  <c:v>39807</c:v>
                </c:pt>
                <c:pt idx="444">
                  <c:v>39819</c:v>
                </c:pt>
                <c:pt idx="445">
                  <c:v>39820</c:v>
                </c:pt>
                <c:pt idx="446">
                  <c:v>39821</c:v>
                </c:pt>
                <c:pt idx="447">
                  <c:v>39822</c:v>
                </c:pt>
                <c:pt idx="448">
                  <c:v>39825</c:v>
                </c:pt>
                <c:pt idx="449">
                  <c:v>39826</c:v>
                </c:pt>
                <c:pt idx="450">
                  <c:v>39827</c:v>
                </c:pt>
                <c:pt idx="451">
                  <c:v>39828</c:v>
                </c:pt>
                <c:pt idx="452">
                  <c:v>39829</c:v>
                </c:pt>
                <c:pt idx="453">
                  <c:v>39832</c:v>
                </c:pt>
                <c:pt idx="454">
                  <c:v>39833</c:v>
                </c:pt>
                <c:pt idx="455">
                  <c:v>39834</c:v>
                </c:pt>
                <c:pt idx="456">
                  <c:v>39835</c:v>
                </c:pt>
                <c:pt idx="457">
                  <c:v>39836</c:v>
                </c:pt>
                <c:pt idx="458">
                  <c:v>39839</c:v>
                </c:pt>
                <c:pt idx="459">
                  <c:v>39840</c:v>
                </c:pt>
                <c:pt idx="460">
                  <c:v>39841</c:v>
                </c:pt>
                <c:pt idx="461">
                  <c:v>39842</c:v>
                </c:pt>
                <c:pt idx="462">
                  <c:v>39843</c:v>
                </c:pt>
                <c:pt idx="463">
                  <c:v>39846</c:v>
                </c:pt>
                <c:pt idx="464">
                  <c:v>39847</c:v>
                </c:pt>
                <c:pt idx="465">
                  <c:v>39848</c:v>
                </c:pt>
                <c:pt idx="466">
                  <c:v>39849</c:v>
                </c:pt>
                <c:pt idx="467">
                  <c:v>39850</c:v>
                </c:pt>
                <c:pt idx="468">
                  <c:v>39853</c:v>
                </c:pt>
                <c:pt idx="469">
                  <c:v>39854</c:v>
                </c:pt>
                <c:pt idx="470">
                  <c:v>39855</c:v>
                </c:pt>
                <c:pt idx="471">
                  <c:v>39856</c:v>
                </c:pt>
                <c:pt idx="472">
                  <c:v>39857</c:v>
                </c:pt>
                <c:pt idx="473">
                  <c:v>39860</c:v>
                </c:pt>
                <c:pt idx="474">
                  <c:v>39861</c:v>
                </c:pt>
                <c:pt idx="475">
                  <c:v>39862</c:v>
                </c:pt>
                <c:pt idx="476">
                  <c:v>39863</c:v>
                </c:pt>
                <c:pt idx="477">
                  <c:v>39864</c:v>
                </c:pt>
                <c:pt idx="478">
                  <c:v>39867</c:v>
                </c:pt>
                <c:pt idx="479">
                  <c:v>39868</c:v>
                </c:pt>
                <c:pt idx="480">
                  <c:v>39869</c:v>
                </c:pt>
                <c:pt idx="481">
                  <c:v>39870</c:v>
                </c:pt>
                <c:pt idx="482">
                  <c:v>39871</c:v>
                </c:pt>
                <c:pt idx="483">
                  <c:v>39874</c:v>
                </c:pt>
                <c:pt idx="484">
                  <c:v>39875</c:v>
                </c:pt>
                <c:pt idx="485">
                  <c:v>39876</c:v>
                </c:pt>
                <c:pt idx="486">
                  <c:v>39877</c:v>
                </c:pt>
                <c:pt idx="487">
                  <c:v>39878</c:v>
                </c:pt>
                <c:pt idx="488">
                  <c:v>39881</c:v>
                </c:pt>
                <c:pt idx="489">
                  <c:v>39882</c:v>
                </c:pt>
                <c:pt idx="490">
                  <c:v>39884</c:v>
                </c:pt>
                <c:pt idx="491">
                  <c:v>39891</c:v>
                </c:pt>
                <c:pt idx="492">
                  <c:v>39892</c:v>
                </c:pt>
                <c:pt idx="493">
                  <c:v>39895</c:v>
                </c:pt>
                <c:pt idx="494">
                  <c:v>39896</c:v>
                </c:pt>
                <c:pt idx="495">
                  <c:v>39897</c:v>
                </c:pt>
                <c:pt idx="496">
                  <c:v>39898</c:v>
                </c:pt>
                <c:pt idx="497">
                  <c:v>39899</c:v>
                </c:pt>
                <c:pt idx="498">
                  <c:v>39902</c:v>
                </c:pt>
                <c:pt idx="499">
                  <c:v>39903</c:v>
                </c:pt>
                <c:pt idx="500">
                  <c:v>39904</c:v>
                </c:pt>
                <c:pt idx="501">
                  <c:v>39905</c:v>
                </c:pt>
                <c:pt idx="502">
                  <c:v>39906</c:v>
                </c:pt>
                <c:pt idx="503">
                  <c:v>39909</c:v>
                </c:pt>
                <c:pt idx="504">
                  <c:v>39910</c:v>
                </c:pt>
                <c:pt idx="505">
                  <c:v>39911</c:v>
                </c:pt>
                <c:pt idx="506">
                  <c:v>39912</c:v>
                </c:pt>
                <c:pt idx="507">
                  <c:v>39913</c:v>
                </c:pt>
                <c:pt idx="508">
                  <c:v>39916</c:v>
                </c:pt>
                <c:pt idx="509">
                  <c:v>39917</c:v>
                </c:pt>
                <c:pt idx="510">
                  <c:v>39918</c:v>
                </c:pt>
                <c:pt idx="511">
                  <c:v>39919</c:v>
                </c:pt>
                <c:pt idx="512">
                  <c:v>39923</c:v>
                </c:pt>
                <c:pt idx="513">
                  <c:v>39933</c:v>
                </c:pt>
                <c:pt idx="514">
                  <c:v>39934</c:v>
                </c:pt>
                <c:pt idx="515">
                  <c:v>39937</c:v>
                </c:pt>
                <c:pt idx="516">
                  <c:v>39938</c:v>
                </c:pt>
                <c:pt idx="517">
                  <c:v>39939</c:v>
                </c:pt>
                <c:pt idx="518">
                  <c:v>39940</c:v>
                </c:pt>
                <c:pt idx="519">
                  <c:v>39941</c:v>
                </c:pt>
                <c:pt idx="520">
                  <c:v>39944</c:v>
                </c:pt>
                <c:pt idx="521">
                  <c:v>39945</c:v>
                </c:pt>
                <c:pt idx="522">
                  <c:v>39946</c:v>
                </c:pt>
                <c:pt idx="523">
                  <c:v>39947</c:v>
                </c:pt>
                <c:pt idx="524">
                  <c:v>39948</c:v>
                </c:pt>
                <c:pt idx="525">
                  <c:v>39951</c:v>
                </c:pt>
                <c:pt idx="526">
                  <c:v>39952</c:v>
                </c:pt>
                <c:pt idx="527">
                  <c:v>39953</c:v>
                </c:pt>
                <c:pt idx="528">
                  <c:v>39954</c:v>
                </c:pt>
                <c:pt idx="529">
                  <c:v>39955</c:v>
                </c:pt>
                <c:pt idx="530">
                  <c:v>39958</c:v>
                </c:pt>
                <c:pt idx="531">
                  <c:v>39959</c:v>
                </c:pt>
                <c:pt idx="532">
                  <c:v>39960</c:v>
                </c:pt>
                <c:pt idx="533">
                  <c:v>39961</c:v>
                </c:pt>
                <c:pt idx="534">
                  <c:v>39962</c:v>
                </c:pt>
                <c:pt idx="535">
                  <c:v>39965</c:v>
                </c:pt>
                <c:pt idx="536">
                  <c:v>39966</c:v>
                </c:pt>
                <c:pt idx="537">
                  <c:v>39967</c:v>
                </c:pt>
                <c:pt idx="538">
                  <c:v>39968</c:v>
                </c:pt>
                <c:pt idx="539">
                  <c:v>39969</c:v>
                </c:pt>
                <c:pt idx="540">
                  <c:v>39972</c:v>
                </c:pt>
                <c:pt idx="541">
                  <c:v>39973</c:v>
                </c:pt>
                <c:pt idx="542">
                  <c:v>39974</c:v>
                </c:pt>
                <c:pt idx="543">
                  <c:v>39975</c:v>
                </c:pt>
                <c:pt idx="544">
                  <c:v>39976</c:v>
                </c:pt>
                <c:pt idx="545">
                  <c:v>39979</c:v>
                </c:pt>
                <c:pt idx="546">
                  <c:v>39980</c:v>
                </c:pt>
                <c:pt idx="547">
                  <c:v>39981</c:v>
                </c:pt>
                <c:pt idx="548">
                  <c:v>39982</c:v>
                </c:pt>
                <c:pt idx="549">
                  <c:v>39983</c:v>
                </c:pt>
                <c:pt idx="550">
                  <c:v>39986</c:v>
                </c:pt>
                <c:pt idx="551">
                  <c:v>39987</c:v>
                </c:pt>
                <c:pt idx="552">
                  <c:v>39988</c:v>
                </c:pt>
                <c:pt idx="553">
                  <c:v>39989</c:v>
                </c:pt>
                <c:pt idx="554">
                  <c:v>39990</c:v>
                </c:pt>
                <c:pt idx="555">
                  <c:v>39993</c:v>
                </c:pt>
                <c:pt idx="556">
                  <c:v>39994</c:v>
                </c:pt>
                <c:pt idx="557">
                  <c:v>39995</c:v>
                </c:pt>
                <c:pt idx="558">
                  <c:v>39996</c:v>
                </c:pt>
                <c:pt idx="559">
                  <c:v>39997</c:v>
                </c:pt>
                <c:pt idx="560">
                  <c:v>40000</c:v>
                </c:pt>
                <c:pt idx="561">
                  <c:v>40001</c:v>
                </c:pt>
                <c:pt idx="562">
                  <c:v>40002</c:v>
                </c:pt>
                <c:pt idx="563">
                  <c:v>40008</c:v>
                </c:pt>
                <c:pt idx="564">
                  <c:v>40009</c:v>
                </c:pt>
                <c:pt idx="565">
                  <c:v>40010</c:v>
                </c:pt>
                <c:pt idx="566">
                  <c:v>40011</c:v>
                </c:pt>
                <c:pt idx="567">
                  <c:v>40014</c:v>
                </c:pt>
                <c:pt idx="568">
                  <c:v>40015</c:v>
                </c:pt>
                <c:pt idx="569">
                  <c:v>40016</c:v>
                </c:pt>
                <c:pt idx="570">
                  <c:v>40018</c:v>
                </c:pt>
                <c:pt idx="571">
                  <c:v>40021</c:v>
                </c:pt>
                <c:pt idx="572">
                  <c:v>40022</c:v>
                </c:pt>
                <c:pt idx="573">
                  <c:v>40023</c:v>
                </c:pt>
                <c:pt idx="574">
                  <c:v>40024</c:v>
                </c:pt>
                <c:pt idx="575">
                  <c:v>40025</c:v>
                </c:pt>
                <c:pt idx="576">
                  <c:v>40028</c:v>
                </c:pt>
                <c:pt idx="577">
                  <c:v>40029</c:v>
                </c:pt>
                <c:pt idx="578">
                  <c:v>40030</c:v>
                </c:pt>
                <c:pt idx="579">
                  <c:v>40031</c:v>
                </c:pt>
                <c:pt idx="580">
                  <c:v>40032</c:v>
                </c:pt>
                <c:pt idx="581">
                  <c:v>40035</c:v>
                </c:pt>
                <c:pt idx="582">
                  <c:v>40036</c:v>
                </c:pt>
                <c:pt idx="583">
                  <c:v>40037</c:v>
                </c:pt>
                <c:pt idx="584">
                  <c:v>40038</c:v>
                </c:pt>
                <c:pt idx="585">
                  <c:v>40039</c:v>
                </c:pt>
                <c:pt idx="586">
                  <c:v>40044</c:v>
                </c:pt>
                <c:pt idx="587">
                  <c:v>40049</c:v>
                </c:pt>
                <c:pt idx="588">
                  <c:v>40050</c:v>
                </c:pt>
                <c:pt idx="589">
                  <c:v>40051</c:v>
                </c:pt>
                <c:pt idx="590">
                  <c:v>40052</c:v>
                </c:pt>
                <c:pt idx="591">
                  <c:v>40053</c:v>
                </c:pt>
                <c:pt idx="592">
                  <c:v>40056</c:v>
                </c:pt>
                <c:pt idx="593">
                  <c:v>40057</c:v>
                </c:pt>
                <c:pt idx="594">
                  <c:v>40063</c:v>
                </c:pt>
                <c:pt idx="595">
                  <c:v>40064</c:v>
                </c:pt>
                <c:pt idx="596">
                  <c:v>40065</c:v>
                </c:pt>
                <c:pt idx="597">
                  <c:v>40066</c:v>
                </c:pt>
                <c:pt idx="598">
                  <c:v>40067</c:v>
                </c:pt>
                <c:pt idx="599">
                  <c:v>40070</c:v>
                </c:pt>
                <c:pt idx="600">
                  <c:v>40072</c:v>
                </c:pt>
                <c:pt idx="601">
                  <c:v>40073</c:v>
                </c:pt>
                <c:pt idx="602">
                  <c:v>40074</c:v>
                </c:pt>
                <c:pt idx="603">
                  <c:v>40078</c:v>
                </c:pt>
                <c:pt idx="604">
                  <c:v>40079</c:v>
                </c:pt>
                <c:pt idx="605">
                  <c:v>40080</c:v>
                </c:pt>
                <c:pt idx="606">
                  <c:v>40088</c:v>
                </c:pt>
                <c:pt idx="607">
                  <c:v>40091</c:v>
                </c:pt>
                <c:pt idx="608">
                  <c:v>40092</c:v>
                </c:pt>
                <c:pt idx="609">
                  <c:v>40093</c:v>
                </c:pt>
                <c:pt idx="610">
                  <c:v>40094</c:v>
                </c:pt>
                <c:pt idx="611">
                  <c:v>40095</c:v>
                </c:pt>
                <c:pt idx="612">
                  <c:v>40098</c:v>
                </c:pt>
                <c:pt idx="613">
                  <c:v>40099</c:v>
                </c:pt>
                <c:pt idx="614">
                  <c:v>40100</c:v>
                </c:pt>
                <c:pt idx="615">
                  <c:v>40101</c:v>
                </c:pt>
                <c:pt idx="616">
                  <c:v>40107</c:v>
                </c:pt>
                <c:pt idx="617">
                  <c:v>40108</c:v>
                </c:pt>
                <c:pt idx="618">
                  <c:v>40109</c:v>
                </c:pt>
                <c:pt idx="619">
                  <c:v>40112</c:v>
                </c:pt>
                <c:pt idx="620">
                  <c:v>40113</c:v>
                </c:pt>
                <c:pt idx="621">
                  <c:v>40114</c:v>
                </c:pt>
                <c:pt idx="622">
                  <c:v>40115</c:v>
                </c:pt>
                <c:pt idx="623">
                  <c:v>40116</c:v>
                </c:pt>
                <c:pt idx="624">
                  <c:v>40119</c:v>
                </c:pt>
                <c:pt idx="625">
                  <c:v>40120</c:v>
                </c:pt>
                <c:pt idx="626">
                  <c:v>40121</c:v>
                </c:pt>
                <c:pt idx="627">
                  <c:v>40122</c:v>
                </c:pt>
                <c:pt idx="628">
                  <c:v>40123</c:v>
                </c:pt>
                <c:pt idx="629">
                  <c:v>40126</c:v>
                </c:pt>
                <c:pt idx="630">
                  <c:v>40127</c:v>
                </c:pt>
                <c:pt idx="631">
                  <c:v>40128</c:v>
                </c:pt>
                <c:pt idx="632">
                  <c:v>40129</c:v>
                </c:pt>
                <c:pt idx="633">
                  <c:v>40130</c:v>
                </c:pt>
                <c:pt idx="634">
                  <c:v>40133</c:v>
                </c:pt>
                <c:pt idx="635">
                  <c:v>40134</c:v>
                </c:pt>
                <c:pt idx="636">
                  <c:v>40135</c:v>
                </c:pt>
                <c:pt idx="637">
                  <c:v>40136</c:v>
                </c:pt>
                <c:pt idx="638">
                  <c:v>40137</c:v>
                </c:pt>
                <c:pt idx="639">
                  <c:v>40140</c:v>
                </c:pt>
                <c:pt idx="640">
                  <c:v>40141</c:v>
                </c:pt>
                <c:pt idx="641">
                  <c:v>40142</c:v>
                </c:pt>
                <c:pt idx="642">
                  <c:v>40143</c:v>
                </c:pt>
                <c:pt idx="643">
                  <c:v>40144</c:v>
                </c:pt>
                <c:pt idx="644">
                  <c:v>40147</c:v>
                </c:pt>
                <c:pt idx="645">
                  <c:v>40148</c:v>
                </c:pt>
                <c:pt idx="646">
                  <c:v>40149</c:v>
                </c:pt>
                <c:pt idx="647">
                  <c:v>40150</c:v>
                </c:pt>
                <c:pt idx="648">
                  <c:v>40151</c:v>
                </c:pt>
                <c:pt idx="649">
                  <c:v>40154</c:v>
                </c:pt>
                <c:pt idx="650">
                  <c:v>40155</c:v>
                </c:pt>
                <c:pt idx="651">
                  <c:v>40156</c:v>
                </c:pt>
                <c:pt idx="652">
                  <c:v>40157</c:v>
                </c:pt>
                <c:pt idx="653">
                  <c:v>40158</c:v>
                </c:pt>
                <c:pt idx="654">
                  <c:v>40161</c:v>
                </c:pt>
                <c:pt idx="655">
                  <c:v>40162</c:v>
                </c:pt>
                <c:pt idx="656">
                  <c:v>40163</c:v>
                </c:pt>
                <c:pt idx="657">
                  <c:v>40164</c:v>
                </c:pt>
                <c:pt idx="658">
                  <c:v>40165</c:v>
                </c:pt>
                <c:pt idx="659">
                  <c:v>40168</c:v>
                </c:pt>
                <c:pt idx="660">
                  <c:v>40169</c:v>
                </c:pt>
                <c:pt idx="661">
                  <c:v>40170</c:v>
                </c:pt>
                <c:pt idx="662">
                  <c:v>40171</c:v>
                </c:pt>
                <c:pt idx="663">
                  <c:v>40175</c:v>
                </c:pt>
                <c:pt idx="664">
                  <c:v>40176</c:v>
                </c:pt>
                <c:pt idx="665">
                  <c:v>40177</c:v>
                </c:pt>
                <c:pt idx="666">
                  <c:v>40178</c:v>
                </c:pt>
                <c:pt idx="667">
                  <c:v>40182</c:v>
                </c:pt>
                <c:pt idx="668">
                  <c:v>40183</c:v>
                </c:pt>
                <c:pt idx="669">
                  <c:v>40184</c:v>
                </c:pt>
                <c:pt idx="670">
                  <c:v>40185</c:v>
                </c:pt>
                <c:pt idx="671">
                  <c:v>40186</c:v>
                </c:pt>
                <c:pt idx="672">
                  <c:v>40189</c:v>
                </c:pt>
                <c:pt idx="673">
                  <c:v>40190</c:v>
                </c:pt>
                <c:pt idx="674">
                  <c:v>40191</c:v>
                </c:pt>
                <c:pt idx="675">
                  <c:v>40192</c:v>
                </c:pt>
                <c:pt idx="676">
                  <c:v>40193</c:v>
                </c:pt>
                <c:pt idx="677">
                  <c:v>40196</c:v>
                </c:pt>
                <c:pt idx="678">
                  <c:v>40197</c:v>
                </c:pt>
                <c:pt idx="679">
                  <c:v>40198</c:v>
                </c:pt>
                <c:pt idx="680">
                  <c:v>40199</c:v>
                </c:pt>
                <c:pt idx="681">
                  <c:v>40200</c:v>
                </c:pt>
                <c:pt idx="682">
                  <c:v>40203</c:v>
                </c:pt>
                <c:pt idx="683">
                  <c:v>40204</c:v>
                </c:pt>
                <c:pt idx="684">
                  <c:v>40205</c:v>
                </c:pt>
                <c:pt idx="685">
                  <c:v>40206</c:v>
                </c:pt>
                <c:pt idx="686">
                  <c:v>40207</c:v>
                </c:pt>
                <c:pt idx="687">
                  <c:v>40210</c:v>
                </c:pt>
                <c:pt idx="688">
                  <c:v>40211</c:v>
                </c:pt>
                <c:pt idx="689">
                  <c:v>40212</c:v>
                </c:pt>
                <c:pt idx="690">
                  <c:v>40213</c:v>
                </c:pt>
                <c:pt idx="691">
                  <c:v>40214</c:v>
                </c:pt>
                <c:pt idx="692">
                  <c:v>40217</c:v>
                </c:pt>
                <c:pt idx="693">
                  <c:v>40218</c:v>
                </c:pt>
                <c:pt idx="694">
                  <c:v>40219</c:v>
                </c:pt>
                <c:pt idx="695">
                  <c:v>40220</c:v>
                </c:pt>
                <c:pt idx="696">
                  <c:v>40221</c:v>
                </c:pt>
                <c:pt idx="697">
                  <c:v>40224</c:v>
                </c:pt>
                <c:pt idx="698">
                  <c:v>40225</c:v>
                </c:pt>
                <c:pt idx="699">
                  <c:v>40226</c:v>
                </c:pt>
                <c:pt idx="700">
                  <c:v>40227</c:v>
                </c:pt>
                <c:pt idx="701">
                  <c:v>40228</c:v>
                </c:pt>
                <c:pt idx="702">
                  <c:v>40231</c:v>
                </c:pt>
                <c:pt idx="703">
                  <c:v>40232</c:v>
                </c:pt>
                <c:pt idx="704">
                  <c:v>40233</c:v>
                </c:pt>
                <c:pt idx="705">
                  <c:v>40234</c:v>
                </c:pt>
                <c:pt idx="706">
                  <c:v>40235</c:v>
                </c:pt>
                <c:pt idx="707">
                  <c:v>40238</c:v>
                </c:pt>
                <c:pt idx="708">
                  <c:v>40239</c:v>
                </c:pt>
                <c:pt idx="709">
                  <c:v>40240</c:v>
                </c:pt>
                <c:pt idx="710">
                  <c:v>40241</c:v>
                </c:pt>
                <c:pt idx="711">
                  <c:v>40242</c:v>
                </c:pt>
                <c:pt idx="712">
                  <c:v>40245</c:v>
                </c:pt>
                <c:pt idx="713">
                  <c:v>40247</c:v>
                </c:pt>
                <c:pt idx="714">
                  <c:v>40248</c:v>
                </c:pt>
                <c:pt idx="715">
                  <c:v>40249</c:v>
                </c:pt>
                <c:pt idx="716">
                  <c:v>40252</c:v>
                </c:pt>
                <c:pt idx="717">
                  <c:v>40253</c:v>
                </c:pt>
                <c:pt idx="718">
                  <c:v>40254</c:v>
                </c:pt>
                <c:pt idx="719">
                  <c:v>40255</c:v>
                </c:pt>
                <c:pt idx="720">
                  <c:v>40256</c:v>
                </c:pt>
                <c:pt idx="721">
                  <c:v>40259</c:v>
                </c:pt>
                <c:pt idx="722">
                  <c:v>40260</c:v>
                </c:pt>
                <c:pt idx="723">
                  <c:v>40261</c:v>
                </c:pt>
                <c:pt idx="724">
                  <c:v>40262</c:v>
                </c:pt>
                <c:pt idx="725">
                  <c:v>40263</c:v>
                </c:pt>
                <c:pt idx="726">
                  <c:v>40266</c:v>
                </c:pt>
                <c:pt idx="727">
                  <c:v>40267</c:v>
                </c:pt>
                <c:pt idx="728">
                  <c:v>40268</c:v>
                </c:pt>
                <c:pt idx="729">
                  <c:v>40269</c:v>
                </c:pt>
                <c:pt idx="730">
                  <c:v>40270</c:v>
                </c:pt>
                <c:pt idx="731">
                  <c:v>40273</c:v>
                </c:pt>
                <c:pt idx="732">
                  <c:v>40274</c:v>
                </c:pt>
                <c:pt idx="733">
                  <c:v>40275</c:v>
                </c:pt>
                <c:pt idx="734">
                  <c:v>40276</c:v>
                </c:pt>
                <c:pt idx="735">
                  <c:v>40277</c:v>
                </c:pt>
                <c:pt idx="736">
                  <c:v>40280</c:v>
                </c:pt>
                <c:pt idx="737">
                  <c:v>40281</c:v>
                </c:pt>
                <c:pt idx="738">
                  <c:v>40282</c:v>
                </c:pt>
                <c:pt idx="739">
                  <c:v>40283</c:v>
                </c:pt>
                <c:pt idx="740">
                  <c:v>40284</c:v>
                </c:pt>
                <c:pt idx="741">
                  <c:v>40287</c:v>
                </c:pt>
                <c:pt idx="742">
                  <c:v>40288</c:v>
                </c:pt>
                <c:pt idx="743">
                  <c:v>40289</c:v>
                </c:pt>
                <c:pt idx="744">
                  <c:v>40290</c:v>
                </c:pt>
                <c:pt idx="745">
                  <c:v>40291</c:v>
                </c:pt>
                <c:pt idx="746">
                  <c:v>40294</c:v>
                </c:pt>
                <c:pt idx="747">
                  <c:v>40295</c:v>
                </c:pt>
                <c:pt idx="748">
                  <c:v>40296</c:v>
                </c:pt>
                <c:pt idx="749">
                  <c:v>40297</c:v>
                </c:pt>
                <c:pt idx="750">
                  <c:v>40298</c:v>
                </c:pt>
                <c:pt idx="751">
                  <c:v>40301</c:v>
                </c:pt>
                <c:pt idx="752">
                  <c:v>40302</c:v>
                </c:pt>
                <c:pt idx="753">
                  <c:v>40303</c:v>
                </c:pt>
                <c:pt idx="754">
                  <c:v>40304</c:v>
                </c:pt>
                <c:pt idx="755">
                  <c:v>40305</c:v>
                </c:pt>
                <c:pt idx="756">
                  <c:v>40308</c:v>
                </c:pt>
                <c:pt idx="757">
                  <c:v>40309</c:v>
                </c:pt>
                <c:pt idx="758">
                  <c:v>40310</c:v>
                </c:pt>
                <c:pt idx="759">
                  <c:v>40311</c:v>
                </c:pt>
                <c:pt idx="760">
                  <c:v>40312</c:v>
                </c:pt>
                <c:pt idx="761">
                  <c:v>40315</c:v>
                </c:pt>
                <c:pt idx="762">
                  <c:v>40316</c:v>
                </c:pt>
                <c:pt idx="763">
                  <c:v>40317</c:v>
                </c:pt>
                <c:pt idx="764">
                  <c:v>40318</c:v>
                </c:pt>
                <c:pt idx="765">
                  <c:v>40319</c:v>
                </c:pt>
                <c:pt idx="766">
                  <c:v>40322</c:v>
                </c:pt>
                <c:pt idx="767">
                  <c:v>40323</c:v>
                </c:pt>
                <c:pt idx="768">
                  <c:v>40324</c:v>
                </c:pt>
                <c:pt idx="769">
                  <c:v>40325</c:v>
                </c:pt>
                <c:pt idx="770">
                  <c:v>40326</c:v>
                </c:pt>
                <c:pt idx="771">
                  <c:v>40329</c:v>
                </c:pt>
                <c:pt idx="772">
                  <c:v>40330</c:v>
                </c:pt>
                <c:pt idx="773">
                  <c:v>40331</c:v>
                </c:pt>
                <c:pt idx="774">
                  <c:v>40332</c:v>
                </c:pt>
                <c:pt idx="775">
                  <c:v>40333</c:v>
                </c:pt>
                <c:pt idx="776">
                  <c:v>40336</c:v>
                </c:pt>
                <c:pt idx="777">
                  <c:v>40337</c:v>
                </c:pt>
                <c:pt idx="778">
                  <c:v>40338</c:v>
                </c:pt>
                <c:pt idx="779">
                  <c:v>40339</c:v>
                </c:pt>
                <c:pt idx="780">
                  <c:v>40340</c:v>
                </c:pt>
                <c:pt idx="781">
                  <c:v>40343</c:v>
                </c:pt>
                <c:pt idx="782">
                  <c:v>40344</c:v>
                </c:pt>
                <c:pt idx="783">
                  <c:v>40345</c:v>
                </c:pt>
                <c:pt idx="784">
                  <c:v>40346</c:v>
                </c:pt>
                <c:pt idx="785">
                  <c:v>40347</c:v>
                </c:pt>
                <c:pt idx="786">
                  <c:v>40350</c:v>
                </c:pt>
                <c:pt idx="787">
                  <c:v>40351</c:v>
                </c:pt>
                <c:pt idx="788">
                  <c:v>40352</c:v>
                </c:pt>
                <c:pt idx="789">
                  <c:v>40353</c:v>
                </c:pt>
                <c:pt idx="790">
                  <c:v>40354</c:v>
                </c:pt>
                <c:pt idx="791">
                  <c:v>40357</c:v>
                </c:pt>
                <c:pt idx="792">
                  <c:v>40358</c:v>
                </c:pt>
                <c:pt idx="793">
                  <c:v>40359</c:v>
                </c:pt>
                <c:pt idx="794">
                  <c:v>40360</c:v>
                </c:pt>
                <c:pt idx="795">
                  <c:v>40361</c:v>
                </c:pt>
                <c:pt idx="796">
                  <c:v>40364</c:v>
                </c:pt>
                <c:pt idx="797">
                  <c:v>40365</c:v>
                </c:pt>
                <c:pt idx="798">
                  <c:v>40366</c:v>
                </c:pt>
                <c:pt idx="799">
                  <c:v>40367</c:v>
                </c:pt>
                <c:pt idx="800">
                  <c:v>40368</c:v>
                </c:pt>
                <c:pt idx="801">
                  <c:v>40371</c:v>
                </c:pt>
                <c:pt idx="802">
                  <c:v>40372</c:v>
                </c:pt>
                <c:pt idx="803">
                  <c:v>40373</c:v>
                </c:pt>
                <c:pt idx="804">
                  <c:v>40374</c:v>
                </c:pt>
                <c:pt idx="805">
                  <c:v>40375</c:v>
                </c:pt>
                <c:pt idx="806">
                  <c:v>40378</c:v>
                </c:pt>
                <c:pt idx="807">
                  <c:v>40379</c:v>
                </c:pt>
                <c:pt idx="808">
                  <c:v>40380</c:v>
                </c:pt>
                <c:pt idx="809">
                  <c:v>40381</c:v>
                </c:pt>
                <c:pt idx="810">
                  <c:v>40382</c:v>
                </c:pt>
                <c:pt idx="811">
                  <c:v>40385</c:v>
                </c:pt>
                <c:pt idx="812">
                  <c:v>40386</c:v>
                </c:pt>
                <c:pt idx="813">
                  <c:v>40387</c:v>
                </c:pt>
                <c:pt idx="814">
                  <c:v>40388</c:v>
                </c:pt>
                <c:pt idx="815">
                  <c:v>40389</c:v>
                </c:pt>
                <c:pt idx="816">
                  <c:v>40392</c:v>
                </c:pt>
                <c:pt idx="817">
                  <c:v>40393</c:v>
                </c:pt>
                <c:pt idx="818">
                  <c:v>40394</c:v>
                </c:pt>
                <c:pt idx="819">
                  <c:v>40395</c:v>
                </c:pt>
                <c:pt idx="820">
                  <c:v>40396</c:v>
                </c:pt>
                <c:pt idx="821">
                  <c:v>40399</c:v>
                </c:pt>
                <c:pt idx="822">
                  <c:v>40400</c:v>
                </c:pt>
                <c:pt idx="823">
                  <c:v>40401</c:v>
                </c:pt>
                <c:pt idx="824">
                  <c:v>40402</c:v>
                </c:pt>
                <c:pt idx="825">
                  <c:v>40403</c:v>
                </c:pt>
                <c:pt idx="826">
                  <c:v>40406</c:v>
                </c:pt>
                <c:pt idx="827">
                  <c:v>40407</c:v>
                </c:pt>
                <c:pt idx="828">
                  <c:v>40408</c:v>
                </c:pt>
                <c:pt idx="829">
                  <c:v>40409</c:v>
                </c:pt>
                <c:pt idx="830">
                  <c:v>40410</c:v>
                </c:pt>
                <c:pt idx="831">
                  <c:v>40413</c:v>
                </c:pt>
                <c:pt idx="832">
                  <c:v>40414</c:v>
                </c:pt>
                <c:pt idx="833">
                  <c:v>40415</c:v>
                </c:pt>
                <c:pt idx="834">
                  <c:v>40416</c:v>
                </c:pt>
                <c:pt idx="835">
                  <c:v>40417</c:v>
                </c:pt>
                <c:pt idx="836">
                  <c:v>40420</c:v>
                </c:pt>
                <c:pt idx="837">
                  <c:v>40421</c:v>
                </c:pt>
                <c:pt idx="838">
                  <c:v>40422</c:v>
                </c:pt>
                <c:pt idx="839">
                  <c:v>40423</c:v>
                </c:pt>
                <c:pt idx="840">
                  <c:v>40424</c:v>
                </c:pt>
                <c:pt idx="841">
                  <c:v>40428</c:v>
                </c:pt>
                <c:pt idx="842">
                  <c:v>40429</c:v>
                </c:pt>
                <c:pt idx="843">
                  <c:v>40430</c:v>
                </c:pt>
                <c:pt idx="844">
                  <c:v>40431</c:v>
                </c:pt>
                <c:pt idx="845">
                  <c:v>40434</c:v>
                </c:pt>
                <c:pt idx="846">
                  <c:v>40435</c:v>
                </c:pt>
                <c:pt idx="847">
                  <c:v>40436</c:v>
                </c:pt>
                <c:pt idx="848">
                  <c:v>40437</c:v>
                </c:pt>
                <c:pt idx="849">
                  <c:v>40438</c:v>
                </c:pt>
                <c:pt idx="850">
                  <c:v>40441</c:v>
                </c:pt>
                <c:pt idx="851">
                  <c:v>40442</c:v>
                </c:pt>
                <c:pt idx="852">
                  <c:v>40443</c:v>
                </c:pt>
                <c:pt idx="853">
                  <c:v>40444</c:v>
                </c:pt>
                <c:pt idx="854">
                  <c:v>40445</c:v>
                </c:pt>
                <c:pt idx="855">
                  <c:v>40448</c:v>
                </c:pt>
                <c:pt idx="856">
                  <c:v>40449</c:v>
                </c:pt>
                <c:pt idx="857">
                  <c:v>40450</c:v>
                </c:pt>
                <c:pt idx="858">
                  <c:v>40451</c:v>
                </c:pt>
                <c:pt idx="859">
                  <c:v>40452</c:v>
                </c:pt>
                <c:pt idx="860">
                  <c:v>40455</c:v>
                </c:pt>
                <c:pt idx="861">
                  <c:v>40456</c:v>
                </c:pt>
                <c:pt idx="862">
                  <c:v>40457</c:v>
                </c:pt>
                <c:pt idx="863">
                  <c:v>40458</c:v>
                </c:pt>
                <c:pt idx="864">
                  <c:v>40459</c:v>
                </c:pt>
                <c:pt idx="865">
                  <c:v>40462</c:v>
                </c:pt>
                <c:pt idx="866">
                  <c:v>40463</c:v>
                </c:pt>
                <c:pt idx="867">
                  <c:v>40464</c:v>
                </c:pt>
                <c:pt idx="868">
                  <c:v>40465</c:v>
                </c:pt>
                <c:pt idx="869">
                  <c:v>40466</c:v>
                </c:pt>
                <c:pt idx="870">
                  <c:v>40469</c:v>
                </c:pt>
                <c:pt idx="871">
                  <c:v>40470</c:v>
                </c:pt>
                <c:pt idx="872">
                  <c:v>40471</c:v>
                </c:pt>
                <c:pt idx="873">
                  <c:v>40472</c:v>
                </c:pt>
                <c:pt idx="874">
                  <c:v>40473</c:v>
                </c:pt>
                <c:pt idx="875">
                  <c:v>40476</c:v>
                </c:pt>
                <c:pt idx="876">
                  <c:v>40477</c:v>
                </c:pt>
                <c:pt idx="877">
                  <c:v>40478</c:v>
                </c:pt>
                <c:pt idx="878">
                  <c:v>40479</c:v>
                </c:pt>
                <c:pt idx="879">
                  <c:v>40480</c:v>
                </c:pt>
                <c:pt idx="880">
                  <c:v>40483</c:v>
                </c:pt>
                <c:pt idx="881">
                  <c:v>40484</c:v>
                </c:pt>
                <c:pt idx="882">
                  <c:v>40485</c:v>
                </c:pt>
                <c:pt idx="883">
                  <c:v>40486</c:v>
                </c:pt>
                <c:pt idx="884">
                  <c:v>40487</c:v>
                </c:pt>
                <c:pt idx="885">
                  <c:v>40490</c:v>
                </c:pt>
                <c:pt idx="886">
                  <c:v>40491</c:v>
                </c:pt>
                <c:pt idx="887">
                  <c:v>40492</c:v>
                </c:pt>
                <c:pt idx="888">
                  <c:v>40493</c:v>
                </c:pt>
                <c:pt idx="889">
                  <c:v>40494</c:v>
                </c:pt>
                <c:pt idx="890">
                  <c:v>40497</c:v>
                </c:pt>
                <c:pt idx="891">
                  <c:v>40498</c:v>
                </c:pt>
                <c:pt idx="892">
                  <c:v>40499</c:v>
                </c:pt>
                <c:pt idx="893">
                  <c:v>40500</c:v>
                </c:pt>
                <c:pt idx="894">
                  <c:v>40501</c:v>
                </c:pt>
                <c:pt idx="895">
                  <c:v>40504</c:v>
                </c:pt>
                <c:pt idx="896">
                  <c:v>40505</c:v>
                </c:pt>
                <c:pt idx="897">
                  <c:v>40506</c:v>
                </c:pt>
                <c:pt idx="898">
                  <c:v>40507</c:v>
                </c:pt>
                <c:pt idx="899">
                  <c:v>40508</c:v>
                </c:pt>
                <c:pt idx="900">
                  <c:v>40511</c:v>
                </c:pt>
                <c:pt idx="901">
                  <c:v>40512</c:v>
                </c:pt>
                <c:pt idx="902">
                  <c:v>40513</c:v>
                </c:pt>
                <c:pt idx="903">
                  <c:v>40514</c:v>
                </c:pt>
                <c:pt idx="904">
                  <c:v>40515</c:v>
                </c:pt>
                <c:pt idx="905">
                  <c:v>40518</c:v>
                </c:pt>
                <c:pt idx="906">
                  <c:v>40519</c:v>
                </c:pt>
                <c:pt idx="907">
                  <c:v>40520</c:v>
                </c:pt>
                <c:pt idx="908">
                  <c:v>40525</c:v>
                </c:pt>
                <c:pt idx="909">
                  <c:v>40526</c:v>
                </c:pt>
                <c:pt idx="910">
                  <c:v>40527</c:v>
                </c:pt>
                <c:pt idx="911">
                  <c:v>40528</c:v>
                </c:pt>
                <c:pt idx="912">
                  <c:v>40529</c:v>
                </c:pt>
                <c:pt idx="913">
                  <c:v>40532</c:v>
                </c:pt>
                <c:pt idx="914">
                  <c:v>40533</c:v>
                </c:pt>
                <c:pt idx="915">
                  <c:v>40534</c:v>
                </c:pt>
                <c:pt idx="916">
                  <c:v>40535</c:v>
                </c:pt>
                <c:pt idx="917">
                  <c:v>40536</c:v>
                </c:pt>
                <c:pt idx="918">
                  <c:v>40539</c:v>
                </c:pt>
                <c:pt idx="919">
                  <c:v>40540</c:v>
                </c:pt>
                <c:pt idx="920">
                  <c:v>40541</c:v>
                </c:pt>
                <c:pt idx="921">
                  <c:v>40542</c:v>
                </c:pt>
                <c:pt idx="922">
                  <c:v>40543</c:v>
                </c:pt>
                <c:pt idx="923">
                  <c:v>40546</c:v>
                </c:pt>
                <c:pt idx="924">
                  <c:v>40547</c:v>
                </c:pt>
                <c:pt idx="925">
                  <c:v>40548</c:v>
                </c:pt>
                <c:pt idx="926">
                  <c:v>40549</c:v>
                </c:pt>
                <c:pt idx="927">
                  <c:v>40550</c:v>
                </c:pt>
                <c:pt idx="928">
                  <c:v>40553</c:v>
                </c:pt>
                <c:pt idx="929">
                  <c:v>40554</c:v>
                </c:pt>
                <c:pt idx="930">
                  <c:v>40555</c:v>
                </c:pt>
                <c:pt idx="931">
                  <c:v>40556</c:v>
                </c:pt>
                <c:pt idx="932">
                  <c:v>40557</c:v>
                </c:pt>
                <c:pt idx="933">
                  <c:v>40560</c:v>
                </c:pt>
                <c:pt idx="934">
                  <c:v>40561</c:v>
                </c:pt>
                <c:pt idx="935">
                  <c:v>40562</c:v>
                </c:pt>
                <c:pt idx="936">
                  <c:v>40563</c:v>
                </c:pt>
                <c:pt idx="937">
                  <c:v>40564</c:v>
                </c:pt>
                <c:pt idx="938">
                  <c:v>40567</c:v>
                </c:pt>
                <c:pt idx="939">
                  <c:v>40568</c:v>
                </c:pt>
                <c:pt idx="940">
                  <c:v>40569</c:v>
                </c:pt>
                <c:pt idx="941">
                  <c:v>40570</c:v>
                </c:pt>
                <c:pt idx="942">
                  <c:v>40571</c:v>
                </c:pt>
                <c:pt idx="943">
                  <c:v>40574</c:v>
                </c:pt>
                <c:pt idx="944">
                  <c:v>40575</c:v>
                </c:pt>
                <c:pt idx="945">
                  <c:v>40576</c:v>
                </c:pt>
                <c:pt idx="946">
                  <c:v>40577</c:v>
                </c:pt>
                <c:pt idx="947">
                  <c:v>40578</c:v>
                </c:pt>
                <c:pt idx="948">
                  <c:v>40581</c:v>
                </c:pt>
                <c:pt idx="949">
                  <c:v>40582</c:v>
                </c:pt>
                <c:pt idx="950">
                  <c:v>40583</c:v>
                </c:pt>
                <c:pt idx="951">
                  <c:v>40584</c:v>
                </c:pt>
                <c:pt idx="952">
                  <c:v>40585</c:v>
                </c:pt>
                <c:pt idx="953">
                  <c:v>40588</c:v>
                </c:pt>
                <c:pt idx="954">
                  <c:v>40589</c:v>
                </c:pt>
                <c:pt idx="955">
                  <c:v>40590</c:v>
                </c:pt>
                <c:pt idx="956">
                  <c:v>40591</c:v>
                </c:pt>
                <c:pt idx="957">
                  <c:v>40592</c:v>
                </c:pt>
                <c:pt idx="958">
                  <c:v>40595</c:v>
                </c:pt>
                <c:pt idx="959">
                  <c:v>40596</c:v>
                </c:pt>
                <c:pt idx="960">
                  <c:v>40597</c:v>
                </c:pt>
                <c:pt idx="961">
                  <c:v>40598</c:v>
                </c:pt>
                <c:pt idx="962">
                  <c:v>40599</c:v>
                </c:pt>
                <c:pt idx="963">
                  <c:v>40602</c:v>
                </c:pt>
                <c:pt idx="964">
                  <c:v>40603</c:v>
                </c:pt>
                <c:pt idx="965">
                  <c:v>40604</c:v>
                </c:pt>
                <c:pt idx="966">
                  <c:v>40605</c:v>
                </c:pt>
                <c:pt idx="967">
                  <c:v>40606</c:v>
                </c:pt>
                <c:pt idx="968">
                  <c:v>40609</c:v>
                </c:pt>
                <c:pt idx="969">
                  <c:v>40610</c:v>
                </c:pt>
                <c:pt idx="970">
                  <c:v>40611</c:v>
                </c:pt>
                <c:pt idx="971">
                  <c:v>40612</c:v>
                </c:pt>
                <c:pt idx="972">
                  <c:v>40613</c:v>
                </c:pt>
                <c:pt idx="973">
                  <c:v>40616</c:v>
                </c:pt>
                <c:pt idx="974">
                  <c:v>40617</c:v>
                </c:pt>
                <c:pt idx="975">
                  <c:v>40618</c:v>
                </c:pt>
                <c:pt idx="976">
                  <c:v>40619</c:v>
                </c:pt>
                <c:pt idx="977">
                  <c:v>40620</c:v>
                </c:pt>
                <c:pt idx="978">
                  <c:v>40623</c:v>
                </c:pt>
                <c:pt idx="979">
                  <c:v>40624</c:v>
                </c:pt>
                <c:pt idx="980">
                  <c:v>40625</c:v>
                </c:pt>
                <c:pt idx="981">
                  <c:v>40626</c:v>
                </c:pt>
                <c:pt idx="982">
                  <c:v>40627</c:v>
                </c:pt>
                <c:pt idx="983">
                  <c:v>40630</c:v>
                </c:pt>
                <c:pt idx="984">
                  <c:v>40631</c:v>
                </c:pt>
                <c:pt idx="985">
                  <c:v>40632</c:v>
                </c:pt>
                <c:pt idx="986">
                  <c:v>40633</c:v>
                </c:pt>
                <c:pt idx="987">
                  <c:v>40634</c:v>
                </c:pt>
                <c:pt idx="988">
                  <c:v>40637</c:v>
                </c:pt>
                <c:pt idx="989">
                  <c:v>40638</c:v>
                </c:pt>
                <c:pt idx="990">
                  <c:v>40639</c:v>
                </c:pt>
                <c:pt idx="991">
                  <c:v>40640</c:v>
                </c:pt>
                <c:pt idx="992">
                  <c:v>40641</c:v>
                </c:pt>
                <c:pt idx="993">
                  <c:v>40644</c:v>
                </c:pt>
                <c:pt idx="994">
                  <c:v>40645</c:v>
                </c:pt>
                <c:pt idx="995">
                  <c:v>40646</c:v>
                </c:pt>
                <c:pt idx="996">
                  <c:v>40647</c:v>
                </c:pt>
                <c:pt idx="997">
                  <c:v>40648</c:v>
                </c:pt>
                <c:pt idx="998">
                  <c:v>40651</c:v>
                </c:pt>
                <c:pt idx="999">
                  <c:v>40652</c:v>
                </c:pt>
                <c:pt idx="1000">
                  <c:v>40653</c:v>
                </c:pt>
                <c:pt idx="1001">
                  <c:v>40654</c:v>
                </c:pt>
                <c:pt idx="1002">
                  <c:v>40655</c:v>
                </c:pt>
                <c:pt idx="1003">
                  <c:v>40658</c:v>
                </c:pt>
                <c:pt idx="1004">
                  <c:v>40659</c:v>
                </c:pt>
                <c:pt idx="1005">
                  <c:v>40660</c:v>
                </c:pt>
                <c:pt idx="1006">
                  <c:v>40661</c:v>
                </c:pt>
                <c:pt idx="1007">
                  <c:v>40662</c:v>
                </c:pt>
                <c:pt idx="1008">
                  <c:v>40665</c:v>
                </c:pt>
                <c:pt idx="1009">
                  <c:v>40666</c:v>
                </c:pt>
                <c:pt idx="1010">
                  <c:v>40667</c:v>
                </c:pt>
                <c:pt idx="1011">
                  <c:v>40668</c:v>
                </c:pt>
                <c:pt idx="1012">
                  <c:v>40669</c:v>
                </c:pt>
                <c:pt idx="1013">
                  <c:v>40672</c:v>
                </c:pt>
                <c:pt idx="1014">
                  <c:v>40673</c:v>
                </c:pt>
                <c:pt idx="1015">
                  <c:v>40674</c:v>
                </c:pt>
                <c:pt idx="1016">
                  <c:v>40675</c:v>
                </c:pt>
                <c:pt idx="1017">
                  <c:v>40676</c:v>
                </c:pt>
                <c:pt idx="1018">
                  <c:v>40679</c:v>
                </c:pt>
                <c:pt idx="1019">
                  <c:v>40680</c:v>
                </c:pt>
                <c:pt idx="1020">
                  <c:v>40681</c:v>
                </c:pt>
                <c:pt idx="1021">
                  <c:v>40682</c:v>
                </c:pt>
                <c:pt idx="1022">
                  <c:v>40683</c:v>
                </c:pt>
                <c:pt idx="1023">
                  <c:v>40686</c:v>
                </c:pt>
                <c:pt idx="1024">
                  <c:v>40687</c:v>
                </c:pt>
                <c:pt idx="1025">
                  <c:v>40688</c:v>
                </c:pt>
                <c:pt idx="1026">
                  <c:v>40689</c:v>
                </c:pt>
                <c:pt idx="1027">
                  <c:v>40690</c:v>
                </c:pt>
                <c:pt idx="1028">
                  <c:v>40693</c:v>
                </c:pt>
                <c:pt idx="1029">
                  <c:v>40694</c:v>
                </c:pt>
                <c:pt idx="1030">
                  <c:v>40695</c:v>
                </c:pt>
                <c:pt idx="1031">
                  <c:v>40696</c:v>
                </c:pt>
                <c:pt idx="1032">
                  <c:v>40697</c:v>
                </c:pt>
                <c:pt idx="1033">
                  <c:v>40700</c:v>
                </c:pt>
                <c:pt idx="1034">
                  <c:v>40701</c:v>
                </c:pt>
                <c:pt idx="1035">
                  <c:v>40702</c:v>
                </c:pt>
                <c:pt idx="1036">
                  <c:v>40703</c:v>
                </c:pt>
                <c:pt idx="1037">
                  <c:v>40704</c:v>
                </c:pt>
                <c:pt idx="1038">
                  <c:v>40707</c:v>
                </c:pt>
                <c:pt idx="1039">
                  <c:v>40708</c:v>
                </c:pt>
                <c:pt idx="1040">
                  <c:v>40709</c:v>
                </c:pt>
                <c:pt idx="1041">
                  <c:v>40710</c:v>
                </c:pt>
                <c:pt idx="1042">
                  <c:v>40711</c:v>
                </c:pt>
                <c:pt idx="1043">
                  <c:v>40714</c:v>
                </c:pt>
                <c:pt idx="1044">
                  <c:v>40715</c:v>
                </c:pt>
                <c:pt idx="1045">
                  <c:v>40716</c:v>
                </c:pt>
                <c:pt idx="1046">
                  <c:v>40717</c:v>
                </c:pt>
                <c:pt idx="1047">
                  <c:v>40718</c:v>
                </c:pt>
                <c:pt idx="1048">
                  <c:v>40721</c:v>
                </c:pt>
                <c:pt idx="1049">
                  <c:v>40722</c:v>
                </c:pt>
                <c:pt idx="1050">
                  <c:v>40723</c:v>
                </c:pt>
                <c:pt idx="1051">
                  <c:v>40724</c:v>
                </c:pt>
                <c:pt idx="1052">
                  <c:v>40725</c:v>
                </c:pt>
                <c:pt idx="1053">
                  <c:v>40728</c:v>
                </c:pt>
                <c:pt idx="1054">
                  <c:v>40729</c:v>
                </c:pt>
                <c:pt idx="1055">
                  <c:v>40730</c:v>
                </c:pt>
                <c:pt idx="1056">
                  <c:v>40731</c:v>
                </c:pt>
                <c:pt idx="1057">
                  <c:v>40732</c:v>
                </c:pt>
                <c:pt idx="1058">
                  <c:v>40735</c:v>
                </c:pt>
                <c:pt idx="1059">
                  <c:v>40736</c:v>
                </c:pt>
                <c:pt idx="1060">
                  <c:v>40737</c:v>
                </c:pt>
                <c:pt idx="1061">
                  <c:v>40738</c:v>
                </c:pt>
                <c:pt idx="1062">
                  <c:v>40739</c:v>
                </c:pt>
                <c:pt idx="1063">
                  <c:v>40742</c:v>
                </c:pt>
                <c:pt idx="1064">
                  <c:v>40743</c:v>
                </c:pt>
                <c:pt idx="1065">
                  <c:v>40744</c:v>
                </c:pt>
                <c:pt idx="1066">
                  <c:v>40745</c:v>
                </c:pt>
                <c:pt idx="1067">
                  <c:v>40746</c:v>
                </c:pt>
                <c:pt idx="1068">
                  <c:v>40749</c:v>
                </c:pt>
                <c:pt idx="1069">
                  <c:v>40750</c:v>
                </c:pt>
                <c:pt idx="1070">
                  <c:v>40751</c:v>
                </c:pt>
                <c:pt idx="1071">
                  <c:v>40752</c:v>
                </c:pt>
                <c:pt idx="1072">
                  <c:v>40753</c:v>
                </c:pt>
                <c:pt idx="1073">
                  <c:v>40756</c:v>
                </c:pt>
                <c:pt idx="1074">
                  <c:v>40757</c:v>
                </c:pt>
                <c:pt idx="1075">
                  <c:v>40758</c:v>
                </c:pt>
                <c:pt idx="1076">
                  <c:v>40759</c:v>
                </c:pt>
                <c:pt idx="1077">
                  <c:v>40760</c:v>
                </c:pt>
                <c:pt idx="1078">
                  <c:v>40763</c:v>
                </c:pt>
                <c:pt idx="1079">
                  <c:v>40764</c:v>
                </c:pt>
                <c:pt idx="1080">
                  <c:v>40765</c:v>
                </c:pt>
                <c:pt idx="1081">
                  <c:v>40766</c:v>
                </c:pt>
                <c:pt idx="1082">
                  <c:v>40767</c:v>
                </c:pt>
                <c:pt idx="1083">
                  <c:v>40770</c:v>
                </c:pt>
                <c:pt idx="1084">
                  <c:v>40771</c:v>
                </c:pt>
                <c:pt idx="1085">
                  <c:v>40772</c:v>
                </c:pt>
                <c:pt idx="1086">
                  <c:v>40773</c:v>
                </c:pt>
                <c:pt idx="1087">
                  <c:v>40774</c:v>
                </c:pt>
                <c:pt idx="1088">
                  <c:v>40777</c:v>
                </c:pt>
                <c:pt idx="1089">
                  <c:v>40779</c:v>
                </c:pt>
                <c:pt idx="1090">
                  <c:v>40780</c:v>
                </c:pt>
                <c:pt idx="1091">
                  <c:v>40781</c:v>
                </c:pt>
                <c:pt idx="1092">
                  <c:v>40784</c:v>
                </c:pt>
                <c:pt idx="1093">
                  <c:v>40785</c:v>
                </c:pt>
                <c:pt idx="1094">
                  <c:v>40786</c:v>
                </c:pt>
                <c:pt idx="1095">
                  <c:v>40787</c:v>
                </c:pt>
                <c:pt idx="1096">
                  <c:v>40788</c:v>
                </c:pt>
                <c:pt idx="1097">
                  <c:v>40791</c:v>
                </c:pt>
                <c:pt idx="1098">
                  <c:v>40792</c:v>
                </c:pt>
                <c:pt idx="1099">
                  <c:v>40793</c:v>
                </c:pt>
                <c:pt idx="1100">
                  <c:v>40794</c:v>
                </c:pt>
                <c:pt idx="1101">
                  <c:v>40795</c:v>
                </c:pt>
                <c:pt idx="1102">
                  <c:v>40798</c:v>
                </c:pt>
                <c:pt idx="1103">
                  <c:v>40799</c:v>
                </c:pt>
                <c:pt idx="1104">
                  <c:v>40800</c:v>
                </c:pt>
                <c:pt idx="1105">
                  <c:v>40801</c:v>
                </c:pt>
                <c:pt idx="1106">
                  <c:v>40802</c:v>
                </c:pt>
                <c:pt idx="1107">
                  <c:v>40805</c:v>
                </c:pt>
                <c:pt idx="1108">
                  <c:v>40806</c:v>
                </c:pt>
                <c:pt idx="1109">
                  <c:v>40807</c:v>
                </c:pt>
                <c:pt idx="1110">
                  <c:v>40808</c:v>
                </c:pt>
                <c:pt idx="1111">
                  <c:v>40809</c:v>
                </c:pt>
                <c:pt idx="1112">
                  <c:v>40812</c:v>
                </c:pt>
                <c:pt idx="1113">
                  <c:v>40813</c:v>
                </c:pt>
                <c:pt idx="1114">
                  <c:v>40814</c:v>
                </c:pt>
                <c:pt idx="1115">
                  <c:v>40815</c:v>
                </c:pt>
                <c:pt idx="1116">
                  <c:v>40816</c:v>
                </c:pt>
                <c:pt idx="1117">
                  <c:v>40820</c:v>
                </c:pt>
                <c:pt idx="1118">
                  <c:v>40821</c:v>
                </c:pt>
                <c:pt idx="1119">
                  <c:v>40822</c:v>
                </c:pt>
                <c:pt idx="1120">
                  <c:v>40823</c:v>
                </c:pt>
                <c:pt idx="1121">
                  <c:v>40826</c:v>
                </c:pt>
                <c:pt idx="1122">
                  <c:v>40827</c:v>
                </c:pt>
                <c:pt idx="1123">
                  <c:v>40828</c:v>
                </c:pt>
                <c:pt idx="1124">
                  <c:v>40829</c:v>
                </c:pt>
                <c:pt idx="1125">
                  <c:v>40830</c:v>
                </c:pt>
                <c:pt idx="1126">
                  <c:v>40833</c:v>
                </c:pt>
                <c:pt idx="1127">
                  <c:v>40834</c:v>
                </c:pt>
                <c:pt idx="1128">
                  <c:v>40835</c:v>
                </c:pt>
                <c:pt idx="1129">
                  <c:v>40836</c:v>
                </c:pt>
                <c:pt idx="1130">
                  <c:v>40837</c:v>
                </c:pt>
                <c:pt idx="1131">
                  <c:v>40840</c:v>
                </c:pt>
                <c:pt idx="1132">
                  <c:v>40841</c:v>
                </c:pt>
                <c:pt idx="1133">
                  <c:v>40842</c:v>
                </c:pt>
                <c:pt idx="1134">
                  <c:v>40843</c:v>
                </c:pt>
                <c:pt idx="1135">
                  <c:v>40844</c:v>
                </c:pt>
                <c:pt idx="1136">
                  <c:v>40847</c:v>
                </c:pt>
                <c:pt idx="1137">
                  <c:v>40848</c:v>
                </c:pt>
                <c:pt idx="1138">
                  <c:v>40849</c:v>
                </c:pt>
                <c:pt idx="1139">
                  <c:v>40850</c:v>
                </c:pt>
                <c:pt idx="1140">
                  <c:v>40851</c:v>
                </c:pt>
                <c:pt idx="1141">
                  <c:v>40854</c:v>
                </c:pt>
                <c:pt idx="1142">
                  <c:v>40855</c:v>
                </c:pt>
                <c:pt idx="1143">
                  <c:v>40856</c:v>
                </c:pt>
                <c:pt idx="1144">
                  <c:v>40857</c:v>
                </c:pt>
                <c:pt idx="1145">
                  <c:v>40858</c:v>
                </c:pt>
                <c:pt idx="1146">
                  <c:v>40861</c:v>
                </c:pt>
                <c:pt idx="1147">
                  <c:v>40862</c:v>
                </c:pt>
                <c:pt idx="1148">
                  <c:v>40863</c:v>
                </c:pt>
                <c:pt idx="1149">
                  <c:v>40864</c:v>
                </c:pt>
                <c:pt idx="1150">
                  <c:v>40865</c:v>
                </c:pt>
                <c:pt idx="1151">
                  <c:v>40868</c:v>
                </c:pt>
                <c:pt idx="1152">
                  <c:v>40869</c:v>
                </c:pt>
                <c:pt idx="1153">
                  <c:v>40870</c:v>
                </c:pt>
                <c:pt idx="1154">
                  <c:v>40871</c:v>
                </c:pt>
                <c:pt idx="1155">
                  <c:v>40872</c:v>
                </c:pt>
                <c:pt idx="1156">
                  <c:v>40875</c:v>
                </c:pt>
                <c:pt idx="1157">
                  <c:v>40876</c:v>
                </c:pt>
                <c:pt idx="1158">
                  <c:v>40877</c:v>
                </c:pt>
                <c:pt idx="1159">
                  <c:v>40878</c:v>
                </c:pt>
                <c:pt idx="1160">
                  <c:v>40879</c:v>
                </c:pt>
                <c:pt idx="1161">
                  <c:v>40882</c:v>
                </c:pt>
                <c:pt idx="1162">
                  <c:v>40883</c:v>
                </c:pt>
                <c:pt idx="1163">
                  <c:v>40884</c:v>
                </c:pt>
                <c:pt idx="1164">
                  <c:v>40885</c:v>
                </c:pt>
                <c:pt idx="1165">
                  <c:v>40886</c:v>
                </c:pt>
                <c:pt idx="1166">
                  <c:v>40889</c:v>
                </c:pt>
                <c:pt idx="1167">
                  <c:v>40890</c:v>
                </c:pt>
                <c:pt idx="1168">
                  <c:v>40891</c:v>
                </c:pt>
                <c:pt idx="1169">
                  <c:v>40892</c:v>
                </c:pt>
                <c:pt idx="1170">
                  <c:v>40893</c:v>
                </c:pt>
                <c:pt idx="1171">
                  <c:v>40896</c:v>
                </c:pt>
                <c:pt idx="1172">
                  <c:v>40897</c:v>
                </c:pt>
                <c:pt idx="1173">
                  <c:v>40898</c:v>
                </c:pt>
                <c:pt idx="1174">
                  <c:v>40899</c:v>
                </c:pt>
                <c:pt idx="1175">
                  <c:v>40900</c:v>
                </c:pt>
                <c:pt idx="1176">
                  <c:v>40903</c:v>
                </c:pt>
                <c:pt idx="1177">
                  <c:v>40904</c:v>
                </c:pt>
                <c:pt idx="1178">
                  <c:v>40905</c:v>
                </c:pt>
                <c:pt idx="1179">
                  <c:v>40906</c:v>
                </c:pt>
                <c:pt idx="1180">
                  <c:v>40907</c:v>
                </c:pt>
                <c:pt idx="1181">
                  <c:v>40910</c:v>
                </c:pt>
                <c:pt idx="1182">
                  <c:v>40911</c:v>
                </c:pt>
                <c:pt idx="1183">
                  <c:v>40912</c:v>
                </c:pt>
                <c:pt idx="1184">
                  <c:v>40913</c:v>
                </c:pt>
                <c:pt idx="1185">
                  <c:v>40914</c:v>
                </c:pt>
                <c:pt idx="1186">
                  <c:v>40917</c:v>
                </c:pt>
                <c:pt idx="1187">
                  <c:v>40918</c:v>
                </c:pt>
                <c:pt idx="1188">
                  <c:v>40919</c:v>
                </c:pt>
                <c:pt idx="1189">
                  <c:v>40920</c:v>
                </c:pt>
                <c:pt idx="1190">
                  <c:v>40921</c:v>
                </c:pt>
                <c:pt idx="1191">
                  <c:v>40924</c:v>
                </c:pt>
                <c:pt idx="1192">
                  <c:v>40925</c:v>
                </c:pt>
                <c:pt idx="1193">
                  <c:v>40926</c:v>
                </c:pt>
                <c:pt idx="1194">
                  <c:v>40927</c:v>
                </c:pt>
                <c:pt idx="1195">
                  <c:v>40928</c:v>
                </c:pt>
                <c:pt idx="1196">
                  <c:v>40931</c:v>
                </c:pt>
                <c:pt idx="1197">
                  <c:v>40932</c:v>
                </c:pt>
                <c:pt idx="1198">
                  <c:v>40933</c:v>
                </c:pt>
                <c:pt idx="1199">
                  <c:v>40934</c:v>
                </c:pt>
                <c:pt idx="1200">
                  <c:v>40935</c:v>
                </c:pt>
                <c:pt idx="1201">
                  <c:v>40938</c:v>
                </c:pt>
                <c:pt idx="1202">
                  <c:v>40939</c:v>
                </c:pt>
                <c:pt idx="1203">
                  <c:v>40940</c:v>
                </c:pt>
                <c:pt idx="1204">
                  <c:v>40941</c:v>
                </c:pt>
                <c:pt idx="1205">
                  <c:v>40942</c:v>
                </c:pt>
                <c:pt idx="1206">
                  <c:v>40945</c:v>
                </c:pt>
                <c:pt idx="1207">
                  <c:v>40946</c:v>
                </c:pt>
                <c:pt idx="1208">
                  <c:v>40947</c:v>
                </c:pt>
                <c:pt idx="1209">
                  <c:v>40948</c:v>
                </c:pt>
                <c:pt idx="1210">
                  <c:v>40949</c:v>
                </c:pt>
                <c:pt idx="1211">
                  <c:v>40952</c:v>
                </c:pt>
                <c:pt idx="1212">
                  <c:v>40953</c:v>
                </c:pt>
                <c:pt idx="1213">
                  <c:v>40954</c:v>
                </c:pt>
                <c:pt idx="1214">
                  <c:v>40955</c:v>
                </c:pt>
                <c:pt idx="1215">
                  <c:v>40956</c:v>
                </c:pt>
                <c:pt idx="1216">
                  <c:v>40959</c:v>
                </c:pt>
                <c:pt idx="1217">
                  <c:v>40960</c:v>
                </c:pt>
                <c:pt idx="1218">
                  <c:v>40961</c:v>
                </c:pt>
                <c:pt idx="1219">
                  <c:v>40962</c:v>
                </c:pt>
                <c:pt idx="1220">
                  <c:v>40963</c:v>
                </c:pt>
                <c:pt idx="1221">
                  <c:v>40966</c:v>
                </c:pt>
                <c:pt idx="1222">
                  <c:v>40967</c:v>
                </c:pt>
                <c:pt idx="1223">
                  <c:v>40968</c:v>
                </c:pt>
                <c:pt idx="1224">
                  <c:v>40969</c:v>
                </c:pt>
                <c:pt idx="1225">
                  <c:v>40970</c:v>
                </c:pt>
                <c:pt idx="1226">
                  <c:v>40973</c:v>
                </c:pt>
                <c:pt idx="1227">
                  <c:v>40974</c:v>
                </c:pt>
                <c:pt idx="1228">
                  <c:v>40975</c:v>
                </c:pt>
                <c:pt idx="1229">
                  <c:v>40976</c:v>
                </c:pt>
                <c:pt idx="1230">
                  <c:v>40977</c:v>
                </c:pt>
                <c:pt idx="1231">
                  <c:v>40980</c:v>
                </c:pt>
                <c:pt idx="1232">
                  <c:v>40981</c:v>
                </c:pt>
                <c:pt idx="1233">
                  <c:v>40982</c:v>
                </c:pt>
                <c:pt idx="1234">
                  <c:v>40983</c:v>
                </c:pt>
                <c:pt idx="1235">
                  <c:v>40984</c:v>
                </c:pt>
                <c:pt idx="1236">
                  <c:v>40987</c:v>
                </c:pt>
                <c:pt idx="1237">
                  <c:v>40988</c:v>
                </c:pt>
                <c:pt idx="1238">
                  <c:v>40989</c:v>
                </c:pt>
                <c:pt idx="1239">
                  <c:v>40990</c:v>
                </c:pt>
                <c:pt idx="1240">
                  <c:v>40991</c:v>
                </c:pt>
                <c:pt idx="1241">
                  <c:v>40994</c:v>
                </c:pt>
                <c:pt idx="1242">
                  <c:v>40995</c:v>
                </c:pt>
                <c:pt idx="1243">
                  <c:v>40996</c:v>
                </c:pt>
                <c:pt idx="1244">
                  <c:v>40997</c:v>
                </c:pt>
                <c:pt idx="1245">
                  <c:v>40998</c:v>
                </c:pt>
                <c:pt idx="1246">
                  <c:v>41001</c:v>
                </c:pt>
                <c:pt idx="1247">
                  <c:v>41002</c:v>
                </c:pt>
                <c:pt idx="1248">
                  <c:v>41003</c:v>
                </c:pt>
                <c:pt idx="1249">
                  <c:v>41004</c:v>
                </c:pt>
                <c:pt idx="1250">
                  <c:v>41005</c:v>
                </c:pt>
                <c:pt idx="1251">
                  <c:v>41008</c:v>
                </c:pt>
                <c:pt idx="1252">
                  <c:v>41009</c:v>
                </c:pt>
                <c:pt idx="1253">
                  <c:v>41010</c:v>
                </c:pt>
                <c:pt idx="1254">
                  <c:v>41011</c:v>
                </c:pt>
                <c:pt idx="1255">
                  <c:v>41012</c:v>
                </c:pt>
                <c:pt idx="1256">
                  <c:v>41015</c:v>
                </c:pt>
                <c:pt idx="1257">
                  <c:v>41016</c:v>
                </c:pt>
                <c:pt idx="1258">
                  <c:v>41017</c:v>
                </c:pt>
                <c:pt idx="1259">
                  <c:v>41018</c:v>
                </c:pt>
                <c:pt idx="1260">
                  <c:v>41019</c:v>
                </c:pt>
                <c:pt idx="1261">
                  <c:v>41022</c:v>
                </c:pt>
                <c:pt idx="1262">
                  <c:v>41023</c:v>
                </c:pt>
                <c:pt idx="1263">
                  <c:v>41024</c:v>
                </c:pt>
                <c:pt idx="1264">
                  <c:v>41025</c:v>
                </c:pt>
                <c:pt idx="1265">
                  <c:v>41026</c:v>
                </c:pt>
                <c:pt idx="1266">
                  <c:v>41029</c:v>
                </c:pt>
                <c:pt idx="1267">
                  <c:v>41030</c:v>
                </c:pt>
                <c:pt idx="1268">
                  <c:v>41031</c:v>
                </c:pt>
                <c:pt idx="1269">
                  <c:v>41032</c:v>
                </c:pt>
                <c:pt idx="1270">
                  <c:v>41033</c:v>
                </c:pt>
                <c:pt idx="1271">
                  <c:v>41036</c:v>
                </c:pt>
                <c:pt idx="1272">
                  <c:v>41037</c:v>
                </c:pt>
                <c:pt idx="1273">
                  <c:v>41038</c:v>
                </c:pt>
                <c:pt idx="1274">
                  <c:v>41039</c:v>
                </c:pt>
                <c:pt idx="1275">
                  <c:v>41040</c:v>
                </c:pt>
                <c:pt idx="1276">
                  <c:v>41043</c:v>
                </c:pt>
                <c:pt idx="1277">
                  <c:v>41044</c:v>
                </c:pt>
                <c:pt idx="1278">
                  <c:v>41045</c:v>
                </c:pt>
                <c:pt idx="1279">
                  <c:v>41046</c:v>
                </c:pt>
                <c:pt idx="1280">
                  <c:v>41047</c:v>
                </c:pt>
                <c:pt idx="1281">
                  <c:v>41050</c:v>
                </c:pt>
                <c:pt idx="1282">
                  <c:v>41051</c:v>
                </c:pt>
                <c:pt idx="1283">
                  <c:v>41052</c:v>
                </c:pt>
                <c:pt idx="1284">
                  <c:v>41053</c:v>
                </c:pt>
                <c:pt idx="1285">
                  <c:v>41054</c:v>
                </c:pt>
                <c:pt idx="1286">
                  <c:v>41057</c:v>
                </c:pt>
                <c:pt idx="1287">
                  <c:v>41058</c:v>
                </c:pt>
                <c:pt idx="1288">
                  <c:v>41059</c:v>
                </c:pt>
                <c:pt idx="1289">
                  <c:v>41060</c:v>
                </c:pt>
                <c:pt idx="1290">
                  <c:v>41061</c:v>
                </c:pt>
                <c:pt idx="1291">
                  <c:v>41064</c:v>
                </c:pt>
                <c:pt idx="1292">
                  <c:v>41065</c:v>
                </c:pt>
                <c:pt idx="1293">
                  <c:v>41066</c:v>
                </c:pt>
                <c:pt idx="1294">
                  <c:v>41067</c:v>
                </c:pt>
                <c:pt idx="1295">
                  <c:v>41068</c:v>
                </c:pt>
                <c:pt idx="1296">
                  <c:v>41071</c:v>
                </c:pt>
                <c:pt idx="1297">
                  <c:v>41072</c:v>
                </c:pt>
                <c:pt idx="1298">
                  <c:v>41073</c:v>
                </c:pt>
                <c:pt idx="1299">
                  <c:v>41074</c:v>
                </c:pt>
                <c:pt idx="1300">
                  <c:v>41075</c:v>
                </c:pt>
                <c:pt idx="1301">
                  <c:v>41078</c:v>
                </c:pt>
                <c:pt idx="1302">
                  <c:v>41079</c:v>
                </c:pt>
                <c:pt idx="1303">
                  <c:v>41080</c:v>
                </c:pt>
                <c:pt idx="1304">
                  <c:v>41081</c:v>
                </c:pt>
                <c:pt idx="1305">
                  <c:v>41082</c:v>
                </c:pt>
                <c:pt idx="1306">
                  <c:v>41085</c:v>
                </c:pt>
                <c:pt idx="1307">
                  <c:v>41086</c:v>
                </c:pt>
                <c:pt idx="1308">
                  <c:v>41087</c:v>
                </c:pt>
                <c:pt idx="1309">
                  <c:v>41088</c:v>
                </c:pt>
                <c:pt idx="1310">
                  <c:v>41089</c:v>
                </c:pt>
                <c:pt idx="1311">
                  <c:v>41092</c:v>
                </c:pt>
                <c:pt idx="1312">
                  <c:v>41093</c:v>
                </c:pt>
                <c:pt idx="1313">
                  <c:v>41094</c:v>
                </c:pt>
                <c:pt idx="1314">
                  <c:v>41095</c:v>
                </c:pt>
                <c:pt idx="1315">
                  <c:v>41096</c:v>
                </c:pt>
                <c:pt idx="1316">
                  <c:v>41099</c:v>
                </c:pt>
                <c:pt idx="1317">
                  <c:v>41100</c:v>
                </c:pt>
                <c:pt idx="1318">
                  <c:v>41101</c:v>
                </c:pt>
                <c:pt idx="1319">
                  <c:v>41102</c:v>
                </c:pt>
                <c:pt idx="1320">
                  <c:v>41103</c:v>
                </c:pt>
                <c:pt idx="1321">
                  <c:v>41106</c:v>
                </c:pt>
                <c:pt idx="1322">
                  <c:v>41107</c:v>
                </c:pt>
                <c:pt idx="1323">
                  <c:v>41108</c:v>
                </c:pt>
                <c:pt idx="1324">
                  <c:v>41109</c:v>
                </c:pt>
                <c:pt idx="1325">
                  <c:v>41110</c:v>
                </c:pt>
                <c:pt idx="1326">
                  <c:v>41113</c:v>
                </c:pt>
                <c:pt idx="1327">
                  <c:v>41114</c:v>
                </c:pt>
                <c:pt idx="1328">
                  <c:v>41115</c:v>
                </c:pt>
                <c:pt idx="1329">
                  <c:v>41116</c:v>
                </c:pt>
                <c:pt idx="1330">
                  <c:v>41117</c:v>
                </c:pt>
                <c:pt idx="1331">
                  <c:v>41120</c:v>
                </c:pt>
                <c:pt idx="1332">
                  <c:v>41121</c:v>
                </c:pt>
                <c:pt idx="1333">
                  <c:v>41122</c:v>
                </c:pt>
                <c:pt idx="1334">
                  <c:v>41123</c:v>
                </c:pt>
                <c:pt idx="1335">
                  <c:v>41124</c:v>
                </c:pt>
                <c:pt idx="1336">
                  <c:v>41127</c:v>
                </c:pt>
                <c:pt idx="1337">
                  <c:v>41128</c:v>
                </c:pt>
                <c:pt idx="1338">
                  <c:v>41129</c:v>
                </c:pt>
                <c:pt idx="1339">
                  <c:v>41130</c:v>
                </c:pt>
                <c:pt idx="1340">
                  <c:v>41131</c:v>
                </c:pt>
                <c:pt idx="1341">
                  <c:v>41134</c:v>
                </c:pt>
                <c:pt idx="1342">
                  <c:v>41135</c:v>
                </c:pt>
                <c:pt idx="1343">
                  <c:v>41136</c:v>
                </c:pt>
                <c:pt idx="1344">
                  <c:v>41137</c:v>
                </c:pt>
                <c:pt idx="1345">
                  <c:v>41138</c:v>
                </c:pt>
                <c:pt idx="1346">
                  <c:v>41141</c:v>
                </c:pt>
                <c:pt idx="1347">
                  <c:v>41142</c:v>
                </c:pt>
                <c:pt idx="1348">
                  <c:v>41143</c:v>
                </c:pt>
                <c:pt idx="1349">
                  <c:v>41144</c:v>
                </c:pt>
                <c:pt idx="1350">
                  <c:v>41145</c:v>
                </c:pt>
                <c:pt idx="1351">
                  <c:v>41148</c:v>
                </c:pt>
                <c:pt idx="1352">
                  <c:v>41149</c:v>
                </c:pt>
                <c:pt idx="1353">
                  <c:v>41150</c:v>
                </c:pt>
                <c:pt idx="1354">
                  <c:v>41151</c:v>
                </c:pt>
                <c:pt idx="1355">
                  <c:v>41152</c:v>
                </c:pt>
                <c:pt idx="1356">
                  <c:v>41155</c:v>
                </c:pt>
                <c:pt idx="1357">
                  <c:v>41156</c:v>
                </c:pt>
                <c:pt idx="1358">
                  <c:v>41157</c:v>
                </c:pt>
                <c:pt idx="1359">
                  <c:v>41158</c:v>
                </c:pt>
                <c:pt idx="1360">
                  <c:v>41159</c:v>
                </c:pt>
                <c:pt idx="1361">
                  <c:v>41162</c:v>
                </c:pt>
                <c:pt idx="1362">
                  <c:v>41163</c:v>
                </c:pt>
                <c:pt idx="1363">
                  <c:v>41164</c:v>
                </c:pt>
                <c:pt idx="1364">
                  <c:v>41165</c:v>
                </c:pt>
                <c:pt idx="1365">
                  <c:v>41169</c:v>
                </c:pt>
                <c:pt idx="1366">
                  <c:v>41170</c:v>
                </c:pt>
                <c:pt idx="1367">
                  <c:v>41171</c:v>
                </c:pt>
                <c:pt idx="1368">
                  <c:v>41173</c:v>
                </c:pt>
                <c:pt idx="1369">
                  <c:v>41176</c:v>
                </c:pt>
                <c:pt idx="1370">
                  <c:v>41177</c:v>
                </c:pt>
                <c:pt idx="1371">
                  <c:v>41178</c:v>
                </c:pt>
                <c:pt idx="1372">
                  <c:v>41179</c:v>
                </c:pt>
                <c:pt idx="1373">
                  <c:v>41180</c:v>
                </c:pt>
                <c:pt idx="1374">
                  <c:v>41183</c:v>
                </c:pt>
                <c:pt idx="1375">
                  <c:v>41184</c:v>
                </c:pt>
                <c:pt idx="1376">
                  <c:v>41185</c:v>
                </c:pt>
                <c:pt idx="1377">
                  <c:v>41186</c:v>
                </c:pt>
                <c:pt idx="1378">
                  <c:v>41187</c:v>
                </c:pt>
                <c:pt idx="1379">
                  <c:v>41190</c:v>
                </c:pt>
                <c:pt idx="1380">
                  <c:v>41191</c:v>
                </c:pt>
                <c:pt idx="1381">
                  <c:v>41192</c:v>
                </c:pt>
                <c:pt idx="1382">
                  <c:v>41193</c:v>
                </c:pt>
                <c:pt idx="1383">
                  <c:v>41194</c:v>
                </c:pt>
                <c:pt idx="1384">
                  <c:v>41197</c:v>
                </c:pt>
                <c:pt idx="1385">
                  <c:v>41198</c:v>
                </c:pt>
                <c:pt idx="1386">
                  <c:v>41199</c:v>
                </c:pt>
                <c:pt idx="1387">
                  <c:v>41200</c:v>
                </c:pt>
                <c:pt idx="1388">
                  <c:v>41201</c:v>
                </c:pt>
                <c:pt idx="1389">
                  <c:v>41204</c:v>
                </c:pt>
                <c:pt idx="1390">
                  <c:v>41205</c:v>
                </c:pt>
                <c:pt idx="1391">
                  <c:v>41206</c:v>
                </c:pt>
                <c:pt idx="1392">
                  <c:v>41207</c:v>
                </c:pt>
                <c:pt idx="1393">
                  <c:v>41208</c:v>
                </c:pt>
                <c:pt idx="1394">
                  <c:v>41211</c:v>
                </c:pt>
                <c:pt idx="1395">
                  <c:v>41212</c:v>
                </c:pt>
                <c:pt idx="1396">
                  <c:v>41213</c:v>
                </c:pt>
                <c:pt idx="1397">
                  <c:v>41214</c:v>
                </c:pt>
                <c:pt idx="1398">
                  <c:v>41215</c:v>
                </c:pt>
                <c:pt idx="1399">
                  <c:v>41218</c:v>
                </c:pt>
                <c:pt idx="1400">
                  <c:v>41219</c:v>
                </c:pt>
                <c:pt idx="1401">
                  <c:v>41220</c:v>
                </c:pt>
                <c:pt idx="1402">
                  <c:v>41221</c:v>
                </c:pt>
                <c:pt idx="1403">
                  <c:v>41222</c:v>
                </c:pt>
                <c:pt idx="1404">
                  <c:v>41225</c:v>
                </c:pt>
                <c:pt idx="1405">
                  <c:v>41226</c:v>
                </c:pt>
                <c:pt idx="1406">
                  <c:v>41227</c:v>
                </c:pt>
                <c:pt idx="1407">
                  <c:v>41228</c:v>
                </c:pt>
                <c:pt idx="1408">
                  <c:v>41229</c:v>
                </c:pt>
                <c:pt idx="1409">
                  <c:v>41232</c:v>
                </c:pt>
                <c:pt idx="1410">
                  <c:v>41233</c:v>
                </c:pt>
                <c:pt idx="1411">
                  <c:v>41234</c:v>
                </c:pt>
                <c:pt idx="1412">
                  <c:v>41235</c:v>
                </c:pt>
                <c:pt idx="1413">
                  <c:v>41236</c:v>
                </c:pt>
                <c:pt idx="1414">
                  <c:v>41239</c:v>
                </c:pt>
                <c:pt idx="1415">
                  <c:v>41240</c:v>
                </c:pt>
                <c:pt idx="1416">
                  <c:v>41241</c:v>
                </c:pt>
                <c:pt idx="1417">
                  <c:v>41242</c:v>
                </c:pt>
                <c:pt idx="1418">
                  <c:v>41243</c:v>
                </c:pt>
                <c:pt idx="1419">
                  <c:v>41246</c:v>
                </c:pt>
                <c:pt idx="1420">
                  <c:v>41247</c:v>
                </c:pt>
                <c:pt idx="1421">
                  <c:v>41248</c:v>
                </c:pt>
                <c:pt idx="1422">
                  <c:v>41249</c:v>
                </c:pt>
                <c:pt idx="1423">
                  <c:v>41250</c:v>
                </c:pt>
                <c:pt idx="1424">
                  <c:v>41253</c:v>
                </c:pt>
                <c:pt idx="1425">
                  <c:v>41254</c:v>
                </c:pt>
                <c:pt idx="1426">
                  <c:v>41255</c:v>
                </c:pt>
                <c:pt idx="1427">
                  <c:v>41256</c:v>
                </c:pt>
                <c:pt idx="1428">
                  <c:v>41257</c:v>
                </c:pt>
                <c:pt idx="1429">
                  <c:v>41260</c:v>
                </c:pt>
                <c:pt idx="1430">
                  <c:v>41261</c:v>
                </c:pt>
                <c:pt idx="1431">
                  <c:v>41262</c:v>
                </c:pt>
                <c:pt idx="1432">
                  <c:v>41263</c:v>
                </c:pt>
                <c:pt idx="1433">
                  <c:v>41264</c:v>
                </c:pt>
                <c:pt idx="1434">
                  <c:v>41267</c:v>
                </c:pt>
                <c:pt idx="1435">
                  <c:v>41268</c:v>
                </c:pt>
                <c:pt idx="1436">
                  <c:v>41269</c:v>
                </c:pt>
                <c:pt idx="1437">
                  <c:v>41270</c:v>
                </c:pt>
                <c:pt idx="1438">
                  <c:v>41271</c:v>
                </c:pt>
                <c:pt idx="1439">
                  <c:v>41274</c:v>
                </c:pt>
                <c:pt idx="1440">
                  <c:v>41275</c:v>
                </c:pt>
                <c:pt idx="1441">
                  <c:v>41276</c:v>
                </c:pt>
                <c:pt idx="1442">
                  <c:v>41277</c:v>
                </c:pt>
                <c:pt idx="1443">
                  <c:v>41278</c:v>
                </c:pt>
                <c:pt idx="1444">
                  <c:v>41281</c:v>
                </c:pt>
                <c:pt idx="1445">
                  <c:v>41282</c:v>
                </c:pt>
                <c:pt idx="1446">
                  <c:v>41283</c:v>
                </c:pt>
                <c:pt idx="1447">
                  <c:v>41284</c:v>
                </c:pt>
                <c:pt idx="1448">
                  <c:v>41285</c:v>
                </c:pt>
                <c:pt idx="1449">
                  <c:v>41288</c:v>
                </c:pt>
                <c:pt idx="1450">
                  <c:v>41289</c:v>
                </c:pt>
                <c:pt idx="1451">
                  <c:v>41290</c:v>
                </c:pt>
                <c:pt idx="1452">
                  <c:v>41291</c:v>
                </c:pt>
                <c:pt idx="1453">
                  <c:v>41292</c:v>
                </c:pt>
                <c:pt idx="1454">
                  <c:v>41295</c:v>
                </c:pt>
                <c:pt idx="1455">
                  <c:v>41296</c:v>
                </c:pt>
                <c:pt idx="1456">
                  <c:v>41297</c:v>
                </c:pt>
                <c:pt idx="1457">
                  <c:v>41298</c:v>
                </c:pt>
                <c:pt idx="1458">
                  <c:v>41299</c:v>
                </c:pt>
                <c:pt idx="1459">
                  <c:v>41302</c:v>
                </c:pt>
                <c:pt idx="1460">
                  <c:v>41303</c:v>
                </c:pt>
                <c:pt idx="1461">
                  <c:v>41304</c:v>
                </c:pt>
                <c:pt idx="1462">
                  <c:v>41305</c:v>
                </c:pt>
                <c:pt idx="1463">
                  <c:v>41306</c:v>
                </c:pt>
                <c:pt idx="1464">
                  <c:v>41309</c:v>
                </c:pt>
                <c:pt idx="1465">
                  <c:v>41310</c:v>
                </c:pt>
                <c:pt idx="1466">
                  <c:v>41311</c:v>
                </c:pt>
                <c:pt idx="1467">
                  <c:v>41312</c:v>
                </c:pt>
                <c:pt idx="1468">
                  <c:v>41313</c:v>
                </c:pt>
                <c:pt idx="1469">
                  <c:v>41316</c:v>
                </c:pt>
                <c:pt idx="1470">
                  <c:v>41317</c:v>
                </c:pt>
                <c:pt idx="1471">
                  <c:v>41318</c:v>
                </c:pt>
                <c:pt idx="1472">
                  <c:v>41319</c:v>
                </c:pt>
                <c:pt idx="1473">
                  <c:v>41320</c:v>
                </c:pt>
                <c:pt idx="1474">
                  <c:v>41323</c:v>
                </c:pt>
                <c:pt idx="1475">
                  <c:v>41324</c:v>
                </c:pt>
                <c:pt idx="1476">
                  <c:v>41325</c:v>
                </c:pt>
                <c:pt idx="1477">
                  <c:v>41326</c:v>
                </c:pt>
                <c:pt idx="1478">
                  <c:v>41327</c:v>
                </c:pt>
                <c:pt idx="1479">
                  <c:v>41330</c:v>
                </c:pt>
                <c:pt idx="1480">
                  <c:v>41331</c:v>
                </c:pt>
                <c:pt idx="1481">
                  <c:v>41332</c:v>
                </c:pt>
                <c:pt idx="1482">
                  <c:v>41333</c:v>
                </c:pt>
                <c:pt idx="1483">
                  <c:v>41334</c:v>
                </c:pt>
                <c:pt idx="1484">
                  <c:v>41337</c:v>
                </c:pt>
                <c:pt idx="1485">
                  <c:v>41338</c:v>
                </c:pt>
                <c:pt idx="1486">
                  <c:v>41339</c:v>
                </c:pt>
                <c:pt idx="1487">
                  <c:v>41340</c:v>
                </c:pt>
                <c:pt idx="1488">
                  <c:v>41341</c:v>
                </c:pt>
                <c:pt idx="1489">
                  <c:v>41344</c:v>
                </c:pt>
                <c:pt idx="1490">
                  <c:v>41345</c:v>
                </c:pt>
                <c:pt idx="1491">
                  <c:v>41346</c:v>
                </c:pt>
                <c:pt idx="1492">
                  <c:v>41347</c:v>
                </c:pt>
                <c:pt idx="1493">
                  <c:v>41348</c:v>
                </c:pt>
                <c:pt idx="1494">
                  <c:v>41351</c:v>
                </c:pt>
                <c:pt idx="1495">
                  <c:v>41352</c:v>
                </c:pt>
                <c:pt idx="1496">
                  <c:v>41353</c:v>
                </c:pt>
                <c:pt idx="1497">
                  <c:v>41354</c:v>
                </c:pt>
                <c:pt idx="1498">
                  <c:v>41355</c:v>
                </c:pt>
                <c:pt idx="1499">
                  <c:v>41358</c:v>
                </c:pt>
                <c:pt idx="1500">
                  <c:v>41359</c:v>
                </c:pt>
                <c:pt idx="1501">
                  <c:v>41360</c:v>
                </c:pt>
                <c:pt idx="1502">
                  <c:v>41361</c:v>
                </c:pt>
                <c:pt idx="1503">
                  <c:v>41362</c:v>
                </c:pt>
                <c:pt idx="1504">
                  <c:v>41365</c:v>
                </c:pt>
                <c:pt idx="1505">
                  <c:v>41366</c:v>
                </c:pt>
                <c:pt idx="1506">
                  <c:v>41367</c:v>
                </c:pt>
                <c:pt idx="1507">
                  <c:v>41368</c:v>
                </c:pt>
                <c:pt idx="1508">
                  <c:v>41369</c:v>
                </c:pt>
                <c:pt idx="1509">
                  <c:v>41372</c:v>
                </c:pt>
                <c:pt idx="1510">
                  <c:v>41373</c:v>
                </c:pt>
                <c:pt idx="1511">
                  <c:v>41374</c:v>
                </c:pt>
                <c:pt idx="1512">
                  <c:v>41375</c:v>
                </c:pt>
                <c:pt idx="1513">
                  <c:v>41376</c:v>
                </c:pt>
                <c:pt idx="1514">
                  <c:v>41379</c:v>
                </c:pt>
                <c:pt idx="1515">
                  <c:v>41380</c:v>
                </c:pt>
                <c:pt idx="1516">
                  <c:v>41381</c:v>
                </c:pt>
                <c:pt idx="1517">
                  <c:v>41382</c:v>
                </c:pt>
                <c:pt idx="1518">
                  <c:v>41383</c:v>
                </c:pt>
                <c:pt idx="1519">
                  <c:v>41386</c:v>
                </c:pt>
                <c:pt idx="1520">
                  <c:v>41387</c:v>
                </c:pt>
                <c:pt idx="1521">
                  <c:v>41388</c:v>
                </c:pt>
                <c:pt idx="1522">
                  <c:v>41389</c:v>
                </c:pt>
                <c:pt idx="1523">
                  <c:v>41390</c:v>
                </c:pt>
                <c:pt idx="1524">
                  <c:v>41393</c:v>
                </c:pt>
                <c:pt idx="1525">
                  <c:v>41394</c:v>
                </c:pt>
                <c:pt idx="1526">
                  <c:v>41395</c:v>
                </c:pt>
                <c:pt idx="1527">
                  <c:v>41396</c:v>
                </c:pt>
                <c:pt idx="1528">
                  <c:v>41397</c:v>
                </c:pt>
                <c:pt idx="1529">
                  <c:v>41400</c:v>
                </c:pt>
                <c:pt idx="1530">
                  <c:v>41401</c:v>
                </c:pt>
                <c:pt idx="1531">
                  <c:v>41402</c:v>
                </c:pt>
                <c:pt idx="1532">
                  <c:v>41403</c:v>
                </c:pt>
                <c:pt idx="1533">
                  <c:v>41404</c:v>
                </c:pt>
                <c:pt idx="1534">
                  <c:v>41407</c:v>
                </c:pt>
                <c:pt idx="1535">
                  <c:v>41408</c:v>
                </c:pt>
                <c:pt idx="1536">
                  <c:v>41409</c:v>
                </c:pt>
                <c:pt idx="1537">
                  <c:v>41410</c:v>
                </c:pt>
                <c:pt idx="1538">
                  <c:v>41411</c:v>
                </c:pt>
                <c:pt idx="1539">
                  <c:v>41414</c:v>
                </c:pt>
                <c:pt idx="1540">
                  <c:v>41415</c:v>
                </c:pt>
                <c:pt idx="1541">
                  <c:v>41416</c:v>
                </c:pt>
                <c:pt idx="1542">
                  <c:v>41417</c:v>
                </c:pt>
                <c:pt idx="1543">
                  <c:v>41418</c:v>
                </c:pt>
                <c:pt idx="1544">
                  <c:v>41421</c:v>
                </c:pt>
                <c:pt idx="1545">
                  <c:v>41422</c:v>
                </c:pt>
                <c:pt idx="1546">
                  <c:v>41423</c:v>
                </c:pt>
                <c:pt idx="1547">
                  <c:v>41424</c:v>
                </c:pt>
                <c:pt idx="1548">
                  <c:v>41425</c:v>
                </c:pt>
              </c:numCache>
            </c:numRef>
          </c:xVal>
          <c:yVal>
            <c:numRef>
              <c:f>'RR beta'!$K$3:$K$1551</c:f>
              <c:numCache>
                <c:formatCode>General</c:formatCode>
                <c:ptCount val="1549"/>
                <c:pt idx="66">
                  <c:v>2.9828184903880402E-2</c:v>
                </c:pt>
                <c:pt idx="67">
                  <c:v>3.6456824876475502E-2</c:v>
                </c:pt>
                <c:pt idx="68">
                  <c:v>2.5354720312732702E-2</c:v>
                </c:pt>
                <c:pt idx="69">
                  <c:v>2.4198376592338498E-2</c:v>
                </c:pt>
                <c:pt idx="70">
                  <c:v>2.5634270779053399E-2</c:v>
                </c:pt>
                <c:pt idx="71">
                  <c:v>2.5360415295497801E-2</c:v>
                </c:pt>
                <c:pt idx="72">
                  <c:v>2.2968428744616999E-2</c:v>
                </c:pt>
                <c:pt idx="73">
                  <c:v>2.2339466034511701E-2</c:v>
                </c:pt>
                <c:pt idx="74">
                  <c:v>2.0787405735328099E-2</c:v>
                </c:pt>
                <c:pt idx="75">
                  <c:v>2.07338996924595E-2</c:v>
                </c:pt>
                <c:pt idx="76">
                  <c:v>1.9353740879958201E-2</c:v>
                </c:pt>
                <c:pt idx="77">
                  <c:v>1.6424430199630899E-2</c:v>
                </c:pt>
                <c:pt idx="78">
                  <c:v>1.46160500413381E-2</c:v>
                </c:pt>
                <c:pt idx="79">
                  <c:v>1.34532691601399E-2</c:v>
                </c:pt>
                <c:pt idx="80">
                  <c:v>1.6872606846438602E-2</c:v>
                </c:pt>
                <c:pt idx="81">
                  <c:v>1.73456830351514E-2</c:v>
                </c:pt>
                <c:pt idx="82">
                  <c:v>1.9091176644622499E-2</c:v>
                </c:pt>
                <c:pt idx="83">
                  <c:v>1.73414418509572E-2</c:v>
                </c:pt>
                <c:pt idx="84">
                  <c:v>2.20959866953526E-2</c:v>
                </c:pt>
                <c:pt idx="85">
                  <c:v>1.7498781841835499E-2</c:v>
                </c:pt>
                <c:pt idx="86">
                  <c:v>1.91733316889433E-2</c:v>
                </c:pt>
                <c:pt idx="87">
                  <c:v>1.8573945439596801E-2</c:v>
                </c:pt>
                <c:pt idx="88">
                  <c:v>1.9097488399071098E-2</c:v>
                </c:pt>
                <c:pt idx="89">
                  <c:v>1.7177064363704999E-2</c:v>
                </c:pt>
                <c:pt idx="90">
                  <c:v>1.86033368540999E-2</c:v>
                </c:pt>
                <c:pt idx="91">
                  <c:v>1.53961305011645E-2</c:v>
                </c:pt>
                <c:pt idx="92">
                  <c:v>1.7662074309019098E-2</c:v>
                </c:pt>
                <c:pt idx="93">
                  <c:v>1.7701048566773198E-2</c:v>
                </c:pt>
                <c:pt idx="94">
                  <c:v>1.87887989713236E-2</c:v>
                </c:pt>
                <c:pt idx="95">
                  <c:v>1.5900002441575498E-2</c:v>
                </c:pt>
                <c:pt idx="96">
                  <c:v>1.57818262183766E-2</c:v>
                </c:pt>
                <c:pt idx="97">
                  <c:v>1.5896210723219201E-2</c:v>
                </c:pt>
                <c:pt idx="98">
                  <c:v>1.6048715897690299E-2</c:v>
                </c:pt>
                <c:pt idx="99">
                  <c:v>2.3620760768264099E-2</c:v>
                </c:pt>
                <c:pt idx="100">
                  <c:v>2.30156322320112E-2</c:v>
                </c:pt>
                <c:pt idx="101">
                  <c:v>2.1802366790040301E-2</c:v>
                </c:pt>
                <c:pt idx="102">
                  <c:v>2.0386041015813101E-2</c:v>
                </c:pt>
                <c:pt idx="103">
                  <c:v>2.5380788076082701E-2</c:v>
                </c:pt>
                <c:pt idx="104">
                  <c:v>2.40950756193666E-2</c:v>
                </c:pt>
                <c:pt idx="105">
                  <c:v>2.42166100028215E-2</c:v>
                </c:pt>
                <c:pt idx="106">
                  <c:v>2.5138791805760799E-2</c:v>
                </c:pt>
                <c:pt idx="107">
                  <c:v>2.5131530634495001E-2</c:v>
                </c:pt>
                <c:pt idx="108">
                  <c:v>2.5914400467132798E-2</c:v>
                </c:pt>
                <c:pt idx="109">
                  <c:v>2.7387253064080099E-2</c:v>
                </c:pt>
                <c:pt idx="110">
                  <c:v>1.27131784472469E-2</c:v>
                </c:pt>
                <c:pt idx="111">
                  <c:v>1.2989299171665801E-2</c:v>
                </c:pt>
                <c:pt idx="112">
                  <c:v>1.31247373321026E-2</c:v>
                </c:pt>
                <c:pt idx="113">
                  <c:v>2.4950251282502799E-2</c:v>
                </c:pt>
                <c:pt idx="114">
                  <c:v>2.3576691807609299E-2</c:v>
                </c:pt>
                <c:pt idx="115">
                  <c:v>2.4630378833314599E-2</c:v>
                </c:pt>
                <c:pt idx="116">
                  <c:v>2.6540484961806401E-2</c:v>
                </c:pt>
                <c:pt idx="117">
                  <c:v>2.6192470817387199E-2</c:v>
                </c:pt>
                <c:pt idx="118">
                  <c:v>2.5066521719508E-2</c:v>
                </c:pt>
                <c:pt idx="119">
                  <c:v>2.41997905616783E-2</c:v>
                </c:pt>
                <c:pt idx="120">
                  <c:v>4.8100755040969702E-2</c:v>
                </c:pt>
                <c:pt idx="121">
                  <c:v>6.6830653797178799E-2</c:v>
                </c:pt>
                <c:pt idx="122">
                  <c:v>7.7608720782226304E-2</c:v>
                </c:pt>
                <c:pt idx="123">
                  <c:v>7.5886782393018506E-2</c:v>
                </c:pt>
                <c:pt idx="124">
                  <c:v>7.7312940062500196E-2</c:v>
                </c:pt>
                <c:pt idx="125">
                  <c:v>8.0159943886678103E-2</c:v>
                </c:pt>
                <c:pt idx="126">
                  <c:v>8.2556378264078106E-2</c:v>
                </c:pt>
                <c:pt idx="127">
                  <c:v>7.6688047875892604E-2</c:v>
                </c:pt>
                <c:pt idx="128">
                  <c:v>7.6625359102666102E-2</c:v>
                </c:pt>
                <c:pt idx="129">
                  <c:v>7.6028863247927098E-2</c:v>
                </c:pt>
                <c:pt idx="130">
                  <c:v>7.4161023878509896E-2</c:v>
                </c:pt>
                <c:pt idx="131">
                  <c:v>7.2216324297843096E-2</c:v>
                </c:pt>
                <c:pt idx="132">
                  <c:v>7.2021367243795306E-2</c:v>
                </c:pt>
                <c:pt idx="133">
                  <c:v>7.1185499889517306E-2</c:v>
                </c:pt>
                <c:pt idx="134">
                  <c:v>7.2086051708255397E-2</c:v>
                </c:pt>
                <c:pt idx="135">
                  <c:v>7.0438886362334599E-2</c:v>
                </c:pt>
                <c:pt idx="136">
                  <c:v>7.0638913994063801E-2</c:v>
                </c:pt>
                <c:pt idx="137">
                  <c:v>9.1292822262197898E-2</c:v>
                </c:pt>
                <c:pt idx="138">
                  <c:v>8.8730117490613894E-2</c:v>
                </c:pt>
                <c:pt idx="139">
                  <c:v>8.32267777433712E-2</c:v>
                </c:pt>
                <c:pt idx="140">
                  <c:v>8.0955208357848196E-2</c:v>
                </c:pt>
                <c:pt idx="141">
                  <c:v>8.1221777536224199E-2</c:v>
                </c:pt>
                <c:pt idx="142">
                  <c:v>8.3416685565957896E-2</c:v>
                </c:pt>
                <c:pt idx="143">
                  <c:v>7.1385611625605097E-2</c:v>
                </c:pt>
                <c:pt idx="144">
                  <c:v>7.1784684983522196E-2</c:v>
                </c:pt>
                <c:pt idx="145">
                  <c:v>7.0294307482391502E-2</c:v>
                </c:pt>
                <c:pt idx="146">
                  <c:v>7.1160583574606404E-2</c:v>
                </c:pt>
                <c:pt idx="147">
                  <c:v>6.6323762165141506E-2</c:v>
                </c:pt>
                <c:pt idx="148">
                  <c:v>6.7024689393634096E-2</c:v>
                </c:pt>
                <c:pt idx="149">
                  <c:v>6.9463637794940303E-2</c:v>
                </c:pt>
                <c:pt idx="150">
                  <c:v>6.5453636332070894E-2</c:v>
                </c:pt>
                <c:pt idx="151">
                  <c:v>6.8274718795906894E-2</c:v>
                </c:pt>
                <c:pt idx="152">
                  <c:v>6.8641166882856194E-2</c:v>
                </c:pt>
                <c:pt idx="153">
                  <c:v>7.1753905524338898E-2</c:v>
                </c:pt>
                <c:pt idx="154">
                  <c:v>7.1111155508216201E-2</c:v>
                </c:pt>
                <c:pt idx="155">
                  <c:v>7.0868619963298102E-2</c:v>
                </c:pt>
                <c:pt idx="156">
                  <c:v>6.7603137733557903E-2</c:v>
                </c:pt>
                <c:pt idx="157">
                  <c:v>7.1103782502436597E-2</c:v>
                </c:pt>
                <c:pt idx="158">
                  <c:v>7.2392129018110402E-2</c:v>
                </c:pt>
                <c:pt idx="159">
                  <c:v>7.2265274999717605E-2</c:v>
                </c:pt>
                <c:pt idx="160">
                  <c:v>7.4240140716514594E-2</c:v>
                </c:pt>
                <c:pt idx="161">
                  <c:v>7.7280232183475697E-2</c:v>
                </c:pt>
                <c:pt idx="162">
                  <c:v>7.7674904929174907E-2</c:v>
                </c:pt>
                <c:pt idx="163">
                  <c:v>7.7524791896466494E-2</c:v>
                </c:pt>
                <c:pt idx="164">
                  <c:v>7.8310989683893897E-2</c:v>
                </c:pt>
                <c:pt idx="165">
                  <c:v>7.5940295920515502E-2</c:v>
                </c:pt>
                <c:pt idx="166">
                  <c:v>7.7467555513173303E-2</c:v>
                </c:pt>
                <c:pt idx="167">
                  <c:v>7.8252751864317197E-2</c:v>
                </c:pt>
                <c:pt idx="168">
                  <c:v>8.7165045600229196E-2</c:v>
                </c:pt>
                <c:pt idx="169">
                  <c:v>8.4710357603122594E-2</c:v>
                </c:pt>
                <c:pt idx="170">
                  <c:v>0.108240983105306</c:v>
                </c:pt>
                <c:pt idx="171">
                  <c:v>0.108911814765833</c:v>
                </c:pt>
                <c:pt idx="172">
                  <c:v>0.111132458011145</c:v>
                </c:pt>
                <c:pt idx="173">
                  <c:v>0.115409202174122</c:v>
                </c:pt>
                <c:pt idx="174">
                  <c:v>0.115116180441105</c:v>
                </c:pt>
                <c:pt idx="175">
                  <c:v>0.114864148036266</c:v>
                </c:pt>
                <c:pt idx="176">
                  <c:v>0.10967787903551</c:v>
                </c:pt>
                <c:pt idx="177">
                  <c:v>0.109947174556886</c:v>
                </c:pt>
                <c:pt idx="178">
                  <c:v>0.110266370957816</c:v>
                </c:pt>
                <c:pt idx="179">
                  <c:v>0.112105811251728</c:v>
                </c:pt>
                <c:pt idx="180">
                  <c:v>0.11282595058352</c:v>
                </c:pt>
                <c:pt idx="181">
                  <c:v>0.111059183863668</c:v>
                </c:pt>
                <c:pt idx="182">
                  <c:v>0.10659570676164699</c:v>
                </c:pt>
                <c:pt idx="183">
                  <c:v>0.107100108960154</c:v>
                </c:pt>
                <c:pt idx="184">
                  <c:v>0.106250546679052</c:v>
                </c:pt>
                <c:pt idx="185">
                  <c:v>0.11307959046468299</c:v>
                </c:pt>
                <c:pt idx="186">
                  <c:v>0.10116646271218099</c:v>
                </c:pt>
                <c:pt idx="187">
                  <c:v>8.3569358915917796E-2</c:v>
                </c:pt>
                <c:pt idx="188">
                  <c:v>7.7836490493725805E-2</c:v>
                </c:pt>
                <c:pt idx="189">
                  <c:v>7.9681473050643797E-2</c:v>
                </c:pt>
                <c:pt idx="190">
                  <c:v>7.9465027903291005E-2</c:v>
                </c:pt>
                <c:pt idx="191">
                  <c:v>7.8584109219174206E-2</c:v>
                </c:pt>
                <c:pt idx="192">
                  <c:v>7.8111524207109095E-2</c:v>
                </c:pt>
                <c:pt idx="193">
                  <c:v>7.8002326846242198E-2</c:v>
                </c:pt>
                <c:pt idx="194">
                  <c:v>7.9183245244169698E-2</c:v>
                </c:pt>
                <c:pt idx="195">
                  <c:v>7.9281132343999097E-2</c:v>
                </c:pt>
                <c:pt idx="196">
                  <c:v>8.0544766202054793E-2</c:v>
                </c:pt>
                <c:pt idx="197">
                  <c:v>7.9876571855610895E-2</c:v>
                </c:pt>
                <c:pt idx="198">
                  <c:v>7.9965227475518694E-2</c:v>
                </c:pt>
                <c:pt idx="199">
                  <c:v>8.06055703179554E-2</c:v>
                </c:pt>
                <c:pt idx="200">
                  <c:v>8.0616961384907398E-2</c:v>
                </c:pt>
                <c:pt idx="201">
                  <c:v>8.0681945113184897E-2</c:v>
                </c:pt>
                <c:pt idx="202">
                  <c:v>7.9902348790416397E-2</c:v>
                </c:pt>
                <c:pt idx="203">
                  <c:v>6.6152879048123003E-2</c:v>
                </c:pt>
                <c:pt idx="204">
                  <c:v>6.50619481258497E-2</c:v>
                </c:pt>
                <c:pt idx="205">
                  <c:v>6.45825622022759E-2</c:v>
                </c:pt>
                <c:pt idx="206">
                  <c:v>6.6270924935749098E-2</c:v>
                </c:pt>
                <c:pt idx="207">
                  <c:v>6.5770447618699102E-2</c:v>
                </c:pt>
                <c:pt idx="208">
                  <c:v>6.5323036979902896E-2</c:v>
                </c:pt>
                <c:pt idx="209">
                  <c:v>7.3907783012604394E-2</c:v>
                </c:pt>
                <c:pt idx="210">
                  <c:v>6.7781617038726802E-2</c:v>
                </c:pt>
                <c:pt idx="211">
                  <c:v>6.9086101402704797E-2</c:v>
                </c:pt>
                <c:pt idx="212">
                  <c:v>6.8538474513244504E-2</c:v>
                </c:pt>
                <c:pt idx="213">
                  <c:v>7.1093307637489805E-2</c:v>
                </c:pt>
                <c:pt idx="214">
                  <c:v>7.0977234586734703E-2</c:v>
                </c:pt>
                <c:pt idx="215">
                  <c:v>6.8848399166551499E-2</c:v>
                </c:pt>
                <c:pt idx="216">
                  <c:v>7.1159108806328197E-2</c:v>
                </c:pt>
                <c:pt idx="217">
                  <c:v>5.06424094873709E-2</c:v>
                </c:pt>
                <c:pt idx="218">
                  <c:v>5.0687153670584101E-2</c:v>
                </c:pt>
                <c:pt idx="219">
                  <c:v>5.0210805395659502E-2</c:v>
                </c:pt>
                <c:pt idx="220">
                  <c:v>5.5347589926658801E-2</c:v>
                </c:pt>
                <c:pt idx="221">
                  <c:v>5.7145608570709903E-2</c:v>
                </c:pt>
                <c:pt idx="222">
                  <c:v>5.8295899646858801E-2</c:v>
                </c:pt>
                <c:pt idx="223">
                  <c:v>5.5304106338256498E-2</c:v>
                </c:pt>
                <c:pt idx="224">
                  <c:v>5.3686460032655203E-2</c:v>
                </c:pt>
                <c:pt idx="225">
                  <c:v>5.2235518002913602E-2</c:v>
                </c:pt>
                <c:pt idx="226">
                  <c:v>5.0694808364878802E-2</c:v>
                </c:pt>
                <c:pt idx="227">
                  <c:v>5.0161973834217798E-2</c:v>
                </c:pt>
                <c:pt idx="228">
                  <c:v>4.9811555207826999E-2</c:v>
                </c:pt>
                <c:pt idx="229">
                  <c:v>4.9957632504368799E-2</c:v>
                </c:pt>
                <c:pt idx="230">
                  <c:v>4.9872101219243799E-2</c:v>
                </c:pt>
                <c:pt idx="231">
                  <c:v>5.3266824060059802E-2</c:v>
                </c:pt>
                <c:pt idx="232">
                  <c:v>5.3602087345333498E-2</c:v>
                </c:pt>
                <c:pt idx="233">
                  <c:v>4.6607785270830801E-2</c:v>
                </c:pt>
                <c:pt idx="234">
                  <c:v>4.22640825351486E-2</c:v>
                </c:pt>
                <c:pt idx="235">
                  <c:v>4.1691604287723699E-2</c:v>
                </c:pt>
                <c:pt idx="236">
                  <c:v>2.7513614564992898E-2</c:v>
                </c:pt>
                <c:pt idx="237">
                  <c:v>2.6622919561596101E-2</c:v>
                </c:pt>
                <c:pt idx="238">
                  <c:v>2.41804518104233E-2</c:v>
                </c:pt>
                <c:pt idx="239">
                  <c:v>2.2148406984937599E-2</c:v>
                </c:pt>
                <c:pt idx="240">
                  <c:v>2.2307283150288602E-2</c:v>
                </c:pt>
                <c:pt idx="241">
                  <c:v>2.1848760110659799E-2</c:v>
                </c:pt>
                <c:pt idx="242">
                  <c:v>2.2346304884908699E-2</c:v>
                </c:pt>
                <c:pt idx="243">
                  <c:v>2.1422174324491901E-2</c:v>
                </c:pt>
                <c:pt idx="244">
                  <c:v>2.0911365137739502E-2</c:v>
                </c:pt>
                <c:pt idx="245">
                  <c:v>2.03873133149663E-2</c:v>
                </c:pt>
                <c:pt idx="246">
                  <c:v>2.12638599020889E-2</c:v>
                </c:pt>
                <c:pt idx="247">
                  <c:v>1.9252192820729899E-2</c:v>
                </c:pt>
                <c:pt idx="248">
                  <c:v>1.9495720541340598E-2</c:v>
                </c:pt>
                <c:pt idx="249">
                  <c:v>1.9646054341784101E-2</c:v>
                </c:pt>
                <c:pt idx="250">
                  <c:v>2.0002256555167099E-2</c:v>
                </c:pt>
                <c:pt idx="251">
                  <c:v>1.7424647045094301E-2</c:v>
                </c:pt>
                <c:pt idx="252">
                  <c:v>1.7608408412777499E-2</c:v>
                </c:pt>
                <c:pt idx="253">
                  <c:v>1.7842233247454001E-2</c:v>
                </c:pt>
                <c:pt idx="254">
                  <c:v>1.6288902811720199E-2</c:v>
                </c:pt>
                <c:pt idx="255">
                  <c:v>1.6400406353670498E-2</c:v>
                </c:pt>
                <c:pt idx="256">
                  <c:v>1.6869787827660299E-2</c:v>
                </c:pt>
                <c:pt idx="257">
                  <c:v>1.66047722907245E-2</c:v>
                </c:pt>
                <c:pt idx="258">
                  <c:v>2.1775534089475801E-2</c:v>
                </c:pt>
                <c:pt idx="259">
                  <c:v>2.2759790597215199E-2</c:v>
                </c:pt>
                <c:pt idx="260">
                  <c:v>1.8271733101623801E-2</c:v>
                </c:pt>
                <c:pt idx="261">
                  <c:v>2.1943543221150899E-2</c:v>
                </c:pt>
                <c:pt idx="262">
                  <c:v>2.02963327207758E-2</c:v>
                </c:pt>
                <c:pt idx="263">
                  <c:v>2.0354080590721298E-2</c:v>
                </c:pt>
                <c:pt idx="264">
                  <c:v>2.0329118072162401E-2</c:v>
                </c:pt>
                <c:pt idx="265">
                  <c:v>9.0587747979443203E-3</c:v>
                </c:pt>
                <c:pt idx="266">
                  <c:v>6.8961377563838203E-3</c:v>
                </c:pt>
                <c:pt idx="267">
                  <c:v>6.9529277263624904E-3</c:v>
                </c:pt>
                <c:pt idx="268">
                  <c:v>6.9707356525575501E-3</c:v>
                </c:pt>
                <c:pt idx="269">
                  <c:v>6.9945500039021204E-3</c:v>
                </c:pt>
                <c:pt idx="270">
                  <c:v>1.1370568994042599E-2</c:v>
                </c:pt>
                <c:pt idx="271">
                  <c:v>1.17499120866122E-2</c:v>
                </c:pt>
                <c:pt idx="272">
                  <c:v>1.2775544594182399E-2</c:v>
                </c:pt>
                <c:pt idx="273">
                  <c:v>1.25306543463388E-2</c:v>
                </c:pt>
                <c:pt idx="274">
                  <c:v>1.34976422726598E-2</c:v>
                </c:pt>
                <c:pt idx="275">
                  <c:v>1.3224895375764101E-2</c:v>
                </c:pt>
                <c:pt idx="276">
                  <c:v>1.55397366989637E-2</c:v>
                </c:pt>
                <c:pt idx="277">
                  <c:v>1.54594059768772E-2</c:v>
                </c:pt>
                <c:pt idx="278">
                  <c:v>1.6257723908113898E-2</c:v>
                </c:pt>
                <c:pt idx="279">
                  <c:v>1.6341902911082101E-2</c:v>
                </c:pt>
                <c:pt idx="280">
                  <c:v>1.6811535610150301E-2</c:v>
                </c:pt>
                <c:pt idx="281">
                  <c:v>1.8448356418561102E-2</c:v>
                </c:pt>
                <c:pt idx="282">
                  <c:v>1.6052973498835998E-2</c:v>
                </c:pt>
                <c:pt idx="283">
                  <c:v>3.1460956316220402E-2</c:v>
                </c:pt>
                <c:pt idx="284">
                  <c:v>3.0889507734169899E-2</c:v>
                </c:pt>
                <c:pt idx="285">
                  <c:v>3.0981334944292699E-2</c:v>
                </c:pt>
                <c:pt idx="286">
                  <c:v>2.4225947522399399E-2</c:v>
                </c:pt>
                <c:pt idx="287">
                  <c:v>1.8582849709120601E-2</c:v>
                </c:pt>
                <c:pt idx="288">
                  <c:v>2.01119726209287E-2</c:v>
                </c:pt>
                <c:pt idx="289">
                  <c:v>1.9979363834180901E-2</c:v>
                </c:pt>
                <c:pt idx="290">
                  <c:v>2.0450785874597598E-2</c:v>
                </c:pt>
                <c:pt idx="291">
                  <c:v>2.06749802463345E-2</c:v>
                </c:pt>
                <c:pt idx="292">
                  <c:v>1.9466356582207502E-2</c:v>
                </c:pt>
                <c:pt idx="293">
                  <c:v>1.9401544189914299E-2</c:v>
                </c:pt>
                <c:pt idx="294">
                  <c:v>1.9405969156892501E-2</c:v>
                </c:pt>
                <c:pt idx="295">
                  <c:v>2.05991284793808E-2</c:v>
                </c:pt>
                <c:pt idx="296">
                  <c:v>2.1987882560868099E-2</c:v>
                </c:pt>
                <c:pt idx="297">
                  <c:v>1.7076655325214601E-2</c:v>
                </c:pt>
                <c:pt idx="298">
                  <c:v>1.71134411005338E-2</c:v>
                </c:pt>
                <c:pt idx="299">
                  <c:v>2.1355992400668999E-2</c:v>
                </c:pt>
                <c:pt idx="300">
                  <c:v>2.11719199567309E-2</c:v>
                </c:pt>
                <c:pt idx="301">
                  <c:v>1.9227818110424798E-2</c:v>
                </c:pt>
                <c:pt idx="302">
                  <c:v>1.9535701561882599E-2</c:v>
                </c:pt>
                <c:pt idx="303">
                  <c:v>2.0321567538058999E-2</c:v>
                </c:pt>
                <c:pt idx="304">
                  <c:v>2.14203032792557E-2</c:v>
                </c:pt>
                <c:pt idx="305">
                  <c:v>2.32147107783322E-2</c:v>
                </c:pt>
                <c:pt idx="306">
                  <c:v>2.4974450207563101E-2</c:v>
                </c:pt>
                <c:pt idx="307">
                  <c:v>2.5392159310892198E-2</c:v>
                </c:pt>
                <c:pt idx="308">
                  <c:v>2.5659223824198302E-2</c:v>
                </c:pt>
                <c:pt idx="309">
                  <c:v>2.5922778923206598E-2</c:v>
                </c:pt>
                <c:pt idx="310">
                  <c:v>2.6882790060253101E-2</c:v>
                </c:pt>
                <c:pt idx="311">
                  <c:v>2.79441683194743E-2</c:v>
                </c:pt>
                <c:pt idx="312">
                  <c:v>2.6847777066969201E-2</c:v>
                </c:pt>
                <c:pt idx="313">
                  <c:v>2.9835444702254799E-2</c:v>
                </c:pt>
                <c:pt idx="314">
                  <c:v>2.8411200318955901E-2</c:v>
                </c:pt>
                <c:pt idx="315">
                  <c:v>2.8326182049283499E-2</c:v>
                </c:pt>
                <c:pt idx="316">
                  <c:v>2.9215312531605701E-2</c:v>
                </c:pt>
                <c:pt idx="317">
                  <c:v>2.7830212169744701E-2</c:v>
                </c:pt>
                <c:pt idx="318">
                  <c:v>2.7599014529487698E-2</c:v>
                </c:pt>
                <c:pt idx="319">
                  <c:v>2.5733569052655399E-2</c:v>
                </c:pt>
                <c:pt idx="320">
                  <c:v>2.5821991171925199E-2</c:v>
                </c:pt>
                <c:pt idx="321">
                  <c:v>2.9321311236596599E-2</c:v>
                </c:pt>
                <c:pt idx="322">
                  <c:v>2.8248964017270499E-2</c:v>
                </c:pt>
                <c:pt idx="323">
                  <c:v>2.8758338070539902E-2</c:v>
                </c:pt>
                <c:pt idx="324">
                  <c:v>2.21652002056924E-2</c:v>
                </c:pt>
                <c:pt idx="325">
                  <c:v>2.0896474089938201E-2</c:v>
                </c:pt>
                <c:pt idx="326">
                  <c:v>2.0442433243831899E-2</c:v>
                </c:pt>
                <c:pt idx="327">
                  <c:v>1.7092678550408798E-2</c:v>
                </c:pt>
                <c:pt idx="328">
                  <c:v>1.7366496529065599E-2</c:v>
                </c:pt>
                <c:pt idx="329">
                  <c:v>1.7225595574356899E-2</c:v>
                </c:pt>
                <c:pt idx="330">
                  <c:v>1.84737862909501E-2</c:v>
                </c:pt>
                <c:pt idx="331">
                  <c:v>3.10479032800785E-2</c:v>
                </c:pt>
                <c:pt idx="332">
                  <c:v>3.4957193433693898E-2</c:v>
                </c:pt>
                <c:pt idx="333">
                  <c:v>3.4765534246495401E-2</c:v>
                </c:pt>
                <c:pt idx="334">
                  <c:v>3.4270868085337698E-2</c:v>
                </c:pt>
                <c:pt idx="335">
                  <c:v>3.3401504387249398E-2</c:v>
                </c:pt>
                <c:pt idx="336">
                  <c:v>3.0126722954904601E-2</c:v>
                </c:pt>
                <c:pt idx="337">
                  <c:v>3.0054117581164101E-2</c:v>
                </c:pt>
                <c:pt idx="338">
                  <c:v>2.9706970024089199E-2</c:v>
                </c:pt>
                <c:pt idx="339">
                  <c:v>2.8227866147777898E-2</c:v>
                </c:pt>
                <c:pt idx="340">
                  <c:v>2.7824333009954599E-2</c:v>
                </c:pt>
                <c:pt idx="341">
                  <c:v>2.8597768173076198E-2</c:v>
                </c:pt>
                <c:pt idx="342">
                  <c:v>2.8586792733621198E-2</c:v>
                </c:pt>
                <c:pt idx="343">
                  <c:v>2.9202243466410701E-2</c:v>
                </c:pt>
                <c:pt idx="344">
                  <c:v>3.14795862366474E-2</c:v>
                </c:pt>
                <c:pt idx="345">
                  <c:v>3.18111244527058E-2</c:v>
                </c:pt>
                <c:pt idx="346">
                  <c:v>3.1420722252718997E-2</c:v>
                </c:pt>
                <c:pt idx="347">
                  <c:v>3.4406396762799399E-2</c:v>
                </c:pt>
                <c:pt idx="348">
                  <c:v>3.6289642406265199E-2</c:v>
                </c:pt>
                <c:pt idx="349">
                  <c:v>2.75861147825406E-2</c:v>
                </c:pt>
                <c:pt idx="350">
                  <c:v>3.2504121258243097E-2</c:v>
                </c:pt>
                <c:pt idx="351">
                  <c:v>3.5683497954433499E-2</c:v>
                </c:pt>
                <c:pt idx="352">
                  <c:v>5.7846164205592902E-2</c:v>
                </c:pt>
                <c:pt idx="353">
                  <c:v>6.2428471304858499E-2</c:v>
                </c:pt>
                <c:pt idx="354">
                  <c:v>6.1527655510486702E-2</c:v>
                </c:pt>
                <c:pt idx="355">
                  <c:v>6.0854044468030201E-2</c:v>
                </c:pt>
                <c:pt idx="356">
                  <c:v>6.0536197062495203E-2</c:v>
                </c:pt>
                <c:pt idx="357">
                  <c:v>5.92694757693241E-2</c:v>
                </c:pt>
                <c:pt idx="358">
                  <c:v>6.0703260541085997E-2</c:v>
                </c:pt>
                <c:pt idx="359">
                  <c:v>6.0829219498345397E-2</c:v>
                </c:pt>
                <c:pt idx="360">
                  <c:v>5.9786694952188697E-2</c:v>
                </c:pt>
                <c:pt idx="361">
                  <c:v>5.8502992039930403E-2</c:v>
                </c:pt>
                <c:pt idx="362">
                  <c:v>5.8686093511816001E-2</c:v>
                </c:pt>
                <c:pt idx="363">
                  <c:v>5.9193325650896501E-2</c:v>
                </c:pt>
                <c:pt idx="364">
                  <c:v>5.90816330007767E-2</c:v>
                </c:pt>
                <c:pt idx="365">
                  <c:v>6.0667444915549797E-2</c:v>
                </c:pt>
                <c:pt idx="366">
                  <c:v>6.0880572289120499E-2</c:v>
                </c:pt>
                <c:pt idx="367">
                  <c:v>6.0914798073777601E-2</c:v>
                </c:pt>
                <c:pt idx="368">
                  <c:v>6.02967756228951E-2</c:v>
                </c:pt>
                <c:pt idx="369">
                  <c:v>6.2059413985189299E-2</c:v>
                </c:pt>
                <c:pt idx="370">
                  <c:v>6.2137237372106698E-2</c:v>
                </c:pt>
                <c:pt idx="371">
                  <c:v>5.89923116221025E-2</c:v>
                </c:pt>
                <c:pt idx="372">
                  <c:v>5.9287916744583703E-2</c:v>
                </c:pt>
                <c:pt idx="373">
                  <c:v>5.9248582603262497E-2</c:v>
                </c:pt>
                <c:pt idx="374">
                  <c:v>5.7017532217366898E-2</c:v>
                </c:pt>
                <c:pt idx="375">
                  <c:v>5.3906916996305801E-2</c:v>
                </c:pt>
                <c:pt idx="376">
                  <c:v>5.4651700139197699E-2</c:v>
                </c:pt>
                <c:pt idx="377">
                  <c:v>5.4849369049611602E-2</c:v>
                </c:pt>
                <c:pt idx="378">
                  <c:v>5.6105522184850903E-2</c:v>
                </c:pt>
                <c:pt idx="379">
                  <c:v>5.5974785435080499E-2</c:v>
                </c:pt>
                <c:pt idx="380">
                  <c:v>5.7023131592649302E-2</c:v>
                </c:pt>
                <c:pt idx="381">
                  <c:v>0.101638745166618</c:v>
                </c:pt>
                <c:pt idx="382">
                  <c:v>0.102978332188395</c:v>
                </c:pt>
                <c:pt idx="383">
                  <c:v>0.10697605451650199</c:v>
                </c:pt>
                <c:pt idx="384">
                  <c:v>0.106931625992852</c:v>
                </c:pt>
                <c:pt idx="385">
                  <c:v>0.11220867354153299</c:v>
                </c:pt>
                <c:pt idx="386">
                  <c:v>0.123499571814377</c:v>
                </c:pt>
                <c:pt idx="387">
                  <c:v>0.12312248517838199</c:v>
                </c:pt>
                <c:pt idx="388">
                  <c:v>0.124231435572468</c:v>
                </c:pt>
                <c:pt idx="389">
                  <c:v>0.125670725227186</c:v>
                </c:pt>
                <c:pt idx="390">
                  <c:v>0.12697261895148401</c:v>
                </c:pt>
                <c:pt idx="391">
                  <c:v>0.123878881497827</c:v>
                </c:pt>
                <c:pt idx="392">
                  <c:v>0.12584605347522701</c:v>
                </c:pt>
                <c:pt idx="393">
                  <c:v>0.12676630312177201</c:v>
                </c:pt>
                <c:pt idx="394">
                  <c:v>0.12607053575869501</c:v>
                </c:pt>
                <c:pt idx="395">
                  <c:v>0.124859066589128</c:v>
                </c:pt>
                <c:pt idx="396">
                  <c:v>0.12694916854862201</c:v>
                </c:pt>
                <c:pt idx="397">
                  <c:v>0.128696282196443</c:v>
                </c:pt>
                <c:pt idx="398">
                  <c:v>0.12822758353629199</c:v>
                </c:pt>
                <c:pt idx="399">
                  <c:v>0.12709119641893399</c:v>
                </c:pt>
                <c:pt idx="400">
                  <c:v>0.12574338298930099</c:v>
                </c:pt>
                <c:pt idx="401">
                  <c:v>0.137567466020934</c:v>
                </c:pt>
                <c:pt idx="402">
                  <c:v>0.13653935047896701</c:v>
                </c:pt>
                <c:pt idx="403">
                  <c:v>0.14933895385117699</c:v>
                </c:pt>
                <c:pt idx="404">
                  <c:v>0.148436939812776</c:v>
                </c:pt>
                <c:pt idx="405">
                  <c:v>0.14835121014415001</c:v>
                </c:pt>
                <c:pt idx="406">
                  <c:v>0.141119556547078</c:v>
                </c:pt>
                <c:pt idx="407">
                  <c:v>0.14259577566339299</c:v>
                </c:pt>
                <c:pt idx="408">
                  <c:v>0.14212381333997501</c:v>
                </c:pt>
                <c:pt idx="409">
                  <c:v>0.141163622258658</c:v>
                </c:pt>
                <c:pt idx="410">
                  <c:v>0.14227207865313701</c:v>
                </c:pt>
                <c:pt idx="411">
                  <c:v>0.14213699737031599</c:v>
                </c:pt>
                <c:pt idx="412">
                  <c:v>0.133231092150183</c:v>
                </c:pt>
                <c:pt idx="413">
                  <c:v>0.13338182762426401</c:v>
                </c:pt>
                <c:pt idx="414">
                  <c:v>0.13351724208909599</c:v>
                </c:pt>
                <c:pt idx="415">
                  <c:v>0.13455400938654299</c:v>
                </c:pt>
                <c:pt idx="416">
                  <c:v>0.13781714920200799</c:v>
                </c:pt>
                <c:pt idx="417">
                  <c:v>0.137489274656723</c:v>
                </c:pt>
                <c:pt idx="418">
                  <c:v>0.13148452530091101</c:v>
                </c:pt>
                <c:pt idx="419">
                  <c:v>0.13176886382882599</c:v>
                </c:pt>
                <c:pt idx="420">
                  <c:v>0.13174742682774501</c:v>
                </c:pt>
                <c:pt idx="421">
                  <c:v>0.131434277368013</c:v>
                </c:pt>
                <c:pt idx="422">
                  <c:v>0.131445318280972</c:v>
                </c:pt>
                <c:pt idx="423">
                  <c:v>0.13208370224458699</c:v>
                </c:pt>
                <c:pt idx="424">
                  <c:v>0.12612512684816701</c:v>
                </c:pt>
                <c:pt idx="425">
                  <c:v>0.124798157679526</c:v>
                </c:pt>
                <c:pt idx="426">
                  <c:v>0.121274293354781</c:v>
                </c:pt>
                <c:pt idx="427">
                  <c:v>0.122619961001892</c:v>
                </c:pt>
                <c:pt idx="428">
                  <c:v>0.12116931976118001</c:v>
                </c:pt>
                <c:pt idx="429">
                  <c:v>0.12137713681371699</c:v>
                </c:pt>
                <c:pt idx="430">
                  <c:v>0.11848320627496201</c:v>
                </c:pt>
                <c:pt idx="431">
                  <c:v>0.11841144287161599</c:v>
                </c:pt>
                <c:pt idx="432">
                  <c:v>0.116375584158771</c:v>
                </c:pt>
                <c:pt idx="433">
                  <c:v>0.112841134046021</c:v>
                </c:pt>
                <c:pt idx="434">
                  <c:v>0.107229455697603</c:v>
                </c:pt>
                <c:pt idx="435">
                  <c:v>0.106955728695887</c:v>
                </c:pt>
                <c:pt idx="436">
                  <c:v>0.106317890385295</c:v>
                </c:pt>
                <c:pt idx="437">
                  <c:v>0.109603782979494</c:v>
                </c:pt>
                <c:pt idx="438">
                  <c:v>0.109150636668051</c:v>
                </c:pt>
                <c:pt idx="439">
                  <c:v>0.11275940464840301</c:v>
                </c:pt>
                <c:pt idx="440">
                  <c:v>0.113115112394994</c:v>
                </c:pt>
                <c:pt idx="441">
                  <c:v>0.114096921745377</c:v>
                </c:pt>
                <c:pt idx="442">
                  <c:v>0.109307579063482</c:v>
                </c:pt>
                <c:pt idx="443">
                  <c:v>0.10889782040512599</c:v>
                </c:pt>
                <c:pt idx="444">
                  <c:v>0.107507712223449</c:v>
                </c:pt>
                <c:pt idx="445">
                  <c:v>0.105428683185082</c:v>
                </c:pt>
                <c:pt idx="446">
                  <c:v>0.105467968635685</c:v>
                </c:pt>
                <c:pt idx="447">
                  <c:v>9.5024710145104593E-2</c:v>
                </c:pt>
                <c:pt idx="448">
                  <c:v>9.44159835217252E-2</c:v>
                </c:pt>
                <c:pt idx="449">
                  <c:v>9.4272259417219895E-2</c:v>
                </c:pt>
                <c:pt idx="450">
                  <c:v>9.4273011972744195E-2</c:v>
                </c:pt>
                <c:pt idx="451">
                  <c:v>9.4338805051530403E-2</c:v>
                </c:pt>
                <c:pt idx="452">
                  <c:v>8.9614878766035702E-2</c:v>
                </c:pt>
                <c:pt idx="453">
                  <c:v>8.9170228139822602E-2</c:v>
                </c:pt>
                <c:pt idx="454">
                  <c:v>8.9141343238672496E-2</c:v>
                </c:pt>
                <c:pt idx="455">
                  <c:v>8.91776328483945E-2</c:v>
                </c:pt>
                <c:pt idx="456">
                  <c:v>8.84453077862907E-2</c:v>
                </c:pt>
                <c:pt idx="457">
                  <c:v>8.9186748378305494E-2</c:v>
                </c:pt>
                <c:pt idx="458">
                  <c:v>8.621986754937E-2</c:v>
                </c:pt>
                <c:pt idx="459">
                  <c:v>8.6404226738391807E-2</c:v>
                </c:pt>
                <c:pt idx="460">
                  <c:v>8.6476105283050497E-2</c:v>
                </c:pt>
                <c:pt idx="461">
                  <c:v>8.4307401183818201E-2</c:v>
                </c:pt>
                <c:pt idx="462">
                  <c:v>8.3773680279419505E-2</c:v>
                </c:pt>
                <c:pt idx="463">
                  <c:v>8.2559948859675894E-2</c:v>
                </c:pt>
                <c:pt idx="464">
                  <c:v>8.1951379854187101E-2</c:v>
                </c:pt>
                <c:pt idx="465">
                  <c:v>8.2192149966508504E-2</c:v>
                </c:pt>
                <c:pt idx="466">
                  <c:v>8.2876313289591705E-2</c:v>
                </c:pt>
                <c:pt idx="467">
                  <c:v>7.5990949402721705E-2</c:v>
                </c:pt>
                <c:pt idx="468">
                  <c:v>7.4961812222409899E-2</c:v>
                </c:pt>
                <c:pt idx="469">
                  <c:v>6.5934563016931E-2</c:v>
                </c:pt>
                <c:pt idx="470">
                  <c:v>6.6112042343765498E-2</c:v>
                </c:pt>
                <c:pt idx="471">
                  <c:v>6.7968856383830198E-2</c:v>
                </c:pt>
                <c:pt idx="472">
                  <c:v>6.5328793460129098E-2</c:v>
                </c:pt>
                <c:pt idx="473">
                  <c:v>6.5082914169099199E-2</c:v>
                </c:pt>
                <c:pt idx="474">
                  <c:v>6.4948044379413095E-2</c:v>
                </c:pt>
                <c:pt idx="475">
                  <c:v>6.5094164887682299E-2</c:v>
                </c:pt>
                <c:pt idx="476">
                  <c:v>6.1139181616372697E-2</c:v>
                </c:pt>
                <c:pt idx="477">
                  <c:v>6.1075399139243397E-2</c:v>
                </c:pt>
                <c:pt idx="478">
                  <c:v>6.5897100452208798E-2</c:v>
                </c:pt>
                <c:pt idx="479">
                  <c:v>6.5928450810757003E-2</c:v>
                </c:pt>
                <c:pt idx="480">
                  <c:v>6.5929262845625197E-2</c:v>
                </c:pt>
                <c:pt idx="481">
                  <c:v>6.4530599973712896E-2</c:v>
                </c:pt>
                <c:pt idx="482">
                  <c:v>6.4267375848195293E-2</c:v>
                </c:pt>
                <c:pt idx="483">
                  <c:v>6.3741180441073894E-2</c:v>
                </c:pt>
                <c:pt idx="484">
                  <c:v>6.3993541584892705E-2</c:v>
                </c:pt>
                <c:pt idx="485">
                  <c:v>6.3645941906154899E-2</c:v>
                </c:pt>
                <c:pt idx="486">
                  <c:v>6.3847671398803804E-2</c:v>
                </c:pt>
                <c:pt idx="487">
                  <c:v>6.3595776340635499E-2</c:v>
                </c:pt>
                <c:pt idx="488">
                  <c:v>6.3458694467565094E-2</c:v>
                </c:pt>
                <c:pt idx="489">
                  <c:v>6.3686167496266197E-2</c:v>
                </c:pt>
                <c:pt idx="490">
                  <c:v>6.3788369093866704E-2</c:v>
                </c:pt>
                <c:pt idx="491">
                  <c:v>7.6511646813265499E-2</c:v>
                </c:pt>
                <c:pt idx="492">
                  <c:v>7.8575559691154401E-2</c:v>
                </c:pt>
                <c:pt idx="493">
                  <c:v>7.8459247370304699E-2</c:v>
                </c:pt>
                <c:pt idx="494">
                  <c:v>7.9174142813677503E-2</c:v>
                </c:pt>
                <c:pt idx="495">
                  <c:v>7.8890462730449598E-2</c:v>
                </c:pt>
                <c:pt idx="496">
                  <c:v>8.0161950460905296E-2</c:v>
                </c:pt>
                <c:pt idx="497">
                  <c:v>7.9409355402331794E-2</c:v>
                </c:pt>
                <c:pt idx="498">
                  <c:v>8.0091537022751E-2</c:v>
                </c:pt>
                <c:pt idx="499">
                  <c:v>8.1946630817205601E-2</c:v>
                </c:pt>
                <c:pt idx="500">
                  <c:v>8.4806871749227797E-2</c:v>
                </c:pt>
                <c:pt idx="501">
                  <c:v>8.3547454170583804E-2</c:v>
                </c:pt>
                <c:pt idx="502">
                  <c:v>8.3838226619858694E-2</c:v>
                </c:pt>
                <c:pt idx="503">
                  <c:v>8.1469652502720494E-2</c:v>
                </c:pt>
                <c:pt idx="504">
                  <c:v>8.1549501726434201E-2</c:v>
                </c:pt>
                <c:pt idx="505">
                  <c:v>7.6450923278452501E-2</c:v>
                </c:pt>
                <c:pt idx="506">
                  <c:v>7.2017904137246805E-2</c:v>
                </c:pt>
                <c:pt idx="507">
                  <c:v>7.2161828926259802E-2</c:v>
                </c:pt>
                <c:pt idx="508">
                  <c:v>7.5928952915565701E-2</c:v>
                </c:pt>
                <c:pt idx="509">
                  <c:v>7.7275892713454697E-2</c:v>
                </c:pt>
                <c:pt idx="510">
                  <c:v>7.4714168596661107E-2</c:v>
                </c:pt>
                <c:pt idx="511">
                  <c:v>7.6862727283678295E-2</c:v>
                </c:pt>
                <c:pt idx="512">
                  <c:v>7.5514381094274996E-2</c:v>
                </c:pt>
                <c:pt idx="513">
                  <c:v>7.8774521352771798E-2</c:v>
                </c:pt>
                <c:pt idx="514">
                  <c:v>7.9090932463279695E-2</c:v>
                </c:pt>
                <c:pt idx="515">
                  <c:v>7.8672934909664594E-2</c:v>
                </c:pt>
                <c:pt idx="516">
                  <c:v>7.85640153577188E-2</c:v>
                </c:pt>
                <c:pt idx="517">
                  <c:v>7.7813155103562195E-2</c:v>
                </c:pt>
                <c:pt idx="518">
                  <c:v>7.6478975896367499E-2</c:v>
                </c:pt>
                <c:pt idx="519">
                  <c:v>7.71375767046939E-2</c:v>
                </c:pt>
                <c:pt idx="520">
                  <c:v>7.3857699521555395E-2</c:v>
                </c:pt>
                <c:pt idx="521">
                  <c:v>7.3804860295440297E-2</c:v>
                </c:pt>
                <c:pt idx="522">
                  <c:v>7.3208887593858907E-2</c:v>
                </c:pt>
                <c:pt idx="523">
                  <c:v>7.3391005151927299E-2</c:v>
                </c:pt>
                <c:pt idx="524">
                  <c:v>7.6298827069728598E-2</c:v>
                </c:pt>
                <c:pt idx="525">
                  <c:v>7.6329986562967203E-2</c:v>
                </c:pt>
                <c:pt idx="526">
                  <c:v>7.6811907644130303E-2</c:v>
                </c:pt>
                <c:pt idx="527">
                  <c:v>7.8925294281567804E-2</c:v>
                </c:pt>
                <c:pt idx="528">
                  <c:v>7.9923716513435994E-2</c:v>
                </c:pt>
                <c:pt idx="529">
                  <c:v>8.1034192072751199E-2</c:v>
                </c:pt>
                <c:pt idx="530">
                  <c:v>8.1884036392424406E-2</c:v>
                </c:pt>
                <c:pt idx="531">
                  <c:v>8.2538055387438705E-2</c:v>
                </c:pt>
                <c:pt idx="532">
                  <c:v>8.2451381161447596E-2</c:v>
                </c:pt>
                <c:pt idx="533">
                  <c:v>8.2488795819024005E-2</c:v>
                </c:pt>
                <c:pt idx="534">
                  <c:v>8.5512033889154807E-2</c:v>
                </c:pt>
                <c:pt idx="535">
                  <c:v>8.6670675877743006E-2</c:v>
                </c:pt>
                <c:pt idx="536">
                  <c:v>8.6762843745796001E-2</c:v>
                </c:pt>
                <c:pt idx="537">
                  <c:v>8.6382216207604001E-2</c:v>
                </c:pt>
                <c:pt idx="538">
                  <c:v>8.6971041551779496E-2</c:v>
                </c:pt>
                <c:pt idx="539">
                  <c:v>9.0846458778692296E-2</c:v>
                </c:pt>
                <c:pt idx="540">
                  <c:v>9.0996973954940302E-2</c:v>
                </c:pt>
                <c:pt idx="541">
                  <c:v>9.0817516975191803E-2</c:v>
                </c:pt>
                <c:pt idx="542">
                  <c:v>9.0213338663496997E-2</c:v>
                </c:pt>
                <c:pt idx="543">
                  <c:v>8.8967270460547296E-2</c:v>
                </c:pt>
                <c:pt idx="544">
                  <c:v>8.8268469479874406E-2</c:v>
                </c:pt>
                <c:pt idx="545">
                  <c:v>8.4792456446114703E-2</c:v>
                </c:pt>
                <c:pt idx="546">
                  <c:v>8.4429716719592804E-2</c:v>
                </c:pt>
                <c:pt idx="547">
                  <c:v>8.4406952519971795E-2</c:v>
                </c:pt>
                <c:pt idx="548">
                  <c:v>8.4413365682140196E-2</c:v>
                </c:pt>
                <c:pt idx="549">
                  <c:v>8.4900408077411393E-2</c:v>
                </c:pt>
                <c:pt idx="550">
                  <c:v>8.3725694366014097E-2</c:v>
                </c:pt>
                <c:pt idx="551">
                  <c:v>8.2541505401090398E-2</c:v>
                </c:pt>
                <c:pt idx="552">
                  <c:v>8.21778804473694E-2</c:v>
                </c:pt>
                <c:pt idx="553">
                  <c:v>8.2836091034733897E-2</c:v>
                </c:pt>
                <c:pt idx="554">
                  <c:v>8.2561668868043003E-2</c:v>
                </c:pt>
                <c:pt idx="555">
                  <c:v>8.2360100249759899E-2</c:v>
                </c:pt>
                <c:pt idx="556">
                  <c:v>8.2044468119956596E-2</c:v>
                </c:pt>
                <c:pt idx="557">
                  <c:v>5.4114442736199302E-2</c:v>
                </c:pt>
                <c:pt idx="558">
                  <c:v>5.2585248163025698E-2</c:v>
                </c:pt>
                <c:pt idx="559">
                  <c:v>5.2533941680809701E-2</c:v>
                </c:pt>
                <c:pt idx="560">
                  <c:v>5.3392940063579301E-2</c:v>
                </c:pt>
                <c:pt idx="561">
                  <c:v>5.33045852924868E-2</c:v>
                </c:pt>
                <c:pt idx="562">
                  <c:v>5.45885090926162E-2</c:v>
                </c:pt>
                <c:pt idx="563">
                  <c:v>5.3795474186552401E-2</c:v>
                </c:pt>
                <c:pt idx="564">
                  <c:v>5.4098507938980703E-2</c:v>
                </c:pt>
                <c:pt idx="565">
                  <c:v>5.4783525417751701E-2</c:v>
                </c:pt>
                <c:pt idx="566">
                  <c:v>5.4943358217257501E-2</c:v>
                </c:pt>
                <c:pt idx="567">
                  <c:v>5.7363790156223497E-2</c:v>
                </c:pt>
                <c:pt idx="568">
                  <c:v>5.7132950499939703E-2</c:v>
                </c:pt>
                <c:pt idx="569">
                  <c:v>5.7812414342772997E-2</c:v>
                </c:pt>
                <c:pt idx="570">
                  <c:v>5.7781868126747203E-2</c:v>
                </c:pt>
                <c:pt idx="571">
                  <c:v>5.7608873923249697E-2</c:v>
                </c:pt>
                <c:pt idx="572">
                  <c:v>5.7787480808322099E-2</c:v>
                </c:pt>
                <c:pt idx="573">
                  <c:v>5.8209966284111202E-2</c:v>
                </c:pt>
                <c:pt idx="574">
                  <c:v>5.4228200405925603E-2</c:v>
                </c:pt>
                <c:pt idx="575">
                  <c:v>5.1978717209646599E-2</c:v>
                </c:pt>
                <c:pt idx="576">
                  <c:v>5.2999683337794798E-2</c:v>
                </c:pt>
                <c:pt idx="577">
                  <c:v>5.2780149623341099E-2</c:v>
                </c:pt>
                <c:pt idx="578">
                  <c:v>5.4115193491602702E-2</c:v>
                </c:pt>
                <c:pt idx="579">
                  <c:v>4.3439970188047697E-2</c:v>
                </c:pt>
                <c:pt idx="580">
                  <c:v>4.1367198637067899E-2</c:v>
                </c:pt>
                <c:pt idx="581">
                  <c:v>4.3314489237444499E-2</c:v>
                </c:pt>
                <c:pt idx="582">
                  <c:v>4.3490127137568897E-2</c:v>
                </c:pt>
                <c:pt idx="583">
                  <c:v>4.5180286643478798E-2</c:v>
                </c:pt>
                <c:pt idx="584">
                  <c:v>4.6439296209226502E-2</c:v>
                </c:pt>
                <c:pt idx="585">
                  <c:v>4.5485053144424699E-2</c:v>
                </c:pt>
                <c:pt idx="586">
                  <c:v>4.9678888680880898E-2</c:v>
                </c:pt>
                <c:pt idx="587">
                  <c:v>4.9676735160469297E-2</c:v>
                </c:pt>
                <c:pt idx="588">
                  <c:v>5.0791167694227403E-2</c:v>
                </c:pt>
                <c:pt idx="589">
                  <c:v>4.9473024796404703E-2</c:v>
                </c:pt>
                <c:pt idx="590">
                  <c:v>4.9934625190093597E-2</c:v>
                </c:pt>
                <c:pt idx="591">
                  <c:v>4.9742408401033E-2</c:v>
                </c:pt>
                <c:pt idx="592">
                  <c:v>5.0439583093855302E-2</c:v>
                </c:pt>
                <c:pt idx="593">
                  <c:v>5.44372511889138E-2</c:v>
                </c:pt>
                <c:pt idx="594">
                  <c:v>5.3793798346829902E-2</c:v>
                </c:pt>
                <c:pt idx="595">
                  <c:v>5.2043811617551103E-2</c:v>
                </c:pt>
                <c:pt idx="596">
                  <c:v>5.1176214354462603E-2</c:v>
                </c:pt>
                <c:pt idx="597">
                  <c:v>5.1200012970666203E-2</c:v>
                </c:pt>
                <c:pt idx="598">
                  <c:v>5.1654079745740801E-2</c:v>
                </c:pt>
                <c:pt idx="599">
                  <c:v>5.1745468146750802E-2</c:v>
                </c:pt>
                <c:pt idx="600">
                  <c:v>4.5684171129779599E-2</c:v>
                </c:pt>
                <c:pt idx="601">
                  <c:v>4.3189137419950598E-2</c:v>
                </c:pt>
                <c:pt idx="602">
                  <c:v>4.3235084728616403E-2</c:v>
                </c:pt>
                <c:pt idx="603">
                  <c:v>4.3628118622130597E-2</c:v>
                </c:pt>
                <c:pt idx="604">
                  <c:v>4.2668120418503201E-2</c:v>
                </c:pt>
                <c:pt idx="605">
                  <c:v>3.2879460543033798E-2</c:v>
                </c:pt>
                <c:pt idx="606">
                  <c:v>4.0103312979345503E-2</c:v>
                </c:pt>
                <c:pt idx="607">
                  <c:v>3.7718703190618499E-2</c:v>
                </c:pt>
                <c:pt idx="608">
                  <c:v>3.8789212933494403E-2</c:v>
                </c:pt>
                <c:pt idx="609">
                  <c:v>4.1310257534459702E-2</c:v>
                </c:pt>
                <c:pt idx="610">
                  <c:v>4.2217200649672E-2</c:v>
                </c:pt>
                <c:pt idx="611">
                  <c:v>4.8950452350901702E-2</c:v>
                </c:pt>
                <c:pt idx="612">
                  <c:v>4.91929674591529E-2</c:v>
                </c:pt>
                <c:pt idx="613">
                  <c:v>4.9539455637258901E-2</c:v>
                </c:pt>
                <c:pt idx="614">
                  <c:v>5.2065673965977603E-2</c:v>
                </c:pt>
                <c:pt idx="615">
                  <c:v>5.2383268006885302E-2</c:v>
                </c:pt>
                <c:pt idx="616">
                  <c:v>5.46509066214921E-2</c:v>
                </c:pt>
                <c:pt idx="617">
                  <c:v>5.8556162937468202E-2</c:v>
                </c:pt>
                <c:pt idx="618">
                  <c:v>6.1561975658189098E-2</c:v>
                </c:pt>
                <c:pt idx="619">
                  <c:v>5.8526372221166703E-2</c:v>
                </c:pt>
                <c:pt idx="620">
                  <c:v>6.7068179835725897E-2</c:v>
                </c:pt>
                <c:pt idx="621">
                  <c:v>6.9482099131105202E-2</c:v>
                </c:pt>
                <c:pt idx="622">
                  <c:v>6.6953536590092497E-2</c:v>
                </c:pt>
                <c:pt idx="623">
                  <c:v>6.9533754183593199E-2</c:v>
                </c:pt>
                <c:pt idx="624">
                  <c:v>7.8898991214008202E-2</c:v>
                </c:pt>
                <c:pt idx="625">
                  <c:v>9.3430935718703007E-2</c:v>
                </c:pt>
                <c:pt idx="626">
                  <c:v>9.1268312962851095E-2</c:v>
                </c:pt>
                <c:pt idx="627">
                  <c:v>9.1395533510654103E-2</c:v>
                </c:pt>
                <c:pt idx="628">
                  <c:v>8.8841989314818307E-2</c:v>
                </c:pt>
                <c:pt idx="629">
                  <c:v>9.0588225151421703E-2</c:v>
                </c:pt>
                <c:pt idx="630">
                  <c:v>9.0394554907494096E-2</c:v>
                </c:pt>
                <c:pt idx="631">
                  <c:v>9.06730636963618E-2</c:v>
                </c:pt>
                <c:pt idx="632">
                  <c:v>9.1071613626216602E-2</c:v>
                </c:pt>
                <c:pt idx="633">
                  <c:v>8.9155974151382905E-2</c:v>
                </c:pt>
                <c:pt idx="634">
                  <c:v>8.9368207536349303E-2</c:v>
                </c:pt>
                <c:pt idx="635">
                  <c:v>8.3286337120401899E-2</c:v>
                </c:pt>
                <c:pt idx="636">
                  <c:v>8.0630490083648504E-2</c:v>
                </c:pt>
                <c:pt idx="637">
                  <c:v>8.1533008623071904E-2</c:v>
                </c:pt>
                <c:pt idx="638">
                  <c:v>8.1401959690937595E-2</c:v>
                </c:pt>
                <c:pt idx="639">
                  <c:v>7.9643081928291407E-2</c:v>
                </c:pt>
                <c:pt idx="640">
                  <c:v>8.0218259278804105E-2</c:v>
                </c:pt>
                <c:pt idx="641">
                  <c:v>8.6713425862120996E-2</c:v>
                </c:pt>
                <c:pt idx="642">
                  <c:v>7.6896195666833603E-2</c:v>
                </c:pt>
                <c:pt idx="643">
                  <c:v>7.9551503875902305E-2</c:v>
                </c:pt>
                <c:pt idx="644">
                  <c:v>7.98242319909135E-2</c:v>
                </c:pt>
                <c:pt idx="645">
                  <c:v>7.7218585404227894E-2</c:v>
                </c:pt>
                <c:pt idx="646">
                  <c:v>8.4992679020452502E-2</c:v>
                </c:pt>
                <c:pt idx="647">
                  <c:v>8.25712426687715E-2</c:v>
                </c:pt>
                <c:pt idx="648">
                  <c:v>6.9677689893968497E-2</c:v>
                </c:pt>
                <c:pt idx="649">
                  <c:v>7.1751395154903294E-2</c:v>
                </c:pt>
                <c:pt idx="650">
                  <c:v>6.9796555278409805E-2</c:v>
                </c:pt>
                <c:pt idx="651">
                  <c:v>7.1365420767350196E-2</c:v>
                </c:pt>
                <c:pt idx="652">
                  <c:v>7.2284889641239802E-2</c:v>
                </c:pt>
                <c:pt idx="653">
                  <c:v>7.2064508745867603E-2</c:v>
                </c:pt>
                <c:pt idx="654">
                  <c:v>7.3406069759326301E-2</c:v>
                </c:pt>
                <c:pt idx="655">
                  <c:v>7.8244290223169297E-2</c:v>
                </c:pt>
                <c:pt idx="656">
                  <c:v>7.8131484021493905E-2</c:v>
                </c:pt>
                <c:pt idx="657">
                  <c:v>6.2424142792447603E-2</c:v>
                </c:pt>
                <c:pt idx="658">
                  <c:v>5.9227541031902899E-2</c:v>
                </c:pt>
                <c:pt idx="659">
                  <c:v>5.7245167163772197E-2</c:v>
                </c:pt>
                <c:pt idx="660">
                  <c:v>5.5412164366153802E-2</c:v>
                </c:pt>
                <c:pt idx="661">
                  <c:v>4.90066391386247E-2</c:v>
                </c:pt>
                <c:pt idx="662">
                  <c:v>4.87956627296144E-2</c:v>
                </c:pt>
                <c:pt idx="663">
                  <c:v>4.9627591972736203E-2</c:v>
                </c:pt>
                <c:pt idx="664">
                  <c:v>4.9408765794960501E-2</c:v>
                </c:pt>
                <c:pt idx="665">
                  <c:v>4.8594494659999002E-2</c:v>
                </c:pt>
                <c:pt idx="666">
                  <c:v>4.8740732216566503E-2</c:v>
                </c:pt>
                <c:pt idx="667">
                  <c:v>5.1151998043051698E-2</c:v>
                </c:pt>
                <c:pt idx="668">
                  <c:v>5.1143665732083801E-2</c:v>
                </c:pt>
                <c:pt idx="669">
                  <c:v>5.16085914613124E-2</c:v>
                </c:pt>
                <c:pt idx="670">
                  <c:v>4.8195168112202202E-2</c:v>
                </c:pt>
                <c:pt idx="671">
                  <c:v>4.6335332342718701E-2</c:v>
                </c:pt>
                <c:pt idx="672">
                  <c:v>4.8742325291828099E-2</c:v>
                </c:pt>
                <c:pt idx="673">
                  <c:v>4.8770941221247102E-2</c:v>
                </c:pt>
                <c:pt idx="674">
                  <c:v>4.9407258737912997E-2</c:v>
                </c:pt>
                <c:pt idx="675">
                  <c:v>4.9896432609915102E-2</c:v>
                </c:pt>
                <c:pt idx="676">
                  <c:v>5.1632589306930397E-2</c:v>
                </c:pt>
                <c:pt idx="677">
                  <c:v>5.1896821387113802E-2</c:v>
                </c:pt>
                <c:pt idx="678">
                  <c:v>5.5270633575036303E-2</c:v>
                </c:pt>
                <c:pt idx="679">
                  <c:v>5.6004290856359502E-2</c:v>
                </c:pt>
                <c:pt idx="680">
                  <c:v>5.3393100459997497E-2</c:v>
                </c:pt>
                <c:pt idx="681">
                  <c:v>5.3173106197457999E-2</c:v>
                </c:pt>
                <c:pt idx="682">
                  <c:v>5.5946667491806198E-2</c:v>
                </c:pt>
                <c:pt idx="683">
                  <c:v>5.6266855229771297E-2</c:v>
                </c:pt>
                <c:pt idx="684">
                  <c:v>5.6182595669022298E-2</c:v>
                </c:pt>
                <c:pt idx="685">
                  <c:v>5.57709565226642E-2</c:v>
                </c:pt>
                <c:pt idx="686">
                  <c:v>4.9351138524036997E-2</c:v>
                </c:pt>
                <c:pt idx="687">
                  <c:v>4.7619807773615998E-2</c:v>
                </c:pt>
                <c:pt idx="688">
                  <c:v>5.2109439285524702E-2</c:v>
                </c:pt>
                <c:pt idx="689">
                  <c:v>5.05364854107569E-2</c:v>
                </c:pt>
                <c:pt idx="690">
                  <c:v>5.5434709932904398E-2</c:v>
                </c:pt>
                <c:pt idx="691">
                  <c:v>5.3554174448144302E-2</c:v>
                </c:pt>
                <c:pt idx="692">
                  <c:v>5.3330902897625099E-2</c:v>
                </c:pt>
                <c:pt idx="693">
                  <c:v>5.42088355594103E-2</c:v>
                </c:pt>
                <c:pt idx="694">
                  <c:v>5.2024269102318402E-2</c:v>
                </c:pt>
                <c:pt idx="695">
                  <c:v>5.1915398156062498E-2</c:v>
                </c:pt>
                <c:pt idx="696">
                  <c:v>5.1984521120562698E-2</c:v>
                </c:pt>
                <c:pt idx="697">
                  <c:v>5.2843202719331898E-2</c:v>
                </c:pt>
                <c:pt idx="698">
                  <c:v>4.6091529949714903E-2</c:v>
                </c:pt>
                <c:pt idx="699">
                  <c:v>4.4832725798011001E-2</c:v>
                </c:pt>
                <c:pt idx="700">
                  <c:v>4.5302146325524699E-2</c:v>
                </c:pt>
                <c:pt idx="701">
                  <c:v>4.6895151405208099E-2</c:v>
                </c:pt>
                <c:pt idx="702">
                  <c:v>4.9707493551328703E-2</c:v>
                </c:pt>
                <c:pt idx="703">
                  <c:v>4.7107282911851303E-2</c:v>
                </c:pt>
                <c:pt idx="704">
                  <c:v>4.6649558321306697E-2</c:v>
                </c:pt>
                <c:pt idx="705">
                  <c:v>5.1933044171030902E-2</c:v>
                </c:pt>
                <c:pt idx="706">
                  <c:v>4.7121205584649099E-2</c:v>
                </c:pt>
                <c:pt idx="707">
                  <c:v>4.7302552615028998E-2</c:v>
                </c:pt>
                <c:pt idx="708">
                  <c:v>4.7406193636829498E-2</c:v>
                </c:pt>
                <c:pt idx="709">
                  <c:v>4.65092740518359E-2</c:v>
                </c:pt>
                <c:pt idx="710">
                  <c:v>4.4890968520671599E-2</c:v>
                </c:pt>
                <c:pt idx="711">
                  <c:v>4.9102451647671602E-2</c:v>
                </c:pt>
                <c:pt idx="712">
                  <c:v>5.0751263738886498E-2</c:v>
                </c:pt>
                <c:pt idx="713">
                  <c:v>4.9664302838089501E-2</c:v>
                </c:pt>
                <c:pt idx="714">
                  <c:v>5.4013878978589398E-2</c:v>
                </c:pt>
                <c:pt idx="715">
                  <c:v>5.2940413681327701E-2</c:v>
                </c:pt>
                <c:pt idx="716">
                  <c:v>5.2563495036330302E-2</c:v>
                </c:pt>
                <c:pt idx="717">
                  <c:v>5.1030769374012998E-2</c:v>
                </c:pt>
                <c:pt idx="718">
                  <c:v>5.0953990734882597E-2</c:v>
                </c:pt>
                <c:pt idx="719">
                  <c:v>4.8275965163568302E-2</c:v>
                </c:pt>
                <c:pt idx="720">
                  <c:v>4.6676455075186002E-2</c:v>
                </c:pt>
                <c:pt idx="721">
                  <c:v>4.19212699362565E-2</c:v>
                </c:pt>
                <c:pt idx="722">
                  <c:v>4.2504628722990399E-2</c:v>
                </c:pt>
                <c:pt idx="723">
                  <c:v>5.5283617510371003E-2</c:v>
                </c:pt>
                <c:pt idx="724">
                  <c:v>5.7016576336127799E-2</c:v>
                </c:pt>
                <c:pt idx="725">
                  <c:v>5.7795364071789201E-2</c:v>
                </c:pt>
                <c:pt idx="726">
                  <c:v>5.7712937148725899E-2</c:v>
                </c:pt>
                <c:pt idx="727">
                  <c:v>5.7527035721971299E-2</c:v>
                </c:pt>
                <c:pt idx="728">
                  <c:v>5.6563107671048302E-2</c:v>
                </c:pt>
                <c:pt idx="729">
                  <c:v>5.5487757715921397E-2</c:v>
                </c:pt>
                <c:pt idx="730">
                  <c:v>5.4984932849409703E-2</c:v>
                </c:pt>
                <c:pt idx="731">
                  <c:v>5.5030346606206697E-2</c:v>
                </c:pt>
                <c:pt idx="732">
                  <c:v>5.4103827809833999E-2</c:v>
                </c:pt>
                <c:pt idx="733">
                  <c:v>5.2411384482752302E-2</c:v>
                </c:pt>
                <c:pt idx="734">
                  <c:v>5.24035926360117E-2</c:v>
                </c:pt>
                <c:pt idx="735">
                  <c:v>5.0446074067618599E-2</c:v>
                </c:pt>
                <c:pt idx="736">
                  <c:v>5.4927714947267198E-2</c:v>
                </c:pt>
                <c:pt idx="737">
                  <c:v>5.5441044427054303E-2</c:v>
                </c:pt>
                <c:pt idx="738">
                  <c:v>4.7857053478754998E-2</c:v>
                </c:pt>
                <c:pt idx="739">
                  <c:v>4.6484968443361703E-2</c:v>
                </c:pt>
                <c:pt idx="740">
                  <c:v>4.7512912942299E-2</c:v>
                </c:pt>
                <c:pt idx="741">
                  <c:v>4.7548245293792098E-2</c:v>
                </c:pt>
                <c:pt idx="742">
                  <c:v>4.6313023830058697E-2</c:v>
                </c:pt>
                <c:pt idx="743">
                  <c:v>4.6554963620057802E-2</c:v>
                </c:pt>
                <c:pt idx="744">
                  <c:v>4.4277046171622501E-2</c:v>
                </c:pt>
                <c:pt idx="745">
                  <c:v>3.8844431532677401E-2</c:v>
                </c:pt>
                <c:pt idx="746">
                  <c:v>3.9512477215682899E-2</c:v>
                </c:pt>
                <c:pt idx="747">
                  <c:v>3.8564489847619697E-2</c:v>
                </c:pt>
                <c:pt idx="748">
                  <c:v>4.78136264284948E-2</c:v>
                </c:pt>
                <c:pt idx="749">
                  <c:v>4.8576074524880497E-2</c:v>
                </c:pt>
                <c:pt idx="750">
                  <c:v>4.9018779530119801E-2</c:v>
                </c:pt>
                <c:pt idx="751">
                  <c:v>4.9166378753622397E-2</c:v>
                </c:pt>
                <c:pt idx="752">
                  <c:v>5.2976582817262197E-2</c:v>
                </c:pt>
                <c:pt idx="753">
                  <c:v>5.9617242167855397E-2</c:v>
                </c:pt>
                <c:pt idx="754">
                  <c:v>7.5285154399637899E-2</c:v>
                </c:pt>
                <c:pt idx="755">
                  <c:v>7.2672766802180502E-2</c:v>
                </c:pt>
                <c:pt idx="756">
                  <c:v>7.1712883514968795E-2</c:v>
                </c:pt>
                <c:pt idx="757">
                  <c:v>6.5628108607308305E-2</c:v>
                </c:pt>
                <c:pt idx="758">
                  <c:v>6.0434005650702102E-2</c:v>
                </c:pt>
                <c:pt idx="759">
                  <c:v>5.64738216133331E-2</c:v>
                </c:pt>
                <c:pt idx="760">
                  <c:v>5.7695617243956603E-2</c:v>
                </c:pt>
                <c:pt idx="761">
                  <c:v>6.3938579363524595E-2</c:v>
                </c:pt>
                <c:pt idx="762">
                  <c:v>7.0761877213289207E-2</c:v>
                </c:pt>
                <c:pt idx="763">
                  <c:v>7.2809464277219904E-2</c:v>
                </c:pt>
                <c:pt idx="764">
                  <c:v>7.1513571255531802E-2</c:v>
                </c:pt>
                <c:pt idx="765">
                  <c:v>8.3288247830474504E-2</c:v>
                </c:pt>
                <c:pt idx="766">
                  <c:v>7.9492152139000197E-2</c:v>
                </c:pt>
                <c:pt idx="767">
                  <c:v>8.2154119282007401E-2</c:v>
                </c:pt>
                <c:pt idx="768">
                  <c:v>8.1680160320078105E-2</c:v>
                </c:pt>
                <c:pt idx="769">
                  <c:v>7.8775249663375901E-2</c:v>
                </c:pt>
                <c:pt idx="770">
                  <c:v>7.8996154299440804E-2</c:v>
                </c:pt>
                <c:pt idx="771">
                  <c:v>7.84606207278533E-2</c:v>
                </c:pt>
                <c:pt idx="772">
                  <c:v>8.1994596946301304E-2</c:v>
                </c:pt>
                <c:pt idx="773">
                  <c:v>8.1263407260720996E-2</c:v>
                </c:pt>
                <c:pt idx="774">
                  <c:v>8.1534625770949207E-2</c:v>
                </c:pt>
                <c:pt idx="775">
                  <c:v>8.3339851258240394E-2</c:v>
                </c:pt>
                <c:pt idx="776">
                  <c:v>8.6420284898760302E-2</c:v>
                </c:pt>
                <c:pt idx="777">
                  <c:v>8.7105052696636806E-2</c:v>
                </c:pt>
                <c:pt idx="778">
                  <c:v>8.8637863028363795E-2</c:v>
                </c:pt>
                <c:pt idx="779">
                  <c:v>9.4180578256623501E-2</c:v>
                </c:pt>
                <c:pt idx="780">
                  <c:v>9.4058832010717297E-2</c:v>
                </c:pt>
                <c:pt idx="781">
                  <c:v>0.10313426413662399</c:v>
                </c:pt>
                <c:pt idx="782">
                  <c:v>0.10358549926030899</c:v>
                </c:pt>
                <c:pt idx="783">
                  <c:v>0.105417729352031</c:v>
                </c:pt>
                <c:pt idx="784">
                  <c:v>0.10494771225578201</c:v>
                </c:pt>
                <c:pt idx="785">
                  <c:v>0.107832650875665</c:v>
                </c:pt>
                <c:pt idx="786">
                  <c:v>0.10925731612616001</c:v>
                </c:pt>
                <c:pt idx="787">
                  <c:v>0.108547785277346</c:v>
                </c:pt>
                <c:pt idx="788">
                  <c:v>0.10918942215164899</c:v>
                </c:pt>
                <c:pt idx="789">
                  <c:v>0.104189247641245</c:v>
                </c:pt>
                <c:pt idx="790">
                  <c:v>0.104104161578308</c:v>
                </c:pt>
                <c:pt idx="791">
                  <c:v>0.10436295358571999</c:v>
                </c:pt>
                <c:pt idx="792">
                  <c:v>0.103371896258768</c:v>
                </c:pt>
                <c:pt idx="793">
                  <c:v>0.101950760046167</c:v>
                </c:pt>
                <c:pt idx="794">
                  <c:v>0.104463022672047</c:v>
                </c:pt>
                <c:pt idx="795">
                  <c:v>0.10622551303489</c:v>
                </c:pt>
                <c:pt idx="796">
                  <c:v>0.10739443867233001</c:v>
                </c:pt>
                <c:pt idx="797">
                  <c:v>0.106100293366271</c:v>
                </c:pt>
                <c:pt idx="798">
                  <c:v>0.10723240724614699</c:v>
                </c:pt>
                <c:pt idx="799">
                  <c:v>0.106362571922778</c:v>
                </c:pt>
                <c:pt idx="800">
                  <c:v>0.106470742061445</c:v>
                </c:pt>
                <c:pt idx="801">
                  <c:v>0.10807656055411199</c:v>
                </c:pt>
                <c:pt idx="802">
                  <c:v>0.101786346001105</c:v>
                </c:pt>
                <c:pt idx="803">
                  <c:v>0.10200898806018401</c:v>
                </c:pt>
                <c:pt idx="804">
                  <c:v>0.101462762423823</c:v>
                </c:pt>
                <c:pt idx="805">
                  <c:v>0.10411391342332001</c:v>
                </c:pt>
                <c:pt idx="806">
                  <c:v>0.102354119307834</c:v>
                </c:pt>
                <c:pt idx="807">
                  <c:v>0.10302591557369301</c:v>
                </c:pt>
                <c:pt idx="808">
                  <c:v>0.101164609709923</c:v>
                </c:pt>
                <c:pt idx="809">
                  <c:v>9.7978975598689302E-2</c:v>
                </c:pt>
                <c:pt idx="810">
                  <c:v>9.7666643387632104E-2</c:v>
                </c:pt>
                <c:pt idx="811">
                  <c:v>9.7745197643811704E-2</c:v>
                </c:pt>
                <c:pt idx="812">
                  <c:v>9.7841750612430806E-2</c:v>
                </c:pt>
                <c:pt idx="813">
                  <c:v>0.100369089960071</c:v>
                </c:pt>
                <c:pt idx="814">
                  <c:v>9.4775742107069502E-2</c:v>
                </c:pt>
                <c:pt idx="815">
                  <c:v>9.4676178305722503E-2</c:v>
                </c:pt>
                <c:pt idx="816">
                  <c:v>9.3637529091782398E-2</c:v>
                </c:pt>
                <c:pt idx="817">
                  <c:v>9.7423623768466194E-2</c:v>
                </c:pt>
                <c:pt idx="818">
                  <c:v>9.5262909870400495E-2</c:v>
                </c:pt>
                <c:pt idx="819">
                  <c:v>9.0803295488958005E-2</c:v>
                </c:pt>
                <c:pt idx="820">
                  <c:v>7.6775636910996606E-2</c:v>
                </c:pt>
                <c:pt idx="821">
                  <c:v>7.8098453659158296E-2</c:v>
                </c:pt>
                <c:pt idx="822">
                  <c:v>7.4459434318970494E-2</c:v>
                </c:pt>
                <c:pt idx="823">
                  <c:v>7.4906462157912801E-2</c:v>
                </c:pt>
                <c:pt idx="824">
                  <c:v>8.0567444783570002E-2</c:v>
                </c:pt>
                <c:pt idx="825">
                  <c:v>8.4407101944995996E-2</c:v>
                </c:pt>
                <c:pt idx="826">
                  <c:v>8.5963476113953594E-2</c:v>
                </c:pt>
                <c:pt idx="827">
                  <c:v>7.8079911277215794E-2</c:v>
                </c:pt>
                <c:pt idx="828">
                  <c:v>7.4135126251805697E-2</c:v>
                </c:pt>
                <c:pt idx="829">
                  <c:v>6.8477449290959599E-2</c:v>
                </c:pt>
                <c:pt idx="830">
                  <c:v>7.5875910923700093E-2</c:v>
                </c:pt>
                <c:pt idx="831">
                  <c:v>6.8016676499503104E-2</c:v>
                </c:pt>
                <c:pt idx="832">
                  <c:v>7.1348139680169995E-2</c:v>
                </c:pt>
                <c:pt idx="833">
                  <c:v>6.7520177795225206E-2</c:v>
                </c:pt>
                <c:pt idx="834">
                  <c:v>6.7102255137690803E-2</c:v>
                </c:pt>
                <c:pt idx="835">
                  <c:v>7.1239780021846999E-2</c:v>
                </c:pt>
                <c:pt idx="836">
                  <c:v>7.0577922320458494E-2</c:v>
                </c:pt>
                <c:pt idx="837">
                  <c:v>7.11240159288547E-2</c:v>
                </c:pt>
                <c:pt idx="838">
                  <c:v>6.8203324462110207E-2</c:v>
                </c:pt>
                <c:pt idx="839">
                  <c:v>7.1586278897537797E-2</c:v>
                </c:pt>
                <c:pt idx="840">
                  <c:v>7.0948295133006295E-2</c:v>
                </c:pt>
                <c:pt idx="841">
                  <c:v>6.1983064282451199E-2</c:v>
                </c:pt>
                <c:pt idx="842">
                  <c:v>6.2191548612934799E-2</c:v>
                </c:pt>
                <c:pt idx="843">
                  <c:v>6.2111023928167697E-2</c:v>
                </c:pt>
                <c:pt idx="844">
                  <c:v>6.0125290929326301E-2</c:v>
                </c:pt>
                <c:pt idx="845">
                  <c:v>5.4774129191731302E-2</c:v>
                </c:pt>
                <c:pt idx="846">
                  <c:v>5.5727580814846002E-2</c:v>
                </c:pt>
                <c:pt idx="847">
                  <c:v>4.0836514305846901E-2</c:v>
                </c:pt>
                <c:pt idx="848">
                  <c:v>4.3121197414170899E-2</c:v>
                </c:pt>
                <c:pt idx="849">
                  <c:v>4.3028819341074498E-2</c:v>
                </c:pt>
                <c:pt idx="850">
                  <c:v>4.3967950360462402E-2</c:v>
                </c:pt>
                <c:pt idx="851">
                  <c:v>4.5934641481022602E-2</c:v>
                </c:pt>
                <c:pt idx="852">
                  <c:v>4.1768529677603902E-2</c:v>
                </c:pt>
                <c:pt idx="853">
                  <c:v>4.3521707077125903E-2</c:v>
                </c:pt>
                <c:pt idx="854">
                  <c:v>4.0186363446124002E-2</c:v>
                </c:pt>
                <c:pt idx="855">
                  <c:v>4.1231186822897101E-2</c:v>
                </c:pt>
                <c:pt idx="856">
                  <c:v>4.0364323872745397E-2</c:v>
                </c:pt>
                <c:pt idx="857">
                  <c:v>4.1377566044884899E-2</c:v>
                </c:pt>
                <c:pt idx="858">
                  <c:v>4.2446006769824102E-2</c:v>
                </c:pt>
                <c:pt idx="859">
                  <c:v>4.2463404378645001E-2</c:v>
                </c:pt>
                <c:pt idx="860">
                  <c:v>3.9167731164764401E-2</c:v>
                </c:pt>
                <c:pt idx="861">
                  <c:v>3.54902672145977E-2</c:v>
                </c:pt>
                <c:pt idx="862">
                  <c:v>3.3635187453081597E-2</c:v>
                </c:pt>
                <c:pt idx="863">
                  <c:v>3.3571454346538597E-2</c:v>
                </c:pt>
                <c:pt idx="864">
                  <c:v>3.3728787293203499E-2</c:v>
                </c:pt>
                <c:pt idx="865">
                  <c:v>3.4044301175782103E-2</c:v>
                </c:pt>
                <c:pt idx="866">
                  <c:v>3.2569677771875999E-2</c:v>
                </c:pt>
                <c:pt idx="867">
                  <c:v>3.1142745154972E-2</c:v>
                </c:pt>
                <c:pt idx="868">
                  <c:v>3.49179587908496E-2</c:v>
                </c:pt>
                <c:pt idx="869">
                  <c:v>3.4505406774491897E-2</c:v>
                </c:pt>
                <c:pt idx="870">
                  <c:v>3.5445694280457497E-2</c:v>
                </c:pt>
                <c:pt idx="871">
                  <c:v>3.6009758187059399E-2</c:v>
                </c:pt>
                <c:pt idx="872">
                  <c:v>3.5319047859524597E-2</c:v>
                </c:pt>
                <c:pt idx="873">
                  <c:v>3.3320678820019899E-2</c:v>
                </c:pt>
                <c:pt idx="874">
                  <c:v>3.4973796307665103E-2</c:v>
                </c:pt>
                <c:pt idx="875">
                  <c:v>3.5024680014706502E-2</c:v>
                </c:pt>
                <c:pt idx="876">
                  <c:v>2.8658367253877999E-2</c:v>
                </c:pt>
                <c:pt idx="877">
                  <c:v>3.8465582348629998E-2</c:v>
                </c:pt>
                <c:pt idx="878">
                  <c:v>4.1606534866490803E-2</c:v>
                </c:pt>
                <c:pt idx="879">
                  <c:v>4.1535212237346603E-2</c:v>
                </c:pt>
                <c:pt idx="880">
                  <c:v>4.0811698891959902E-2</c:v>
                </c:pt>
                <c:pt idx="881">
                  <c:v>3.6980403089897002E-2</c:v>
                </c:pt>
                <c:pt idx="882">
                  <c:v>3.7394026544550402E-2</c:v>
                </c:pt>
                <c:pt idx="883">
                  <c:v>3.1255571486948498E-2</c:v>
                </c:pt>
                <c:pt idx="884">
                  <c:v>3.84563191092962E-2</c:v>
                </c:pt>
                <c:pt idx="885">
                  <c:v>3.8986698362559399E-2</c:v>
                </c:pt>
                <c:pt idx="886">
                  <c:v>3.85990479809371E-2</c:v>
                </c:pt>
                <c:pt idx="887">
                  <c:v>4.2104865176437301E-2</c:v>
                </c:pt>
                <c:pt idx="888">
                  <c:v>4.3571400016009197E-2</c:v>
                </c:pt>
                <c:pt idx="889">
                  <c:v>3.8817976987967399E-2</c:v>
                </c:pt>
                <c:pt idx="890">
                  <c:v>3.7208336879134801E-2</c:v>
                </c:pt>
                <c:pt idx="891">
                  <c:v>3.3911700772279403E-2</c:v>
                </c:pt>
                <c:pt idx="892">
                  <c:v>3.2840297705277098E-2</c:v>
                </c:pt>
                <c:pt idx="893">
                  <c:v>3.5878087956697197E-2</c:v>
                </c:pt>
                <c:pt idx="894">
                  <c:v>3.6138988929627497E-2</c:v>
                </c:pt>
                <c:pt idx="895">
                  <c:v>3.7302975203249399E-2</c:v>
                </c:pt>
                <c:pt idx="896">
                  <c:v>3.5567687730946297E-2</c:v>
                </c:pt>
                <c:pt idx="897">
                  <c:v>3.5997074856775398E-2</c:v>
                </c:pt>
                <c:pt idx="898">
                  <c:v>3.5959952078214799E-2</c:v>
                </c:pt>
                <c:pt idx="899">
                  <c:v>4.1807457501336298E-2</c:v>
                </c:pt>
                <c:pt idx="900">
                  <c:v>4.55330466244886E-2</c:v>
                </c:pt>
                <c:pt idx="901">
                  <c:v>4.6726204524271502E-2</c:v>
                </c:pt>
                <c:pt idx="902">
                  <c:v>4.7129256425357202E-2</c:v>
                </c:pt>
                <c:pt idx="903">
                  <c:v>4.7156957602468297E-2</c:v>
                </c:pt>
                <c:pt idx="904">
                  <c:v>5.3679901810206397E-2</c:v>
                </c:pt>
                <c:pt idx="905">
                  <c:v>5.4894565382993997E-2</c:v>
                </c:pt>
                <c:pt idx="906">
                  <c:v>5.5665943128056901E-2</c:v>
                </c:pt>
                <c:pt idx="907">
                  <c:v>6.1184061825835398E-2</c:v>
                </c:pt>
                <c:pt idx="908">
                  <c:v>5.9283928219746103E-2</c:v>
                </c:pt>
                <c:pt idx="909">
                  <c:v>5.9011199203739997E-2</c:v>
                </c:pt>
                <c:pt idx="910">
                  <c:v>5.8237844010043602E-2</c:v>
                </c:pt>
                <c:pt idx="911">
                  <c:v>6.5889817958631705E-2</c:v>
                </c:pt>
                <c:pt idx="912">
                  <c:v>6.7163191977856196E-2</c:v>
                </c:pt>
                <c:pt idx="913">
                  <c:v>6.7233388796363203E-2</c:v>
                </c:pt>
                <c:pt idx="914">
                  <c:v>6.5370514512004901E-2</c:v>
                </c:pt>
                <c:pt idx="915">
                  <c:v>6.5759124662801399E-2</c:v>
                </c:pt>
                <c:pt idx="916">
                  <c:v>6.48565508469202E-2</c:v>
                </c:pt>
                <c:pt idx="917">
                  <c:v>6.2974582675847796E-2</c:v>
                </c:pt>
                <c:pt idx="918">
                  <c:v>6.8121491312953905E-2</c:v>
                </c:pt>
                <c:pt idx="919">
                  <c:v>7.0110333203098202E-2</c:v>
                </c:pt>
                <c:pt idx="920">
                  <c:v>7.7695001313428297E-2</c:v>
                </c:pt>
                <c:pt idx="921">
                  <c:v>7.7806281217895998E-2</c:v>
                </c:pt>
                <c:pt idx="922">
                  <c:v>7.5675076829321106E-2</c:v>
                </c:pt>
                <c:pt idx="923">
                  <c:v>7.3675080326996004E-2</c:v>
                </c:pt>
                <c:pt idx="924">
                  <c:v>7.33765907589847E-2</c:v>
                </c:pt>
                <c:pt idx="925">
                  <c:v>7.2254189328430099E-2</c:v>
                </c:pt>
                <c:pt idx="926">
                  <c:v>6.9500470771186401E-2</c:v>
                </c:pt>
                <c:pt idx="927">
                  <c:v>6.9483375491030896E-2</c:v>
                </c:pt>
                <c:pt idx="928">
                  <c:v>6.9714330009987197E-2</c:v>
                </c:pt>
                <c:pt idx="929">
                  <c:v>7.0899180838545101E-2</c:v>
                </c:pt>
                <c:pt idx="930">
                  <c:v>7.8899420264192402E-2</c:v>
                </c:pt>
                <c:pt idx="931">
                  <c:v>8.7346246454339305E-2</c:v>
                </c:pt>
                <c:pt idx="932">
                  <c:v>8.7087050105358998E-2</c:v>
                </c:pt>
                <c:pt idx="933">
                  <c:v>8.9530143959158398E-2</c:v>
                </c:pt>
                <c:pt idx="934">
                  <c:v>8.9410383056286305E-2</c:v>
                </c:pt>
                <c:pt idx="935">
                  <c:v>9.0234003075832001E-2</c:v>
                </c:pt>
                <c:pt idx="936">
                  <c:v>9.0195018177317093E-2</c:v>
                </c:pt>
                <c:pt idx="937">
                  <c:v>8.7386007248713704E-2</c:v>
                </c:pt>
                <c:pt idx="938">
                  <c:v>8.9878455669698307E-2</c:v>
                </c:pt>
                <c:pt idx="939">
                  <c:v>8.9076813024597398E-2</c:v>
                </c:pt>
                <c:pt idx="940">
                  <c:v>8.9740113756134499E-2</c:v>
                </c:pt>
                <c:pt idx="941">
                  <c:v>9.3788277183414495E-2</c:v>
                </c:pt>
                <c:pt idx="942">
                  <c:v>0.100543611008964</c:v>
                </c:pt>
                <c:pt idx="943">
                  <c:v>9.4724520097212397E-2</c:v>
                </c:pt>
                <c:pt idx="944">
                  <c:v>9.1454554538540594E-2</c:v>
                </c:pt>
                <c:pt idx="945">
                  <c:v>9.1156939792315997E-2</c:v>
                </c:pt>
                <c:pt idx="946">
                  <c:v>9.1671999659052303E-2</c:v>
                </c:pt>
                <c:pt idx="947">
                  <c:v>9.7186964606404302E-2</c:v>
                </c:pt>
                <c:pt idx="948">
                  <c:v>9.7113117167990301E-2</c:v>
                </c:pt>
                <c:pt idx="949">
                  <c:v>0.104693058716093</c:v>
                </c:pt>
                <c:pt idx="950">
                  <c:v>0.102141852155992</c:v>
                </c:pt>
                <c:pt idx="951">
                  <c:v>0.103994498081727</c:v>
                </c:pt>
                <c:pt idx="952">
                  <c:v>0.102213372285691</c:v>
                </c:pt>
                <c:pt idx="953">
                  <c:v>0.100187601553532</c:v>
                </c:pt>
                <c:pt idx="954">
                  <c:v>0.100663477710387</c:v>
                </c:pt>
                <c:pt idx="955">
                  <c:v>0.101912295244954</c:v>
                </c:pt>
                <c:pt idx="956">
                  <c:v>0.103030963839085</c:v>
                </c:pt>
                <c:pt idx="957">
                  <c:v>0.104449991335143</c:v>
                </c:pt>
                <c:pt idx="958">
                  <c:v>0.10544959594691</c:v>
                </c:pt>
                <c:pt idx="959">
                  <c:v>0.10233289158602001</c:v>
                </c:pt>
                <c:pt idx="960">
                  <c:v>0.10045415526454</c:v>
                </c:pt>
                <c:pt idx="961">
                  <c:v>0.100812061888142</c:v>
                </c:pt>
                <c:pt idx="962">
                  <c:v>0.104158991425767</c:v>
                </c:pt>
                <c:pt idx="963">
                  <c:v>0.104359138473267</c:v>
                </c:pt>
                <c:pt idx="964">
                  <c:v>0.104436744448704</c:v>
                </c:pt>
                <c:pt idx="965">
                  <c:v>9.7893408378297103E-2</c:v>
                </c:pt>
                <c:pt idx="966">
                  <c:v>9.49012086415469E-2</c:v>
                </c:pt>
                <c:pt idx="967">
                  <c:v>9.3427252143335998E-2</c:v>
                </c:pt>
                <c:pt idx="968">
                  <c:v>9.5253152937858507E-2</c:v>
                </c:pt>
                <c:pt idx="969">
                  <c:v>9.5033003163896096E-2</c:v>
                </c:pt>
                <c:pt idx="970">
                  <c:v>8.8599585022277494E-2</c:v>
                </c:pt>
                <c:pt idx="971">
                  <c:v>8.7201962561379007E-2</c:v>
                </c:pt>
                <c:pt idx="972">
                  <c:v>8.5362354407041097E-2</c:v>
                </c:pt>
                <c:pt idx="973">
                  <c:v>8.2582815703444404E-2</c:v>
                </c:pt>
                <c:pt idx="974">
                  <c:v>8.7194220191499097E-2</c:v>
                </c:pt>
                <c:pt idx="975">
                  <c:v>8.6691243703542198E-2</c:v>
                </c:pt>
                <c:pt idx="976">
                  <c:v>8.7611921591150804E-2</c:v>
                </c:pt>
                <c:pt idx="977">
                  <c:v>7.2224811997601501E-2</c:v>
                </c:pt>
                <c:pt idx="978">
                  <c:v>7.2867235196088898E-2</c:v>
                </c:pt>
                <c:pt idx="979">
                  <c:v>7.3195990096648997E-2</c:v>
                </c:pt>
                <c:pt idx="980">
                  <c:v>7.1748317547712506E-2</c:v>
                </c:pt>
                <c:pt idx="981">
                  <c:v>7.0766338291425798E-2</c:v>
                </c:pt>
                <c:pt idx="982">
                  <c:v>7.0194160815246903E-2</c:v>
                </c:pt>
                <c:pt idx="983">
                  <c:v>6.9822582943226796E-2</c:v>
                </c:pt>
                <c:pt idx="984">
                  <c:v>6.9800162617021294E-2</c:v>
                </c:pt>
                <c:pt idx="985">
                  <c:v>6.5367839577664996E-2</c:v>
                </c:pt>
                <c:pt idx="986">
                  <c:v>5.92325123476709E-2</c:v>
                </c:pt>
                <c:pt idx="987">
                  <c:v>5.8862312500330798E-2</c:v>
                </c:pt>
                <c:pt idx="988">
                  <c:v>6.2933088346424804E-2</c:v>
                </c:pt>
                <c:pt idx="989">
                  <c:v>6.3032973729886893E-2</c:v>
                </c:pt>
                <c:pt idx="990">
                  <c:v>6.9789751702813693E-2</c:v>
                </c:pt>
                <c:pt idx="991">
                  <c:v>7.6022582971936606E-2</c:v>
                </c:pt>
                <c:pt idx="992">
                  <c:v>7.7943061779082001E-2</c:v>
                </c:pt>
                <c:pt idx="993">
                  <c:v>8.1407342109055494E-2</c:v>
                </c:pt>
                <c:pt idx="994">
                  <c:v>8.1200697072376496E-2</c:v>
                </c:pt>
                <c:pt idx="995">
                  <c:v>8.0772302133868795E-2</c:v>
                </c:pt>
                <c:pt idx="996">
                  <c:v>7.1756976534952305E-2</c:v>
                </c:pt>
                <c:pt idx="997">
                  <c:v>4.9169358532511399E-2</c:v>
                </c:pt>
                <c:pt idx="998">
                  <c:v>6.04350473738023E-2</c:v>
                </c:pt>
                <c:pt idx="999">
                  <c:v>6.1158973353626099E-2</c:v>
                </c:pt>
                <c:pt idx="1000">
                  <c:v>5.2664740537971898E-2</c:v>
                </c:pt>
                <c:pt idx="1001">
                  <c:v>5.2815484747273898E-2</c:v>
                </c:pt>
                <c:pt idx="1002">
                  <c:v>5.2825241339718103E-2</c:v>
                </c:pt>
                <c:pt idx="1003">
                  <c:v>5.7756002153668301E-2</c:v>
                </c:pt>
                <c:pt idx="1004">
                  <c:v>5.8384661726367797E-2</c:v>
                </c:pt>
                <c:pt idx="1005">
                  <c:v>5.68147127717889E-2</c:v>
                </c:pt>
                <c:pt idx="1006">
                  <c:v>5.3884288032020201E-2</c:v>
                </c:pt>
                <c:pt idx="1007">
                  <c:v>5.3214495063605399E-2</c:v>
                </c:pt>
                <c:pt idx="1008">
                  <c:v>5.0530663291007201E-2</c:v>
                </c:pt>
                <c:pt idx="1009">
                  <c:v>5.08696778428641E-2</c:v>
                </c:pt>
                <c:pt idx="1010">
                  <c:v>4.9906618367674703E-2</c:v>
                </c:pt>
                <c:pt idx="1011">
                  <c:v>5.7141131918942198E-2</c:v>
                </c:pt>
                <c:pt idx="1012">
                  <c:v>5.5398781625657E-2</c:v>
                </c:pt>
                <c:pt idx="1013">
                  <c:v>6.0868048144982999E-2</c:v>
                </c:pt>
                <c:pt idx="1014">
                  <c:v>6.3080164782248704E-2</c:v>
                </c:pt>
                <c:pt idx="1015">
                  <c:v>6.1190028996275098E-2</c:v>
                </c:pt>
                <c:pt idx="1016">
                  <c:v>5.99766504041577E-2</c:v>
                </c:pt>
                <c:pt idx="1017">
                  <c:v>6.2443312555597902E-2</c:v>
                </c:pt>
                <c:pt idx="1018">
                  <c:v>6.8382163931306097E-2</c:v>
                </c:pt>
                <c:pt idx="1019">
                  <c:v>7.0188994271540794E-2</c:v>
                </c:pt>
                <c:pt idx="1020">
                  <c:v>6.8575404667105794E-2</c:v>
                </c:pt>
                <c:pt idx="1021">
                  <c:v>6.7960259073222701E-2</c:v>
                </c:pt>
                <c:pt idx="1022">
                  <c:v>6.6107071579741106E-2</c:v>
                </c:pt>
                <c:pt idx="1023">
                  <c:v>7.1684236035923804E-2</c:v>
                </c:pt>
                <c:pt idx="1024">
                  <c:v>7.0806444177614697E-2</c:v>
                </c:pt>
                <c:pt idx="1025">
                  <c:v>7.0867830769528906E-2</c:v>
                </c:pt>
                <c:pt idx="1026">
                  <c:v>7.2517360517598203E-2</c:v>
                </c:pt>
                <c:pt idx="1027">
                  <c:v>7.0160415023202999E-2</c:v>
                </c:pt>
                <c:pt idx="1028">
                  <c:v>6.9431486427336195E-2</c:v>
                </c:pt>
                <c:pt idx="1029">
                  <c:v>6.9320613916025897E-2</c:v>
                </c:pt>
                <c:pt idx="1030">
                  <c:v>6.9434682431850595E-2</c:v>
                </c:pt>
                <c:pt idx="1031">
                  <c:v>6.9924838955538499E-2</c:v>
                </c:pt>
                <c:pt idx="1032">
                  <c:v>7.0933994736582198E-2</c:v>
                </c:pt>
                <c:pt idx="1033">
                  <c:v>7.0936742446350898E-2</c:v>
                </c:pt>
                <c:pt idx="1034">
                  <c:v>7.3110143633669605E-2</c:v>
                </c:pt>
                <c:pt idx="1035">
                  <c:v>7.7754162976086894E-2</c:v>
                </c:pt>
                <c:pt idx="1036">
                  <c:v>7.5486198553651102E-2</c:v>
                </c:pt>
                <c:pt idx="1037">
                  <c:v>7.4658591018435499E-2</c:v>
                </c:pt>
                <c:pt idx="1038">
                  <c:v>7.5660016255749904E-2</c:v>
                </c:pt>
                <c:pt idx="1039">
                  <c:v>7.6406676262726403E-2</c:v>
                </c:pt>
                <c:pt idx="1040">
                  <c:v>8.0992172169845E-2</c:v>
                </c:pt>
                <c:pt idx="1041">
                  <c:v>8.2049506486151294E-2</c:v>
                </c:pt>
                <c:pt idx="1042">
                  <c:v>7.1297879680898305E-2</c:v>
                </c:pt>
                <c:pt idx="1043">
                  <c:v>7.3729689651338207E-2</c:v>
                </c:pt>
                <c:pt idx="1044">
                  <c:v>7.1517474193185201E-2</c:v>
                </c:pt>
                <c:pt idx="1045">
                  <c:v>7.1521479148172501E-2</c:v>
                </c:pt>
                <c:pt idx="1046">
                  <c:v>7.3343261983767394E-2</c:v>
                </c:pt>
                <c:pt idx="1047">
                  <c:v>7.3704058353947693E-2</c:v>
                </c:pt>
                <c:pt idx="1048">
                  <c:v>7.2485008806807805E-2</c:v>
                </c:pt>
                <c:pt idx="1049">
                  <c:v>7.2353925432604105E-2</c:v>
                </c:pt>
                <c:pt idx="1050">
                  <c:v>7.2339781198868705E-2</c:v>
                </c:pt>
                <c:pt idx="1051">
                  <c:v>7.7155377130746203E-2</c:v>
                </c:pt>
                <c:pt idx="1052">
                  <c:v>7.7242468826884195E-2</c:v>
                </c:pt>
                <c:pt idx="1053">
                  <c:v>7.7510568261817098E-2</c:v>
                </c:pt>
                <c:pt idx="1054">
                  <c:v>7.8664789350479505E-2</c:v>
                </c:pt>
                <c:pt idx="1055">
                  <c:v>8.0363200424239001E-2</c:v>
                </c:pt>
                <c:pt idx="1056">
                  <c:v>7.6074951488085504E-2</c:v>
                </c:pt>
                <c:pt idx="1057">
                  <c:v>7.3983100809516394E-2</c:v>
                </c:pt>
                <c:pt idx="1058">
                  <c:v>8.7154985883900596E-2</c:v>
                </c:pt>
                <c:pt idx="1059">
                  <c:v>8.7426138407896301E-2</c:v>
                </c:pt>
                <c:pt idx="1060">
                  <c:v>8.6634039674002197E-2</c:v>
                </c:pt>
                <c:pt idx="1061">
                  <c:v>8.7682726213451606E-2</c:v>
                </c:pt>
                <c:pt idx="1062">
                  <c:v>8.8157111134775895E-2</c:v>
                </c:pt>
                <c:pt idx="1063">
                  <c:v>8.9799923057239397E-2</c:v>
                </c:pt>
                <c:pt idx="1064">
                  <c:v>8.7816825723002798E-2</c:v>
                </c:pt>
                <c:pt idx="1065">
                  <c:v>8.7516809854444599E-2</c:v>
                </c:pt>
                <c:pt idx="1066">
                  <c:v>9.1542268880543703E-2</c:v>
                </c:pt>
                <c:pt idx="1067">
                  <c:v>9.0399911616090206E-2</c:v>
                </c:pt>
                <c:pt idx="1068">
                  <c:v>9.0416060117315705E-2</c:v>
                </c:pt>
                <c:pt idx="1069">
                  <c:v>9.3887751069324593E-2</c:v>
                </c:pt>
                <c:pt idx="1070">
                  <c:v>8.7506996166787004E-2</c:v>
                </c:pt>
                <c:pt idx="1071">
                  <c:v>8.8381247039069397E-2</c:v>
                </c:pt>
                <c:pt idx="1072">
                  <c:v>8.9068672741671601E-2</c:v>
                </c:pt>
                <c:pt idx="1073">
                  <c:v>8.7314966831464697E-2</c:v>
                </c:pt>
                <c:pt idx="1074">
                  <c:v>8.5841636883248404E-2</c:v>
                </c:pt>
                <c:pt idx="1075">
                  <c:v>8.9744900721565393E-2</c:v>
                </c:pt>
                <c:pt idx="1076">
                  <c:v>9.3778839073463599E-2</c:v>
                </c:pt>
                <c:pt idx="1077">
                  <c:v>9.4373102006742399E-2</c:v>
                </c:pt>
                <c:pt idx="1078">
                  <c:v>9.3538939327990497E-2</c:v>
                </c:pt>
                <c:pt idx="1079">
                  <c:v>9.3442990529772299E-2</c:v>
                </c:pt>
                <c:pt idx="1080">
                  <c:v>9.0120226000870995E-2</c:v>
                </c:pt>
                <c:pt idx="1081">
                  <c:v>8.8070113035551803E-2</c:v>
                </c:pt>
                <c:pt idx="1082">
                  <c:v>8.9571733187807701E-2</c:v>
                </c:pt>
                <c:pt idx="1083">
                  <c:v>8.4243448063021906E-2</c:v>
                </c:pt>
                <c:pt idx="1084">
                  <c:v>7.9715751703837601E-2</c:v>
                </c:pt>
                <c:pt idx="1085">
                  <c:v>7.9228959681909697E-2</c:v>
                </c:pt>
                <c:pt idx="1086">
                  <c:v>7.8232212023105194E-2</c:v>
                </c:pt>
                <c:pt idx="1087">
                  <c:v>7.7081118519406203E-2</c:v>
                </c:pt>
                <c:pt idx="1088">
                  <c:v>7.8436387234105898E-2</c:v>
                </c:pt>
                <c:pt idx="1089">
                  <c:v>7.7134399112589305E-2</c:v>
                </c:pt>
                <c:pt idx="1090">
                  <c:v>7.7226895998353307E-2</c:v>
                </c:pt>
                <c:pt idx="1091">
                  <c:v>7.6917934175080097E-2</c:v>
                </c:pt>
                <c:pt idx="1092">
                  <c:v>7.7015136975380302E-2</c:v>
                </c:pt>
                <c:pt idx="1093">
                  <c:v>7.7572971612750397E-2</c:v>
                </c:pt>
                <c:pt idx="1094">
                  <c:v>7.7458416468174196E-2</c:v>
                </c:pt>
                <c:pt idx="1095">
                  <c:v>7.4969153765008706E-2</c:v>
                </c:pt>
                <c:pt idx="1096">
                  <c:v>7.4616752560925495E-2</c:v>
                </c:pt>
                <c:pt idx="1097">
                  <c:v>7.7191280970449805E-2</c:v>
                </c:pt>
                <c:pt idx="1098">
                  <c:v>8.3694122538485793E-2</c:v>
                </c:pt>
                <c:pt idx="1099">
                  <c:v>8.5114237883829394E-2</c:v>
                </c:pt>
                <c:pt idx="1100">
                  <c:v>7.9379161780336993E-2</c:v>
                </c:pt>
                <c:pt idx="1101">
                  <c:v>7.5701110174912503E-2</c:v>
                </c:pt>
                <c:pt idx="1102">
                  <c:v>7.7618434828892705E-2</c:v>
                </c:pt>
                <c:pt idx="1103">
                  <c:v>8.2827140036817598E-2</c:v>
                </c:pt>
                <c:pt idx="1104">
                  <c:v>8.4221554567705095E-2</c:v>
                </c:pt>
                <c:pt idx="1105">
                  <c:v>9.03471631631695E-2</c:v>
                </c:pt>
                <c:pt idx="1106">
                  <c:v>8.6839459598871405E-2</c:v>
                </c:pt>
                <c:pt idx="1107">
                  <c:v>8.4898784423925899E-2</c:v>
                </c:pt>
                <c:pt idx="1108">
                  <c:v>9.5099643718899493E-2</c:v>
                </c:pt>
                <c:pt idx="1109">
                  <c:v>9.5010936026944395E-2</c:v>
                </c:pt>
                <c:pt idx="1110">
                  <c:v>0.105485718702776</c:v>
                </c:pt>
                <c:pt idx="1111">
                  <c:v>0.10446685423680301</c:v>
                </c:pt>
                <c:pt idx="1112">
                  <c:v>0.10578291605239699</c:v>
                </c:pt>
                <c:pt idx="1113">
                  <c:v>0.10648090451717999</c:v>
                </c:pt>
                <c:pt idx="1114">
                  <c:v>0.11020962917943999</c:v>
                </c:pt>
                <c:pt idx="1115">
                  <c:v>0.111429278928901</c:v>
                </c:pt>
                <c:pt idx="1116">
                  <c:v>0.106042800255464</c:v>
                </c:pt>
                <c:pt idx="1117">
                  <c:v>0.101478412426806</c:v>
                </c:pt>
                <c:pt idx="1118">
                  <c:v>0.101685914607751</c:v>
                </c:pt>
                <c:pt idx="1119">
                  <c:v>0.10087446527649099</c:v>
                </c:pt>
                <c:pt idx="1120">
                  <c:v>0.100125115616521</c:v>
                </c:pt>
                <c:pt idx="1121">
                  <c:v>9.6244368521334098E-2</c:v>
                </c:pt>
                <c:pt idx="1122">
                  <c:v>9.6159988161661297E-2</c:v>
                </c:pt>
                <c:pt idx="1123">
                  <c:v>9.8972026355614195E-2</c:v>
                </c:pt>
                <c:pt idx="1124">
                  <c:v>8.7690168940369004E-2</c:v>
                </c:pt>
                <c:pt idx="1125">
                  <c:v>8.5314559893313699E-2</c:v>
                </c:pt>
                <c:pt idx="1126">
                  <c:v>8.5414447252074699E-2</c:v>
                </c:pt>
                <c:pt idx="1127">
                  <c:v>8.56330114610548E-2</c:v>
                </c:pt>
                <c:pt idx="1128">
                  <c:v>8.4925280459273694E-2</c:v>
                </c:pt>
                <c:pt idx="1129">
                  <c:v>8.5541295850784196E-2</c:v>
                </c:pt>
                <c:pt idx="1130">
                  <c:v>8.2435487465691806E-2</c:v>
                </c:pt>
                <c:pt idx="1131">
                  <c:v>8.2456936693076702E-2</c:v>
                </c:pt>
                <c:pt idx="1132">
                  <c:v>8.4973355055863703E-2</c:v>
                </c:pt>
                <c:pt idx="1133">
                  <c:v>8.4464807586697194E-2</c:v>
                </c:pt>
                <c:pt idx="1134">
                  <c:v>7.9436134716163995E-2</c:v>
                </c:pt>
                <c:pt idx="1135">
                  <c:v>7.6212692782390706E-2</c:v>
                </c:pt>
                <c:pt idx="1136">
                  <c:v>7.7013954675288696E-2</c:v>
                </c:pt>
                <c:pt idx="1137">
                  <c:v>8.2387018522302E-2</c:v>
                </c:pt>
                <c:pt idx="1138">
                  <c:v>8.3369434712729701E-2</c:v>
                </c:pt>
                <c:pt idx="1139">
                  <c:v>8.3570728775375996E-2</c:v>
                </c:pt>
                <c:pt idx="1140">
                  <c:v>8.4256039936825594E-2</c:v>
                </c:pt>
                <c:pt idx="1141">
                  <c:v>8.1030964522630394E-2</c:v>
                </c:pt>
                <c:pt idx="1142">
                  <c:v>7.7445451548713198E-2</c:v>
                </c:pt>
                <c:pt idx="1143">
                  <c:v>7.7424115065446303E-2</c:v>
                </c:pt>
                <c:pt idx="1144">
                  <c:v>7.8275763177851398E-2</c:v>
                </c:pt>
                <c:pt idx="1145">
                  <c:v>7.6949468424263798E-2</c:v>
                </c:pt>
                <c:pt idx="1146">
                  <c:v>7.5802742576652898E-2</c:v>
                </c:pt>
                <c:pt idx="1147">
                  <c:v>7.7831306678061901E-2</c:v>
                </c:pt>
                <c:pt idx="1148">
                  <c:v>7.7149277900576504E-2</c:v>
                </c:pt>
                <c:pt idx="1149">
                  <c:v>7.9340534178748395E-2</c:v>
                </c:pt>
                <c:pt idx="1150">
                  <c:v>7.9852686448388693E-2</c:v>
                </c:pt>
                <c:pt idx="1151">
                  <c:v>8.0056975734170796E-2</c:v>
                </c:pt>
                <c:pt idx="1152">
                  <c:v>8.0993154003490206E-2</c:v>
                </c:pt>
                <c:pt idx="1153">
                  <c:v>8.04612536118713E-2</c:v>
                </c:pt>
                <c:pt idx="1154">
                  <c:v>8.0548128016666901E-2</c:v>
                </c:pt>
                <c:pt idx="1155">
                  <c:v>7.97971286235655E-2</c:v>
                </c:pt>
                <c:pt idx="1156">
                  <c:v>7.8935934092870905E-2</c:v>
                </c:pt>
                <c:pt idx="1157">
                  <c:v>7.9999780844818999E-2</c:v>
                </c:pt>
                <c:pt idx="1158">
                  <c:v>8.4159921459926207E-2</c:v>
                </c:pt>
                <c:pt idx="1159">
                  <c:v>8.3587057110590807E-2</c:v>
                </c:pt>
                <c:pt idx="1160">
                  <c:v>8.2761846736562894E-2</c:v>
                </c:pt>
                <c:pt idx="1161">
                  <c:v>8.6013636367698501E-2</c:v>
                </c:pt>
                <c:pt idx="1162">
                  <c:v>8.5647221832540504E-2</c:v>
                </c:pt>
                <c:pt idx="1163">
                  <c:v>8.3782049023861604E-2</c:v>
                </c:pt>
                <c:pt idx="1164">
                  <c:v>7.8967565799503495E-2</c:v>
                </c:pt>
                <c:pt idx="1165">
                  <c:v>7.7200082532793202E-2</c:v>
                </c:pt>
                <c:pt idx="1166">
                  <c:v>7.6169145666787993E-2</c:v>
                </c:pt>
                <c:pt idx="1167">
                  <c:v>7.5388151095744593E-2</c:v>
                </c:pt>
                <c:pt idx="1168">
                  <c:v>7.3368889743384902E-2</c:v>
                </c:pt>
                <c:pt idx="1169">
                  <c:v>7.0754928996489899E-2</c:v>
                </c:pt>
                <c:pt idx="1170">
                  <c:v>7.1808649546756198E-2</c:v>
                </c:pt>
                <c:pt idx="1171">
                  <c:v>6.7542749181436504E-2</c:v>
                </c:pt>
                <c:pt idx="1172">
                  <c:v>6.9765769190886895E-2</c:v>
                </c:pt>
                <c:pt idx="1173">
                  <c:v>6.9795156896087604E-2</c:v>
                </c:pt>
                <c:pt idx="1174">
                  <c:v>7.1528429869207197E-2</c:v>
                </c:pt>
                <c:pt idx="1175">
                  <c:v>7.1700771952227196E-2</c:v>
                </c:pt>
                <c:pt idx="1176">
                  <c:v>6.0191483108730501E-2</c:v>
                </c:pt>
                <c:pt idx="1177">
                  <c:v>6.0907317265260802E-2</c:v>
                </c:pt>
                <c:pt idx="1178">
                  <c:v>5.9737444517439703E-2</c:v>
                </c:pt>
                <c:pt idx="1179">
                  <c:v>5.8946001378755997E-2</c:v>
                </c:pt>
                <c:pt idx="1180">
                  <c:v>5.7684996688704998E-2</c:v>
                </c:pt>
                <c:pt idx="1181">
                  <c:v>5.77222032475085E-2</c:v>
                </c:pt>
                <c:pt idx="1182">
                  <c:v>6.2023689101471602E-2</c:v>
                </c:pt>
                <c:pt idx="1183">
                  <c:v>5.5675864594787301E-2</c:v>
                </c:pt>
                <c:pt idx="1184">
                  <c:v>5.4353283198898601E-2</c:v>
                </c:pt>
                <c:pt idx="1185">
                  <c:v>5.4335681628684102E-2</c:v>
                </c:pt>
                <c:pt idx="1186">
                  <c:v>5.5153796518902898E-2</c:v>
                </c:pt>
                <c:pt idx="1187">
                  <c:v>5.7679984359371099E-2</c:v>
                </c:pt>
                <c:pt idx="1188">
                  <c:v>4.9047369546432698E-2</c:v>
                </c:pt>
                <c:pt idx="1189">
                  <c:v>4.7575146937186397E-2</c:v>
                </c:pt>
                <c:pt idx="1190">
                  <c:v>4.8806360698662003E-2</c:v>
                </c:pt>
                <c:pt idx="1191">
                  <c:v>5.1304852626221802E-2</c:v>
                </c:pt>
                <c:pt idx="1192">
                  <c:v>5.0341632150753698E-2</c:v>
                </c:pt>
                <c:pt idx="1193">
                  <c:v>4.6462411076541699E-2</c:v>
                </c:pt>
                <c:pt idx="1194">
                  <c:v>4.9099967484210499E-2</c:v>
                </c:pt>
                <c:pt idx="1195">
                  <c:v>4.4582751532044003E-2</c:v>
                </c:pt>
                <c:pt idx="1196">
                  <c:v>4.9599429228402103E-2</c:v>
                </c:pt>
                <c:pt idx="1197">
                  <c:v>4.9808010870294801E-2</c:v>
                </c:pt>
                <c:pt idx="1198">
                  <c:v>5.0260133417299298E-2</c:v>
                </c:pt>
                <c:pt idx="1199">
                  <c:v>5.7625216896128102E-2</c:v>
                </c:pt>
                <c:pt idx="1200">
                  <c:v>6.3193235642813803E-2</c:v>
                </c:pt>
                <c:pt idx="1201">
                  <c:v>6.9169681179459097E-2</c:v>
                </c:pt>
                <c:pt idx="1202">
                  <c:v>7.0975448447896994E-2</c:v>
                </c:pt>
                <c:pt idx="1203">
                  <c:v>4.9378285299256898E-2</c:v>
                </c:pt>
                <c:pt idx="1204">
                  <c:v>4.9900610453546497E-2</c:v>
                </c:pt>
                <c:pt idx="1205">
                  <c:v>5.6170362855794603E-2</c:v>
                </c:pt>
                <c:pt idx="1206">
                  <c:v>5.6343944022416201E-2</c:v>
                </c:pt>
                <c:pt idx="1207">
                  <c:v>5.5445884377737301E-2</c:v>
                </c:pt>
                <c:pt idx="1208">
                  <c:v>5.6100905180228297E-2</c:v>
                </c:pt>
                <c:pt idx="1209">
                  <c:v>5.3664760751924799E-2</c:v>
                </c:pt>
                <c:pt idx="1210">
                  <c:v>5.9213431559026898E-2</c:v>
                </c:pt>
                <c:pt idx="1211">
                  <c:v>6.1400876371855498E-2</c:v>
                </c:pt>
                <c:pt idx="1212">
                  <c:v>6.6195855035543399E-2</c:v>
                </c:pt>
                <c:pt idx="1213">
                  <c:v>6.8976222673301599E-2</c:v>
                </c:pt>
                <c:pt idx="1214">
                  <c:v>6.9724282078728494E-2</c:v>
                </c:pt>
                <c:pt idx="1215">
                  <c:v>6.7833958505800193E-2</c:v>
                </c:pt>
                <c:pt idx="1216">
                  <c:v>6.7093212426443199E-2</c:v>
                </c:pt>
                <c:pt idx="1217">
                  <c:v>6.8051611790263505E-2</c:v>
                </c:pt>
                <c:pt idx="1218">
                  <c:v>6.8257750226511399E-2</c:v>
                </c:pt>
                <c:pt idx="1219">
                  <c:v>6.99860646064831E-2</c:v>
                </c:pt>
                <c:pt idx="1220">
                  <c:v>6.4858734813448102E-2</c:v>
                </c:pt>
                <c:pt idx="1221">
                  <c:v>6.3279966435582799E-2</c:v>
                </c:pt>
                <c:pt idx="1222">
                  <c:v>6.2165721643586899E-2</c:v>
                </c:pt>
                <c:pt idx="1223">
                  <c:v>6.9719013327510501E-2</c:v>
                </c:pt>
                <c:pt idx="1224">
                  <c:v>6.2271772446508597E-2</c:v>
                </c:pt>
                <c:pt idx="1225">
                  <c:v>5.7634803931209198E-2</c:v>
                </c:pt>
                <c:pt idx="1226">
                  <c:v>5.6083948148566598E-2</c:v>
                </c:pt>
                <c:pt idx="1227">
                  <c:v>4.3549592404630799E-2</c:v>
                </c:pt>
                <c:pt idx="1228">
                  <c:v>4.2051014656870701E-2</c:v>
                </c:pt>
                <c:pt idx="1229">
                  <c:v>5.3117660056076002E-2</c:v>
                </c:pt>
                <c:pt idx="1230">
                  <c:v>5.4312634690055803E-2</c:v>
                </c:pt>
                <c:pt idx="1231">
                  <c:v>5.7643927937871403E-2</c:v>
                </c:pt>
                <c:pt idx="1232">
                  <c:v>6.0240146816185502E-2</c:v>
                </c:pt>
                <c:pt idx="1233">
                  <c:v>6.11673437450252E-2</c:v>
                </c:pt>
                <c:pt idx="1234">
                  <c:v>6.4094693025341404E-2</c:v>
                </c:pt>
                <c:pt idx="1235">
                  <c:v>6.5958104344922594E-2</c:v>
                </c:pt>
                <c:pt idx="1236">
                  <c:v>6.1617246754546599E-2</c:v>
                </c:pt>
                <c:pt idx="1237">
                  <c:v>6.0672759657039103E-2</c:v>
                </c:pt>
                <c:pt idx="1238">
                  <c:v>5.6032256065274899E-2</c:v>
                </c:pt>
                <c:pt idx="1239">
                  <c:v>5.7457776403578402E-2</c:v>
                </c:pt>
                <c:pt idx="1240">
                  <c:v>5.75772723881295E-2</c:v>
                </c:pt>
                <c:pt idx="1241">
                  <c:v>5.7236852869014199E-2</c:v>
                </c:pt>
                <c:pt idx="1242">
                  <c:v>5.7430630396698497E-2</c:v>
                </c:pt>
                <c:pt idx="1243">
                  <c:v>5.6803132425075398E-2</c:v>
                </c:pt>
                <c:pt idx="1244">
                  <c:v>5.9353042330928099E-2</c:v>
                </c:pt>
                <c:pt idx="1245">
                  <c:v>5.8612072785728199E-2</c:v>
                </c:pt>
                <c:pt idx="1246">
                  <c:v>5.9135322128760798E-2</c:v>
                </c:pt>
                <c:pt idx="1247">
                  <c:v>5.90767711410927E-2</c:v>
                </c:pt>
                <c:pt idx="1248">
                  <c:v>4.89732442707555E-2</c:v>
                </c:pt>
                <c:pt idx="1249">
                  <c:v>5.9201317376816498E-2</c:v>
                </c:pt>
                <c:pt idx="1250">
                  <c:v>6.2173462273065097E-2</c:v>
                </c:pt>
                <c:pt idx="1251">
                  <c:v>6.25264736735269E-2</c:v>
                </c:pt>
                <c:pt idx="1252">
                  <c:v>6.2905100401009301E-2</c:v>
                </c:pt>
                <c:pt idx="1253">
                  <c:v>6.2584713046147503E-2</c:v>
                </c:pt>
                <c:pt idx="1254">
                  <c:v>8.1411368600934397E-2</c:v>
                </c:pt>
                <c:pt idx="1255">
                  <c:v>7.5689057632491202E-2</c:v>
                </c:pt>
                <c:pt idx="1256">
                  <c:v>7.9123720786520593E-2</c:v>
                </c:pt>
                <c:pt idx="1257">
                  <c:v>7.9522414369546504E-2</c:v>
                </c:pt>
                <c:pt idx="1258">
                  <c:v>7.9869742303416702E-2</c:v>
                </c:pt>
                <c:pt idx="1259">
                  <c:v>8.2745703601937406E-2</c:v>
                </c:pt>
                <c:pt idx="1260">
                  <c:v>7.9237430521930802E-2</c:v>
                </c:pt>
                <c:pt idx="1261">
                  <c:v>7.53624366917411E-2</c:v>
                </c:pt>
                <c:pt idx="1262">
                  <c:v>6.8861724686427803E-2</c:v>
                </c:pt>
                <c:pt idx="1263">
                  <c:v>6.6544429682340894E-2</c:v>
                </c:pt>
                <c:pt idx="1264">
                  <c:v>6.4802203478312698E-2</c:v>
                </c:pt>
                <c:pt idx="1265">
                  <c:v>4.8648463630815597E-2</c:v>
                </c:pt>
                <c:pt idx="1266">
                  <c:v>4.7401022935325499E-2</c:v>
                </c:pt>
                <c:pt idx="1267">
                  <c:v>3.6752317184237902E-2</c:v>
                </c:pt>
                <c:pt idx="1268">
                  <c:v>3.80783391462651E-2</c:v>
                </c:pt>
                <c:pt idx="1269">
                  <c:v>4.8537478814109102E-2</c:v>
                </c:pt>
                <c:pt idx="1270">
                  <c:v>4.73377041500593E-2</c:v>
                </c:pt>
                <c:pt idx="1271">
                  <c:v>4.2849196899439397E-2</c:v>
                </c:pt>
                <c:pt idx="1272">
                  <c:v>4.6881116987068303E-2</c:v>
                </c:pt>
                <c:pt idx="1273">
                  <c:v>4.3139154636365903E-2</c:v>
                </c:pt>
                <c:pt idx="1274">
                  <c:v>4.2643128098316101E-2</c:v>
                </c:pt>
                <c:pt idx="1275">
                  <c:v>4.1469366716580303E-2</c:v>
                </c:pt>
                <c:pt idx="1276">
                  <c:v>3.49922167348709E-2</c:v>
                </c:pt>
                <c:pt idx="1277">
                  <c:v>3.7392216318165701E-2</c:v>
                </c:pt>
                <c:pt idx="1278">
                  <c:v>3.7806450748848898E-2</c:v>
                </c:pt>
                <c:pt idx="1279">
                  <c:v>3.2900144342285997E-2</c:v>
                </c:pt>
                <c:pt idx="1280">
                  <c:v>3.00205686189738E-2</c:v>
                </c:pt>
                <c:pt idx="1281">
                  <c:v>3.7097931339874601E-2</c:v>
                </c:pt>
                <c:pt idx="1282">
                  <c:v>3.6407631564086301E-2</c:v>
                </c:pt>
                <c:pt idx="1283">
                  <c:v>4.0594282399022498E-2</c:v>
                </c:pt>
                <c:pt idx="1284">
                  <c:v>4.1775582209813103E-2</c:v>
                </c:pt>
                <c:pt idx="1285">
                  <c:v>4.61865552919778E-2</c:v>
                </c:pt>
                <c:pt idx="1286">
                  <c:v>5.3912723476120798E-2</c:v>
                </c:pt>
                <c:pt idx="1287">
                  <c:v>5.0055251272671901E-2</c:v>
                </c:pt>
                <c:pt idx="1288">
                  <c:v>6.4284985220166097E-2</c:v>
                </c:pt>
                <c:pt idx="1289">
                  <c:v>5.3733756308627201E-2</c:v>
                </c:pt>
                <c:pt idx="1290">
                  <c:v>5.3303782318129302E-2</c:v>
                </c:pt>
                <c:pt idx="1291">
                  <c:v>6.2463331870456801E-2</c:v>
                </c:pt>
                <c:pt idx="1292">
                  <c:v>6.6511752303547403E-2</c:v>
                </c:pt>
                <c:pt idx="1293">
                  <c:v>9.1784755332186399E-2</c:v>
                </c:pt>
                <c:pt idx="1294">
                  <c:v>9.7661309631294296E-2</c:v>
                </c:pt>
                <c:pt idx="1295">
                  <c:v>7.7899742457428006E-2</c:v>
                </c:pt>
                <c:pt idx="1296">
                  <c:v>7.6618355870935295E-2</c:v>
                </c:pt>
                <c:pt idx="1297">
                  <c:v>7.2941855463568697E-2</c:v>
                </c:pt>
                <c:pt idx="1298">
                  <c:v>8.0261412991934497E-2</c:v>
                </c:pt>
                <c:pt idx="1299">
                  <c:v>8.1255732628867205E-2</c:v>
                </c:pt>
                <c:pt idx="1300">
                  <c:v>7.7498912586096605E-2</c:v>
                </c:pt>
                <c:pt idx="1301">
                  <c:v>6.9876463743725595E-2</c:v>
                </c:pt>
                <c:pt idx="1302">
                  <c:v>7.4305903798273107E-2</c:v>
                </c:pt>
                <c:pt idx="1303">
                  <c:v>7.3096574515575496E-2</c:v>
                </c:pt>
                <c:pt idx="1304">
                  <c:v>4.5302100767051302E-2</c:v>
                </c:pt>
                <c:pt idx="1305">
                  <c:v>4.9144892921748798E-2</c:v>
                </c:pt>
                <c:pt idx="1306">
                  <c:v>4.2245689713073499E-2</c:v>
                </c:pt>
                <c:pt idx="1307">
                  <c:v>4.1992995253180503E-2</c:v>
                </c:pt>
                <c:pt idx="1308">
                  <c:v>4.21648154694821E-2</c:v>
                </c:pt>
                <c:pt idx="1309">
                  <c:v>4.2513353885933997E-2</c:v>
                </c:pt>
                <c:pt idx="1310">
                  <c:v>5.0932228830681901E-2</c:v>
                </c:pt>
                <c:pt idx="1311">
                  <c:v>5.0378164971158899E-2</c:v>
                </c:pt>
                <c:pt idx="1312">
                  <c:v>5.2208458714193898E-2</c:v>
                </c:pt>
                <c:pt idx="1313">
                  <c:v>4.8562086035588897E-2</c:v>
                </c:pt>
                <c:pt idx="1314">
                  <c:v>5.2231686103871397E-2</c:v>
                </c:pt>
                <c:pt idx="1315">
                  <c:v>4.3372222927590902E-2</c:v>
                </c:pt>
                <c:pt idx="1316">
                  <c:v>4.4119479543494898E-2</c:v>
                </c:pt>
                <c:pt idx="1317">
                  <c:v>4.14495190152704E-2</c:v>
                </c:pt>
                <c:pt idx="1318">
                  <c:v>4.1065661741728703E-2</c:v>
                </c:pt>
                <c:pt idx="1319">
                  <c:v>4.1077109825692702E-2</c:v>
                </c:pt>
                <c:pt idx="1320">
                  <c:v>4.1683756358156701E-2</c:v>
                </c:pt>
                <c:pt idx="1321">
                  <c:v>4.7468700346260002E-2</c:v>
                </c:pt>
                <c:pt idx="1322">
                  <c:v>4.7068034089346303E-2</c:v>
                </c:pt>
                <c:pt idx="1323">
                  <c:v>5.2669612615974901E-2</c:v>
                </c:pt>
                <c:pt idx="1324">
                  <c:v>5.28258018673965E-2</c:v>
                </c:pt>
                <c:pt idx="1325">
                  <c:v>5.2364521362491798E-2</c:v>
                </c:pt>
                <c:pt idx="1326">
                  <c:v>5.7002283697755798E-2</c:v>
                </c:pt>
                <c:pt idx="1327">
                  <c:v>6.2251159156569202E-2</c:v>
                </c:pt>
                <c:pt idx="1328">
                  <c:v>5.9266005696870398E-2</c:v>
                </c:pt>
                <c:pt idx="1329">
                  <c:v>5.6185523515717199E-2</c:v>
                </c:pt>
                <c:pt idx="1330">
                  <c:v>5.25524071125568E-2</c:v>
                </c:pt>
                <c:pt idx="1331">
                  <c:v>5.4156314106716702E-2</c:v>
                </c:pt>
                <c:pt idx="1332">
                  <c:v>4.9228525042101699E-2</c:v>
                </c:pt>
                <c:pt idx="1333">
                  <c:v>4.8012557365281802E-2</c:v>
                </c:pt>
                <c:pt idx="1334">
                  <c:v>4.2609172042706901E-2</c:v>
                </c:pt>
                <c:pt idx="1335">
                  <c:v>4.9276891085690097E-2</c:v>
                </c:pt>
                <c:pt idx="1336">
                  <c:v>5.0197662385465497E-2</c:v>
                </c:pt>
                <c:pt idx="1337">
                  <c:v>4.9358989963101403E-2</c:v>
                </c:pt>
                <c:pt idx="1338">
                  <c:v>4.9132542815585697E-2</c:v>
                </c:pt>
                <c:pt idx="1339">
                  <c:v>4.8792378170250998E-2</c:v>
                </c:pt>
                <c:pt idx="1340">
                  <c:v>4.8830859043803999E-2</c:v>
                </c:pt>
                <c:pt idx="1341">
                  <c:v>4.8303619444474102E-2</c:v>
                </c:pt>
                <c:pt idx="1342">
                  <c:v>4.68069108173082E-2</c:v>
                </c:pt>
                <c:pt idx="1343">
                  <c:v>4.6281732766568502E-2</c:v>
                </c:pt>
                <c:pt idx="1344">
                  <c:v>4.2250379540588197E-2</c:v>
                </c:pt>
                <c:pt idx="1345">
                  <c:v>4.2033635468671303E-2</c:v>
                </c:pt>
                <c:pt idx="1346">
                  <c:v>4.3539500605324001E-2</c:v>
                </c:pt>
                <c:pt idx="1347">
                  <c:v>3.9132928904476401E-2</c:v>
                </c:pt>
                <c:pt idx="1348">
                  <c:v>3.8391316261030602E-2</c:v>
                </c:pt>
                <c:pt idx="1349">
                  <c:v>3.3455708752815297E-2</c:v>
                </c:pt>
                <c:pt idx="1350">
                  <c:v>3.3950014085535503E-2</c:v>
                </c:pt>
                <c:pt idx="1351">
                  <c:v>2.8912590496427599E-2</c:v>
                </c:pt>
                <c:pt idx="1352">
                  <c:v>2.63845203420995E-2</c:v>
                </c:pt>
                <c:pt idx="1353">
                  <c:v>3.1030949514891899E-2</c:v>
                </c:pt>
                <c:pt idx="1354">
                  <c:v>2.5096006272296401E-2</c:v>
                </c:pt>
                <c:pt idx="1355">
                  <c:v>2.4535830424595801E-2</c:v>
                </c:pt>
                <c:pt idx="1356">
                  <c:v>2.4761215290082201E-2</c:v>
                </c:pt>
                <c:pt idx="1357">
                  <c:v>2.5039060246700901E-2</c:v>
                </c:pt>
                <c:pt idx="1358">
                  <c:v>2.39066361720753E-2</c:v>
                </c:pt>
                <c:pt idx="1359">
                  <c:v>1.9233640258012299E-2</c:v>
                </c:pt>
                <c:pt idx="1360">
                  <c:v>3.02690117971002E-2</c:v>
                </c:pt>
                <c:pt idx="1361">
                  <c:v>2.8992871992550798E-2</c:v>
                </c:pt>
                <c:pt idx="1362">
                  <c:v>2.8740888329507702E-2</c:v>
                </c:pt>
                <c:pt idx="1363">
                  <c:v>2.7795142869406899E-2</c:v>
                </c:pt>
                <c:pt idx="1364">
                  <c:v>2.4349510769156601E-2</c:v>
                </c:pt>
                <c:pt idx="1365">
                  <c:v>4.0397177429334602E-2</c:v>
                </c:pt>
                <c:pt idx="1366">
                  <c:v>4.1733739072444702E-2</c:v>
                </c:pt>
                <c:pt idx="1367">
                  <c:v>4.23542808809751E-2</c:v>
                </c:pt>
                <c:pt idx="1368">
                  <c:v>4.3929538024324602E-2</c:v>
                </c:pt>
                <c:pt idx="1369">
                  <c:v>4.42288237745872E-2</c:v>
                </c:pt>
                <c:pt idx="1370">
                  <c:v>6.0474711863133197E-2</c:v>
                </c:pt>
                <c:pt idx="1371">
                  <c:v>5.7043142237884703E-2</c:v>
                </c:pt>
                <c:pt idx="1372">
                  <c:v>5.9582820993704898E-2</c:v>
                </c:pt>
                <c:pt idx="1373">
                  <c:v>5.9937277649276102E-2</c:v>
                </c:pt>
                <c:pt idx="1374">
                  <c:v>6.0279247229422697E-2</c:v>
                </c:pt>
                <c:pt idx="1375">
                  <c:v>6.1383734760364503E-2</c:v>
                </c:pt>
                <c:pt idx="1376">
                  <c:v>6.0140519196883999E-2</c:v>
                </c:pt>
                <c:pt idx="1377">
                  <c:v>5.9155829114000497E-2</c:v>
                </c:pt>
                <c:pt idx="1378">
                  <c:v>5.78485225475594E-2</c:v>
                </c:pt>
                <c:pt idx="1379">
                  <c:v>6.3150153185157001E-2</c:v>
                </c:pt>
                <c:pt idx="1380">
                  <c:v>6.4732500599005302E-2</c:v>
                </c:pt>
                <c:pt idx="1381">
                  <c:v>6.9261101717417395E-2</c:v>
                </c:pt>
                <c:pt idx="1382">
                  <c:v>6.8852655654312006E-2</c:v>
                </c:pt>
                <c:pt idx="1383">
                  <c:v>7.1915843061461204E-2</c:v>
                </c:pt>
                <c:pt idx="1384">
                  <c:v>7.2013783977325302E-2</c:v>
                </c:pt>
                <c:pt idx="1385">
                  <c:v>7.1849283166071296E-2</c:v>
                </c:pt>
                <c:pt idx="1386">
                  <c:v>7.0374790771080997E-2</c:v>
                </c:pt>
                <c:pt idx="1387">
                  <c:v>6.9403990623155998E-2</c:v>
                </c:pt>
                <c:pt idx="1388">
                  <c:v>6.9504507942494104E-2</c:v>
                </c:pt>
                <c:pt idx="1389">
                  <c:v>6.7371481187949001E-2</c:v>
                </c:pt>
                <c:pt idx="1390">
                  <c:v>6.7129468162943906E-2</c:v>
                </c:pt>
                <c:pt idx="1391">
                  <c:v>7.0022065685440102E-2</c:v>
                </c:pt>
                <c:pt idx="1392">
                  <c:v>6.4798416401744302E-2</c:v>
                </c:pt>
                <c:pt idx="1393">
                  <c:v>6.16769170544837E-2</c:v>
                </c:pt>
                <c:pt idx="1394">
                  <c:v>6.5272119585330898E-2</c:v>
                </c:pt>
                <c:pt idx="1395">
                  <c:v>6.6180751836452403E-2</c:v>
                </c:pt>
                <c:pt idx="1396">
                  <c:v>6.9429674462452295E-2</c:v>
                </c:pt>
                <c:pt idx="1397">
                  <c:v>6.6762397770425697E-2</c:v>
                </c:pt>
                <c:pt idx="1398">
                  <c:v>7.2703556953279597E-2</c:v>
                </c:pt>
                <c:pt idx="1399">
                  <c:v>7.2786261535697103E-2</c:v>
                </c:pt>
                <c:pt idx="1400">
                  <c:v>8.1141203151634006E-2</c:v>
                </c:pt>
                <c:pt idx="1401">
                  <c:v>8.2864792316529004E-2</c:v>
                </c:pt>
                <c:pt idx="1402">
                  <c:v>8.2110825414266606E-2</c:v>
                </c:pt>
                <c:pt idx="1403">
                  <c:v>8.2141927596208503E-2</c:v>
                </c:pt>
                <c:pt idx="1404">
                  <c:v>7.9254697882797598E-2</c:v>
                </c:pt>
                <c:pt idx="1405">
                  <c:v>8.3922016685821499E-2</c:v>
                </c:pt>
                <c:pt idx="1406">
                  <c:v>8.5567659265420398E-2</c:v>
                </c:pt>
                <c:pt idx="1407">
                  <c:v>8.4530702501466104E-2</c:v>
                </c:pt>
                <c:pt idx="1408">
                  <c:v>8.1671864349427803E-2</c:v>
                </c:pt>
                <c:pt idx="1409">
                  <c:v>7.7669015919767298E-2</c:v>
                </c:pt>
                <c:pt idx="1410">
                  <c:v>7.9330798691879201E-2</c:v>
                </c:pt>
                <c:pt idx="1411">
                  <c:v>7.9908275753596894E-2</c:v>
                </c:pt>
                <c:pt idx="1412">
                  <c:v>7.8657947396637506E-2</c:v>
                </c:pt>
                <c:pt idx="1413">
                  <c:v>8.5766458161619402E-2</c:v>
                </c:pt>
                <c:pt idx="1414">
                  <c:v>8.5648243701775401E-2</c:v>
                </c:pt>
                <c:pt idx="1415">
                  <c:v>8.4892236344111194E-2</c:v>
                </c:pt>
                <c:pt idx="1416">
                  <c:v>8.4660145281781202E-2</c:v>
                </c:pt>
                <c:pt idx="1417">
                  <c:v>8.58632487405179E-2</c:v>
                </c:pt>
                <c:pt idx="1418">
                  <c:v>8.74369261589001E-2</c:v>
                </c:pt>
                <c:pt idx="1419">
                  <c:v>8.4997698659788096E-2</c:v>
                </c:pt>
                <c:pt idx="1420">
                  <c:v>8.41872620337491E-2</c:v>
                </c:pt>
                <c:pt idx="1421">
                  <c:v>8.6253376356695E-2</c:v>
                </c:pt>
                <c:pt idx="1422">
                  <c:v>8.3186418150868899E-2</c:v>
                </c:pt>
                <c:pt idx="1423">
                  <c:v>8.4713147792199406E-2</c:v>
                </c:pt>
                <c:pt idx="1424">
                  <c:v>8.6746703798739694E-2</c:v>
                </c:pt>
                <c:pt idx="1425">
                  <c:v>8.5436975403521104E-2</c:v>
                </c:pt>
                <c:pt idx="1426">
                  <c:v>6.80239383424939E-2</c:v>
                </c:pt>
                <c:pt idx="1427">
                  <c:v>6.6197702021385196E-2</c:v>
                </c:pt>
                <c:pt idx="1428">
                  <c:v>6.87048685268003E-2</c:v>
                </c:pt>
                <c:pt idx="1429">
                  <c:v>6.7639096506985505E-2</c:v>
                </c:pt>
                <c:pt idx="1430">
                  <c:v>6.8088676777980903E-2</c:v>
                </c:pt>
                <c:pt idx="1431">
                  <c:v>3.5272044639673698E-2</c:v>
                </c:pt>
                <c:pt idx="1432">
                  <c:v>3.4236316329399601E-2</c:v>
                </c:pt>
                <c:pt idx="1433">
                  <c:v>3.6031623037980097E-2</c:v>
                </c:pt>
                <c:pt idx="1434">
                  <c:v>3.3952442030478203E-2</c:v>
                </c:pt>
                <c:pt idx="1435">
                  <c:v>3.5031021060905901E-2</c:v>
                </c:pt>
                <c:pt idx="1436">
                  <c:v>3.1479890598830398E-2</c:v>
                </c:pt>
                <c:pt idx="1437">
                  <c:v>3.0775160797677701E-2</c:v>
                </c:pt>
                <c:pt idx="1438">
                  <c:v>3.34272010245137E-2</c:v>
                </c:pt>
                <c:pt idx="1439">
                  <c:v>3.37457252284004E-2</c:v>
                </c:pt>
                <c:pt idx="1440">
                  <c:v>3.2420449507910898E-2</c:v>
                </c:pt>
                <c:pt idx="1441">
                  <c:v>2.81790792926973E-2</c:v>
                </c:pt>
                <c:pt idx="1442">
                  <c:v>2.9028978711939001E-2</c:v>
                </c:pt>
                <c:pt idx="1443">
                  <c:v>2.7735398127327299E-2</c:v>
                </c:pt>
                <c:pt idx="1444">
                  <c:v>2.9841326800561001E-2</c:v>
                </c:pt>
                <c:pt idx="1445">
                  <c:v>2.7165936847167099E-2</c:v>
                </c:pt>
                <c:pt idx="1446">
                  <c:v>3.1977254565450398E-2</c:v>
                </c:pt>
                <c:pt idx="1447">
                  <c:v>2.4792983354177199E-2</c:v>
                </c:pt>
                <c:pt idx="1448">
                  <c:v>3.1463068932378199E-2</c:v>
                </c:pt>
                <c:pt idx="1449">
                  <c:v>3.1635893123170902E-2</c:v>
                </c:pt>
                <c:pt idx="1450">
                  <c:v>3.2924668546778703E-2</c:v>
                </c:pt>
                <c:pt idx="1451">
                  <c:v>3.2166306395189401E-2</c:v>
                </c:pt>
                <c:pt idx="1452">
                  <c:v>3.2962766702919699E-2</c:v>
                </c:pt>
                <c:pt idx="1453">
                  <c:v>3.25517263300064E-2</c:v>
                </c:pt>
                <c:pt idx="1454">
                  <c:v>3.2719104442214098E-2</c:v>
                </c:pt>
                <c:pt idx="1455">
                  <c:v>3.4157510773799499E-2</c:v>
                </c:pt>
                <c:pt idx="1456">
                  <c:v>3.4864675474725403E-2</c:v>
                </c:pt>
                <c:pt idx="1457">
                  <c:v>3.4575732849552003E-2</c:v>
                </c:pt>
                <c:pt idx="1458">
                  <c:v>4.14773125407185E-2</c:v>
                </c:pt>
                <c:pt idx="1459">
                  <c:v>4.2850313897099E-2</c:v>
                </c:pt>
                <c:pt idx="1460">
                  <c:v>4.6134706499230599E-2</c:v>
                </c:pt>
                <c:pt idx="1461">
                  <c:v>5.1443534938120802E-2</c:v>
                </c:pt>
                <c:pt idx="1462">
                  <c:v>5.0680252025399303E-2</c:v>
                </c:pt>
                <c:pt idx="1463">
                  <c:v>5.4991580638628003E-2</c:v>
                </c:pt>
                <c:pt idx="1464">
                  <c:v>5.9047714349210398E-2</c:v>
                </c:pt>
                <c:pt idx="1465">
                  <c:v>5.6778939757302999E-2</c:v>
                </c:pt>
                <c:pt idx="1466">
                  <c:v>5.8249847316168397E-2</c:v>
                </c:pt>
                <c:pt idx="1467">
                  <c:v>4.0066491765959202E-2</c:v>
                </c:pt>
                <c:pt idx="1468">
                  <c:v>4.4668338606499103E-2</c:v>
                </c:pt>
                <c:pt idx="1469">
                  <c:v>4.4503563310064102E-2</c:v>
                </c:pt>
                <c:pt idx="1470">
                  <c:v>4.4313712125081998E-2</c:v>
                </c:pt>
                <c:pt idx="1471">
                  <c:v>4.3843295371193997E-2</c:v>
                </c:pt>
                <c:pt idx="1472">
                  <c:v>5.46825446509051E-2</c:v>
                </c:pt>
                <c:pt idx="1473">
                  <c:v>5.6290771473877302E-2</c:v>
                </c:pt>
                <c:pt idx="1474">
                  <c:v>6.1361133120152803E-2</c:v>
                </c:pt>
                <c:pt idx="1475">
                  <c:v>6.3192220448438099E-2</c:v>
                </c:pt>
                <c:pt idx="1476">
                  <c:v>6.1800738605243599E-2</c:v>
                </c:pt>
                <c:pt idx="1477">
                  <c:v>6.1743195375649602E-2</c:v>
                </c:pt>
                <c:pt idx="1478">
                  <c:v>6.1643516640685798E-2</c:v>
                </c:pt>
                <c:pt idx="1479">
                  <c:v>5.8669844052460798E-2</c:v>
                </c:pt>
                <c:pt idx="1480">
                  <c:v>8.7477179891421203E-2</c:v>
                </c:pt>
                <c:pt idx="1481">
                  <c:v>9.3051011250716603E-2</c:v>
                </c:pt>
                <c:pt idx="1482">
                  <c:v>9.1825760837799406E-2</c:v>
                </c:pt>
                <c:pt idx="1483">
                  <c:v>8.9147238901367901E-2</c:v>
                </c:pt>
                <c:pt idx="1484">
                  <c:v>9.0182927950571007E-2</c:v>
                </c:pt>
                <c:pt idx="1485">
                  <c:v>9.3210015283955602E-2</c:v>
                </c:pt>
                <c:pt idx="1486">
                  <c:v>9.0852201498351701E-2</c:v>
                </c:pt>
                <c:pt idx="1487">
                  <c:v>8.7745192409733094E-2</c:v>
                </c:pt>
                <c:pt idx="1488">
                  <c:v>8.9308698472715206E-2</c:v>
                </c:pt>
                <c:pt idx="1489">
                  <c:v>8.9857028721629303E-2</c:v>
                </c:pt>
                <c:pt idx="1490">
                  <c:v>8.95689017407547E-2</c:v>
                </c:pt>
                <c:pt idx="1491">
                  <c:v>8.7062787280093507E-2</c:v>
                </c:pt>
                <c:pt idx="1492">
                  <c:v>8.6836325517837099E-2</c:v>
                </c:pt>
                <c:pt idx="1493">
                  <c:v>8.8624192866608595E-2</c:v>
                </c:pt>
                <c:pt idx="1494">
                  <c:v>8.9349004050924899E-2</c:v>
                </c:pt>
                <c:pt idx="1495">
                  <c:v>9.2797082326630406E-2</c:v>
                </c:pt>
                <c:pt idx="1496">
                  <c:v>8.9880639695273906E-2</c:v>
                </c:pt>
                <c:pt idx="1497">
                  <c:v>8.7872341922674096E-2</c:v>
                </c:pt>
                <c:pt idx="1498">
                  <c:v>8.14460549807699E-2</c:v>
                </c:pt>
                <c:pt idx="1499">
                  <c:v>6.9312192660635902E-2</c:v>
                </c:pt>
                <c:pt idx="1500">
                  <c:v>6.9216742610113402E-2</c:v>
                </c:pt>
                <c:pt idx="1501">
                  <c:v>7.1212013270358795E-2</c:v>
                </c:pt>
                <c:pt idx="1502">
                  <c:v>7.3934862562061304E-2</c:v>
                </c:pt>
                <c:pt idx="1503">
                  <c:v>7.3801601299208097E-2</c:v>
                </c:pt>
                <c:pt idx="1504">
                  <c:v>7.3657768712666299E-2</c:v>
                </c:pt>
                <c:pt idx="1505">
                  <c:v>7.3205662099654401E-2</c:v>
                </c:pt>
                <c:pt idx="1506">
                  <c:v>7.4015745094864097E-2</c:v>
                </c:pt>
                <c:pt idx="1507">
                  <c:v>7.4765856741586006E-2</c:v>
                </c:pt>
                <c:pt idx="1508">
                  <c:v>7.4977796864022395E-2</c:v>
                </c:pt>
                <c:pt idx="1509">
                  <c:v>7.6674198392676099E-2</c:v>
                </c:pt>
                <c:pt idx="1510">
                  <c:v>7.38274966258715E-2</c:v>
                </c:pt>
                <c:pt idx="1511">
                  <c:v>7.3498390749148504E-2</c:v>
                </c:pt>
                <c:pt idx="1512">
                  <c:v>7.2749055067629201E-2</c:v>
                </c:pt>
                <c:pt idx="1513">
                  <c:v>7.8387354796830705E-2</c:v>
                </c:pt>
                <c:pt idx="1514">
                  <c:v>7.6841200140250102E-2</c:v>
                </c:pt>
                <c:pt idx="1515">
                  <c:v>7.3942926781083301E-2</c:v>
                </c:pt>
                <c:pt idx="1516">
                  <c:v>7.19606585940821E-2</c:v>
                </c:pt>
                <c:pt idx="1517">
                  <c:v>7.0662970751736304E-2</c:v>
                </c:pt>
                <c:pt idx="1518">
                  <c:v>7.1505020015823401E-2</c:v>
                </c:pt>
                <c:pt idx="1519">
                  <c:v>7.24152857249096E-2</c:v>
                </c:pt>
                <c:pt idx="1520">
                  <c:v>7.1450532506334E-2</c:v>
                </c:pt>
                <c:pt idx="1521">
                  <c:v>7.1512670740113804E-2</c:v>
                </c:pt>
                <c:pt idx="1522">
                  <c:v>7.18910464029347E-2</c:v>
                </c:pt>
                <c:pt idx="1523">
                  <c:v>7.1259100289506397E-2</c:v>
                </c:pt>
                <c:pt idx="1524">
                  <c:v>6.5848380515345098E-2</c:v>
                </c:pt>
                <c:pt idx="1525">
                  <c:v>6.7096894205167804E-2</c:v>
                </c:pt>
                <c:pt idx="1526">
                  <c:v>6.6217920748732298E-2</c:v>
                </c:pt>
                <c:pt idx="1527">
                  <c:v>6.14649548639703E-2</c:v>
                </c:pt>
                <c:pt idx="1528">
                  <c:v>6.1724934563240602E-2</c:v>
                </c:pt>
                <c:pt idx="1529">
                  <c:v>6.10060641655489E-2</c:v>
                </c:pt>
                <c:pt idx="1530">
                  <c:v>5.7313164815563297E-2</c:v>
                </c:pt>
                <c:pt idx="1531">
                  <c:v>6.0644690370429202E-2</c:v>
                </c:pt>
                <c:pt idx="1532">
                  <c:v>5.9675186673979599E-2</c:v>
                </c:pt>
                <c:pt idx="1533">
                  <c:v>7.2239149465691405E-2</c:v>
                </c:pt>
                <c:pt idx="1534">
                  <c:v>7.1103508057222806E-2</c:v>
                </c:pt>
                <c:pt idx="1535">
                  <c:v>7.1304559075923396E-2</c:v>
                </c:pt>
                <c:pt idx="1536">
                  <c:v>7.1558184233569896E-2</c:v>
                </c:pt>
                <c:pt idx="1537">
                  <c:v>7.2088838639323596E-2</c:v>
                </c:pt>
                <c:pt idx="1538">
                  <c:v>6.5058756699080303E-2</c:v>
                </c:pt>
                <c:pt idx="1539">
                  <c:v>6.5104395428182804E-2</c:v>
                </c:pt>
                <c:pt idx="1540">
                  <c:v>6.4544119717193996E-2</c:v>
                </c:pt>
                <c:pt idx="1541">
                  <c:v>6.3860658154114305E-2</c:v>
                </c:pt>
                <c:pt idx="1542">
                  <c:v>6.3159797636457293E-2</c:v>
                </c:pt>
                <c:pt idx="1543">
                  <c:v>6.2656144625976795E-2</c:v>
                </c:pt>
                <c:pt idx="1544">
                  <c:v>6.2473863799100603E-2</c:v>
                </c:pt>
                <c:pt idx="1545">
                  <c:v>6.1275602772245301E-2</c:v>
                </c:pt>
                <c:pt idx="1546">
                  <c:v>3.6596644534985998E-2</c:v>
                </c:pt>
                <c:pt idx="1547">
                  <c:v>3.0018922785624499E-2</c:v>
                </c:pt>
                <c:pt idx="1548">
                  <c:v>3.0449451527180298E-2</c:v>
                </c:pt>
              </c:numCache>
            </c:numRef>
          </c:yVal>
          <c:smooth val="0"/>
          <c:extLst>
            <c:ext xmlns:c16="http://schemas.microsoft.com/office/drawing/2014/chart" uri="{C3380CC4-5D6E-409C-BE32-E72D297353CC}">
              <c16:uniqueId val="{00000001-666A-4889-A66C-0BFA07EECFCE}"/>
            </c:ext>
          </c:extLst>
        </c:ser>
        <c:ser>
          <c:idx val="10"/>
          <c:order val="2"/>
          <c:tx>
            <c:strRef>
              <c:f>'RR beta'!$L$2</c:f>
              <c:strCache>
                <c:ptCount val="1"/>
                <c:pt idx="0">
                  <c:v>EURUSD 1y RR Beta</c:v>
                </c:pt>
              </c:strCache>
            </c:strRef>
          </c:tx>
          <c:spPr>
            <a:ln w="12700">
              <a:solidFill>
                <a:srgbClr val="0000FF"/>
              </a:solidFill>
            </a:ln>
          </c:spPr>
          <c:marker>
            <c:symbol val="none"/>
          </c:marker>
          <c:xVal>
            <c:numRef>
              <c:f>'RR beta'!$A$3:$A$1551</c:f>
              <c:numCache>
                <c:formatCode>d\-mmm\-yy</c:formatCode>
                <c:ptCount val="1549"/>
                <c:pt idx="0">
                  <c:v>39084</c:v>
                </c:pt>
                <c:pt idx="1">
                  <c:v>39085</c:v>
                </c:pt>
                <c:pt idx="2">
                  <c:v>39086</c:v>
                </c:pt>
                <c:pt idx="3">
                  <c:v>39087</c:v>
                </c:pt>
                <c:pt idx="4">
                  <c:v>39090</c:v>
                </c:pt>
                <c:pt idx="5">
                  <c:v>39091</c:v>
                </c:pt>
                <c:pt idx="6">
                  <c:v>39093</c:v>
                </c:pt>
                <c:pt idx="7">
                  <c:v>39099</c:v>
                </c:pt>
                <c:pt idx="8">
                  <c:v>39100</c:v>
                </c:pt>
                <c:pt idx="9">
                  <c:v>39101</c:v>
                </c:pt>
                <c:pt idx="10">
                  <c:v>39104</c:v>
                </c:pt>
                <c:pt idx="11">
                  <c:v>39105</c:v>
                </c:pt>
                <c:pt idx="12">
                  <c:v>39106</c:v>
                </c:pt>
                <c:pt idx="13">
                  <c:v>39107</c:v>
                </c:pt>
                <c:pt idx="14">
                  <c:v>39113</c:v>
                </c:pt>
                <c:pt idx="15">
                  <c:v>39114</c:v>
                </c:pt>
                <c:pt idx="16">
                  <c:v>39115</c:v>
                </c:pt>
                <c:pt idx="17">
                  <c:v>39118</c:v>
                </c:pt>
                <c:pt idx="18">
                  <c:v>39119</c:v>
                </c:pt>
                <c:pt idx="19">
                  <c:v>39120</c:v>
                </c:pt>
                <c:pt idx="20">
                  <c:v>39121</c:v>
                </c:pt>
                <c:pt idx="21">
                  <c:v>39122</c:v>
                </c:pt>
                <c:pt idx="22">
                  <c:v>39125</c:v>
                </c:pt>
                <c:pt idx="23">
                  <c:v>39127</c:v>
                </c:pt>
                <c:pt idx="24">
                  <c:v>39128</c:v>
                </c:pt>
                <c:pt idx="25">
                  <c:v>39129</c:v>
                </c:pt>
                <c:pt idx="26">
                  <c:v>39132</c:v>
                </c:pt>
                <c:pt idx="27">
                  <c:v>39133</c:v>
                </c:pt>
                <c:pt idx="28">
                  <c:v>39134</c:v>
                </c:pt>
                <c:pt idx="29">
                  <c:v>39135</c:v>
                </c:pt>
                <c:pt idx="30">
                  <c:v>39136</c:v>
                </c:pt>
                <c:pt idx="31">
                  <c:v>39139</c:v>
                </c:pt>
                <c:pt idx="32">
                  <c:v>39140</c:v>
                </c:pt>
                <c:pt idx="33">
                  <c:v>39141</c:v>
                </c:pt>
                <c:pt idx="34">
                  <c:v>39142</c:v>
                </c:pt>
                <c:pt idx="35">
                  <c:v>39143</c:v>
                </c:pt>
                <c:pt idx="36">
                  <c:v>39146</c:v>
                </c:pt>
                <c:pt idx="37">
                  <c:v>39147</c:v>
                </c:pt>
                <c:pt idx="38">
                  <c:v>39149</c:v>
                </c:pt>
                <c:pt idx="39">
                  <c:v>39150</c:v>
                </c:pt>
                <c:pt idx="40">
                  <c:v>39153</c:v>
                </c:pt>
                <c:pt idx="41">
                  <c:v>39154</c:v>
                </c:pt>
                <c:pt idx="42">
                  <c:v>39155</c:v>
                </c:pt>
                <c:pt idx="43">
                  <c:v>39156</c:v>
                </c:pt>
                <c:pt idx="44">
                  <c:v>39157</c:v>
                </c:pt>
                <c:pt idx="45">
                  <c:v>39160</c:v>
                </c:pt>
                <c:pt idx="46">
                  <c:v>39161</c:v>
                </c:pt>
                <c:pt idx="47">
                  <c:v>39162</c:v>
                </c:pt>
                <c:pt idx="48">
                  <c:v>39163</c:v>
                </c:pt>
                <c:pt idx="49">
                  <c:v>39164</c:v>
                </c:pt>
                <c:pt idx="50">
                  <c:v>39167</c:v>
                </c:pt>
                <c:pt idx="51">
                  <c:v>39168</c:v>
                </c:pt>
                <c:pt idx="52">
                  <c:v>39169</c:v>
                </c:pt>
                <c:pt idx="53">
                  <c:v>39170</c:v>
                </c:pt>
                <c:pt idx="54">
                  <c:v>39171</c:v>
                </c:pt>
                <c:pt idx="55">
                  <c:v>39174</c:v>
                </c:pt>
                <c:pt idx="56">
                  <c:v>39175</c:v>
                </c:pt>
                <c:pt idx="57">
                  <c:v>39176</c:v>
                </c:pt>
                <c:pt idx="58">
                  <c:v>39177</c:v>
                </c:pt>
                <c:pt idx="59">
                  <c:v>39178</c:v>
                </c:pt>
                <c:pt idx="60">
                  <c:v>39181</c:v>
                </c:pt>
                <c:pt idx="61">
                  <c:v>39182</c:v>
                </c:pt>
                <c:pt idx="62">
                  <c:v>39183</c:v>
                </c:pt>
                <c:pt idx="63">
                  <c:v>39184</c:v>
                </c:pt>
                <c:pt idx="64">
                  <c:v>39185</c:v>
                </c:pt>
                <c:pt idx="65">
                  <c:v>39188</c:v>
                </c:pt>
                <c:pt idx="66">
                  <c:v>39189</c:v>
                </c:pt>
                <c:pt idx="67">
                  <c:v>39190</c:v>
                </c:pt>
                <c:pt idx="68">
                  <c:v>39191</c:v>
                </c:pt>
                <c:pt idx="69">
                  <c:v>39192</c:v>
                </c:pt>
                <c:pt idx="70">
                  <c:v>39195</c:v>
                </c:pt>
                <c:pt idx="71">
                  <c:v>39196</c:v>
                </c:pt>
                <c:pt idx="72">
                  <c:v>39197</c:v>
                </c:pt>
                <c:pt idx="73">
                  <c:v>39198</c:v>
                </c:pt>
                <c:pt idx="74">
                  <c:v>39199</c:v>
                </c:pt>
                <c:pt idx="75">
                  <c:v>39202</c:v>
                </c:pt>
                <c:pt idx="76">
                  <c:v>39203</c:v>
                </c:pt>
                <c:pt idx="77">
                  <c:v>39204</c:v>
                </c:pt>
                <c:pt idx="78">
                  <c:v>39206</c:v>
                </c:pt>
                <c:pt idx="79">
                  <c:v>39209</c:v>
                </c:pt>
                <c:pt idx="80">
                  <c:v>39210</c:v>
                </c:pt>
                <c:pt idx="81">
                  <c:v>39212</c:v>
                </c:pt>
                <c:pt idx="82">
                  <c:v>39216</c:v>
                </c:pt>
                <c:pt idx="83">
                  <c:v>39218</c:v>
                </c:pt>
                <c:pt idx="84">
                  <c:v>39219</c:v>
                </c:pt>
                <c:pt idx="85">
                  <c:v>39238</c:v>
                </c:pt>
                <c:pt idx="86">
                  <c:v>39240</c:v>
                </c:pt>
                <c:pt idx="87">
                  <c:v>39241</c:v>
                </c:pt>
                <c:pt idx="88">
                  <c:v>39244</c:v>
                </c:pt>
                <c:pt idx="89">
                  <c:v>39245</c:v>
                </c:pt>
                <c:pt idx="90">
                  <c:v>39247</c:v>
                </c:pt>
                <c:pt idx="91">
                  <c:v>39248</c:v>
                </c:pt>
                <c:pt idx="92">
                  <c:v>39251</c:v>
                </c:pt>
                <c:pt idx="93">
                  <c:v>39252</c:v>
                </c:pt>
                <c:pt idx="94">
                  <c:v>39253</c:v>
                </c:pt>
                <c:pt idx="95">
                  <c:v>39254</c:v>
                </c:pt>
                <c:pt idx="96">
                  <c:v>39258</c:v>
                </c:pt>
                <c:pt idx="97">
                  <c:v>39259</c:v>
                </c:pt>
                <c:pt idx="98">
                  <c:v>39260</c:v>
                </c:pt>
                <c:pt idx="99">
                  <c:v>39262</c:v>
                </c:pt>
                <c:pt idx="100">
                  <c:v>39265</c:v>
                </c:pt>
                <c:pt idx="101">
                  <c:v>39272</c:v>
                </c:pt>
                <c:pt idx="102">
                  <c:v>39273</c:v>
                </c:pt>
                <c:pt idx="103">
                  <c:v>39274</c:v>
                </c:pt>
                <c:pt idx="104">
                  <c:v>39275</c:v>
                </c:pt>
                <c:pt idx="105">
                  <c:v>39276</c:v>
                </c:pt>
                <c:pt idx="106">
                  <c:v>39279</c:v>
                </c:pt>
                <c:pt idx="107">
                  <c:v>39280</c:v>
                </c:pt>
                <c:pt idx="108">
                  <c:v>39281</c:v>
                </c:pt>
                <c:pt idx="109">
                  <c:v>39282</c:v>
                </c:pt>
                <c:pt idx="110">
                  <c:v>39283</c:v>
                </c:pt>
                <c:pt idx="111">
                  <c:v>39286</c:v>
                </c:pt>
                <c:pt idx="112">
                  <c:v>39287</c:v>
                </c:pt>
                <c:pt idx="113">
                  <c:v>39288</c:v>
                </c:pt>
                <c:pt idx="114">
                  <c:v>39289</c:v>
                </c:pt>
                <c:pt idx="115">
                  <c:v>39294</c:v>
                </c:pt>
                <c:pt idx="116">
                  <c:v>39303</c:v>
                </c:pt>
                <c:pt idx="117">
                  <c:v>39304</c:v>
                </c:pt>
                <c:pt idx="118">
                  <c:v>39307</c:v>
                </c:pt>
                <c:pt idx="119">
                  <c:v>39308</c:v>
                </c:pt>
                <c:pt idx="120">
                  <c:v>39309</c:v>
                </c:pt>
                <c:pt idx="121">
                  <c:v>39310</c:v>
                </c:pt>
                <c:pt idx="122">
                  <c:v>39311</c:v>
                </c:pt>
                <c:pt idx="123">
                  <c:v>39314</c:v>
                </c:pt>
                <c:pt idx="124">
                  <c:v>39315</c:v>
                </c:pt>
                <c:pt idx="125">
                  <c:v>39316</c:v>
                </c:pt>
                <c:pt idx="126">
                  <c:v>39317</c:v>
                </c:pt>
                <c:pt idx="127">
                  <c:v>39318</c:v>
                </c:pt>
                <c:pt idx="128">
                  <c:v>39321</c:v>
                </c:pt>
                <c:pt idx="129">
                  <c:v>39322</c:v>
                </c:pt>
                <c:pt idx="130">
                  <c:v>39323</c:v>
                </c:pt>
                <c:pt idx="131">
                  <c:v>39324</c:v>
                </c:pt>
                <c:pt idx="132">
                  <c:v>39325</c:v>
                </c:pt>
                <c:pt idx="133">
                  <c:v>39328</c:v>
                </c:pt>
                <c:pt idx="134">
                  <c:v>39329</c:v>
                </c:pt>
                <c:pt idx="135">
                  <c:v>39330</c:v>
                </c:pt>
                <c:pt idx="136">
                  <c:v>39331</c:v>
                </c:pt>
                <c:pt idx="137">
                  <c:v>39343</c:v>
                </c:pt>
                <c:pt idx="138">
                  <c:v>39344</c:v>
                </c:pt>
                <c:pt idx="139">
                  <c:v>39345</c:v>
                </c:pt>
                <c:pt idx="140">
                  <c:v>39346</c:v>
                </c:pt>
                <c:pt idx="141">
                  <c:v>39349</c:v>
                </c:pt>
                <c:pt idx="142">
                  <c:v>39350</c:v>
                </c:pt>
                <c:pt idx="143">
                  <c:v>39353</c:v>
                </c:pt>
                <c:pt idx="144">
                  <c:v>39356</c:v>
                </c:pt>
                <c:pt idx="145">
                  <c:v>39358</c:v>
                </c:pt>
                <c:pt idx="146">
                  <c:v>39360</c:v>
                </c:pt>
                <c:pt idx="147">
                  <c:v>39363</c:v>
                </c:pt>
                <c:pt idx="148">
                  <c:v>39364</c:v>
                </c:pt>
                <c:pt idx="149">
                  <c:v>39365</c:v>
                </c:pt>
                <c:pt idx="150">
                  <c:v>39366</c:v>
                </c:pt>
                <c:pt idx="151">
                  <c:v>39367</c:v>
                </c:pt>
                <c:pt idx="152">
                  <c:v>39370</c:v>
                </c:pt>
                <c:pt idx="153">
                  <c:v>39371</c:v>
                </c:pt>
                <c:pt idx="154">
                  <c:v>39372</c:v>
                </c:pt>
                <c:pt idx="155">
                  <c:v>39373</c:v>
                </c:pt>
                <c:pt idx="156">
                  <c:v>39374</c:v>
                </c:pt>
                <c:pt idx="157">
                  <c:v>39378</c:v>
                </c:pt>
                <c:pt idx="158">
                  <c:v>39379</c:v>
                </c:pt>
                <c:pt idx="159">
                  <c:v>39380</c:v>
                </c:pt>
                <c:pt idx="160">
                  <c:v>39381</c:v>
                </c:pt>
                <c:pt idx="161">
                  <c:v>39384</c:v>
                </c:pt>
                <c:pt idx="162">
                  <c:v>39385</c:v>
                </c:pt>
                <c:pt idx="163">
                  <c:v>39386</c:v>
                </c:pt>
                <c:pt idx="164">
                  <c:v>39387</c:v>
                </c:pt>
                <c:pt idx="165">
                  <c:v>39388</c:v>
                </c:pt>
                <c:pt idx="166">
                  <c:v>39391</c:v>
                </c:pt>
                <c:pt idx="167">
                  <c:v>39392</c:v>
                </c:pt>
                <c:pt idx="168">
                  <c:v>39393</c:v>
                </c:pt>
                <c:pt idx="169">
                  <c:v>39395</c:v>
                </c:pt>
                <c:pt idx="170">
                  <c:v>39398</c:v>
                </c:pt>
                <c:pt idx="171">
                  <c:v>39399</c:v>
                </c:pt>
                <c:pt idx="172">
                  <c:v>39400</c:v>
                </c:pt>
                <c:pt idx="173">
                  <c:v>39401</c:v>
                </c:pt>
                <c:pt idx="174">
                  <c:v>39402</c:v>
                </c:pt>
                <c:pt idx="175">
                  <c:v>39405</c:v>
                </c:pt>
                <c:pt idx="176">
                  <c:v>39406</c:v>
                </c:pt>
                <c:pt idx="177">
                  <c:v>39407</c:v>
                </c:pt>
                <c:pt idx="178">
                  <c:v>39408</c:v>
                </c:pt>
                <c:pt idx="179">
                  <c:v>39409</c:v>
                </c:pt>
                <c:pt idx="180">
                  <c:v>39412</c:v>
                </c:pt>
                <c:pt idx="181">
                  <c:v>39413</c:v>
                </c:pt>
                <c:pt idx="182">
                  <c:v>39414</c:v>
                </c:pt>
                <c:pt idx="183">
                  <c:v>39415</c:v>
                </c:pt>
                <c:pt idx="184">
                  <c:v>39416</c:v>
                </c:pt>
                <c:pt idx="185">
                  <c:v>39419</c:v>
                </c:pt>
                <c:pt idx="186">
                  <c:v>39420</c:v>
                </c:pt>
                <c:pt idx="187">
                  <c:v>39421</c:v>
                </c:pt>
                <c:pt idx="188">
                  <c:v>39422</c:v>
                </c:pt>
                <c:pt idx="189">
                  <c:v>39423</c:v>
                </c:pt>
                <c:pt idx="190">
                  <c:v>39426</c:v>
                </c:pt>
                <c:pt idx="191">
                  <c:v>39427</c:v>
                </c:pt>
                <c:pt idx="192">
                  <c:v>39428</c:v>
                </c:pt>
                <c:pt idx="193">
                  <c:v>39429</c:v>
                </c:pt>
                <c:pt idx="194">
                  <c:v>39430</c:v>
                </c:pt>
                <c:pt idx="195">
                  <c:v>39433</c:v>
                </c:pt>
                <c:pt idx="196">
                  <c:v>39434</c:v>
                </c:pt>
                <c:pt idx="197">
                  <c:v>39435</c:v>
                </c:pt>
                <c:pt idx="198">
                  <c:v>39436</c:v>
                </c:pt>
                <c:pt idx="199">
                  <c:v>39437</c:v>
                </c:pt>
                <c:pt idx="200">
                  <c:v>39440</c:v>
                </c:pt>
                <c:pt idx="201">
                  <c:v>39441</c:v>
                </c:pt>
                <c:pt idx="202">
                  <c:v>39442</c:v>
                </c:pt>
                <c:pt idx="203">
                  <c:v>39443</c:v>
                </c:pt>
                <c:pt idx="204">
                  <c:v>39444</c:v>
                </c:pt>
                <c:pt idx="205">
                  <c:v>39447</c:v>
                </c:pt>
                <c:pt idx="206">
                  <c:v>39448</c:v>
                </c:pt>
                <c:pt idx="207">
                  <c:v>39449</c:v>
                </c:pt>
                <c:pt idx="208">
                  <c:v>39450</c:v>
                </c:pt>
                <c:pt idx="209">
                  <c:v>39451</c:v>
                </c:pt>
                <c:pt idx="210">
                  <c:v>39454</c:v>
                </c:pt>
                <c:pt idx="211">
                  <c:v>39455</c:v>
                </c:pt>
                <c:pt idx="212">
                  <c:v>39456</c:v>
                </c:pt>
                <c:pt idx="213">
                  <c:v>39457</c:v>
                </c:pt>
                <c:pt idx="214">
                  <c:v>39458</c:v>
                </c:pt>
                <c:pt idx="215">
                  <c:v>39461</c:v>
                </c:pt>
                <c:pt idx="216">
                  <c:v>39462</c:v>
                </c:pt>
                <c:pt idx="217">
                  <c:v>39463</c:v>
                </c:pt>
                <c:pt idx="218">
                  <c:v>39464</c:v>
                </c:pt>
                <c:pt idx="219">
                  <c:v>39465</c:v>
                </c:pt>
                <c:pt idx="220">
                  <c:v>39468</c:v>
                </c:pt>
                <c:pt idx="221">
                  <c:v>39469</c:v>
                </c:pt>
                <c:pt idx="222">
                  <c:v>39470</c:v>
                </c:pt>
                <c:pt idx="223">
                  <c:v>39471</c:v>
                </c:pt>
                <c:pt idx="224">
                  <c:v>39472</c:v>
                </c:pt>
                <c:pt idx="225">
                  <c:v>39475</c:v>
                </c:pt>
                <c:pt idx="226">
                  <c:v>39476</c:v>
                </c:pt>
                <c:pt idx="227">
                  <c:v>39477</c:v>
                </c:pt>
                <c:pt idx="228">
                  <c:v>39478</c:v>
                </c:pt>
                <c:pt idx="229">
                  <c:v>39479</c:v>
                </c:pt>
                <c:pt idx="230">
                  <c:v>39482</c:v>
                </c:pt>
                <c:pt idx="231">
                  <c:v>39483</c:v>
                </c:pt>
                <c:pt idx="232">
                  <c:v>39484</c:v>
                </c:pt>
                <c:pt idx="233">
                  <c:v>39485</c:v>
                </c:pt>
                <c:pt idx="234">
                  <c:v>39486</c:v>
                </c:pt>
                <c:pt idx="235">
                  <c:v>39489</c:v>
                </c:pt>
                <c:pt idx="236">
                  <c:v>39490</c:v>
                </c:pt>
                <c:pt idx="237">
                  <c:v>39491</c:v>
                </c:pt>
                <c:pt idx="238">
                  <c:v>39492</c:v>
                </c:pt>
                <c:pt idx="239">
                  <c:v>39493</c:v>
                </c:pt>
                <c:pt idx="240">
                  <c:v>39496</c:v>
                </c:pt>
                <c:pt idx="241">
                  <c:v>39497</c:v>
                </c:pt>
                <c:pt idx="242">
                  <c:v>39498</c:v>
                </c:pt>
                <c:pt idx="243">
                  <c:v>39499</c:v>
                </c:pt>
                <c:pt idx="244">
                  <c:v>39500</c:v>
                </c:pt>
                <c:pt idx="245">
                  <c:v>39503</c:v>
                </c:pt>
                <c:pt idx="246">
                  <c:v>39504</c:v>
                </c:pt>
                <c:pt idx="247">
                  <c:v>39505</c:v>
                </c:pt>
                <c:pt idx="248">
                  <c:v>39506</c:v>
                </c:pt>
                <c:pt idx="249">
                  <c:v>39507</c:v>
                </c:pt>
                <c:pt idx="250">
                  <c:v>39510</c:v>
                </c:pt>
                <c:pt idx="251">
                  <c:v>39511</c:v>
                </c:pt>
                <c:pt idx="252">
                  <c:v>39512</c:v>
                </c:pt>
                <c:pt idx="253">
                  <c:v>39513</c:v>
                </c:pt>
                <c:pt idx="254">
                  <c:v>39514</c:v>
                </c:pt>
                <c:pt idx="255">
                  <c:v>39517</c:v>
                </c:pt>
                <c:pt idx="256">
                  <c:v>39518</c:v>
                </c:pt>
                <c:pt idx="257">
                  <c:v>39519</c:v>
                </c:pt>
                <c:pt idx="258">
                  <c:v>39521</c:v>
                </c:pt>
                <c:pt idx="259">
                  <c:v>39524</c:v>
                </c:pt>
                <c:pt idx="260">
                  <c:v>39525</c:v>
                </c:pt>
                <c:pt idx="261">
                  <c:v>39526</c:v>
                </c:pt>
                <c:pt idx="262">
                  <c:v>39527</c:v>
                </c:pt>
                <c:pt idx="263">
                  <c:v>39528</c:v>
                </c:pt>
                <c:pt idx="264">
                  <c:v>39531</c:v>
                </c:pt>
                <c:pt idx="265">
                  <c:v>39532</c:v>
                </c:pt>
                <c:pt idx="266">
                  <c:v>39533</c:v>
                </c:pt>
                <c:pt idx="267">
                  <c:v>39534</c:v>
                </c:pt>
                <c:pt idx="268">
                  <c:v>39535</c:v>
                </c:pt>
                <c:pt idx="269">
                  <c:v>39538</c:v>
                </c:pt>
                <c:pt idx="270">
                  <c:v>39539</c:v>
                </c:pt>
                <c:pt idx="271">
                  <c:v>39540</c:v>
                </c:pt>
                <c:pt idx="272">
                  <c:v>39541</c:v>
                </c:pt>
                <c:pt idx="273">
                  <c:v>39542</c:v>
                </c:pt>
                <c:pt idx="274">
                  <c:v>39545</c:v>
                </c:pt>
                <c:pt idx="275">
                  <c:v>39546</c:v>
                </c:pt>
                <c:pt idx="276">
                  <c:v>39547</c:v>
                </c:pt>
                <c:pt idx="277">
                  <c:v>39548</c:v>
                </c:pt>
                <c:pt idx="278">
                  <c:v>39549</c:v>
                </c:pt>
                <c:pt idx="279">
                  <c:v>39552</c:v>
                </c:pt>
                <c:pt idx="280">
                  <c:v>39553</c:v>
                </c:pt>
                <c:pt idx="281">
                  <c:v>39554</c:v>
                </c:pt>
                <c:pt idx="282">
                  <c:v>39555</c:v>
                </c:pt>
                <c:pt idx="283">
                  <c:v>39556</c:v>
                </c:pt>
                <c:pt idx="284">
                  <c:v>39559</c:v>
                </c:pt>
                <c:pt idx="285">
                  <c:v>39560</c:v>
                </c:pt>
                <c:pt idx="286">
                  <c:v>39561</c:v>
                </c:pt>
                <c:pt idx="287">
                  <c:v>39562</c:v>
                </c:pt>
                <c:pt idx="288">
                  <c:v>39563</c:v>
                </c:pt>
                <c:pt idx="289">
                  <c:v>39566</c:v>
                </c:pt>
                <c:pt idx="290">
                  <c:v>39567</c:v>
                </c:pt>
                <c:pt idx="291">
                  <c:v>39568</c:v>
                </c:pt>
                <c:pt idx="292">
                  <c:v>39569</c:v>
                </c:pt>
                <c:pt idx="293">
                  <c:v>39570</c:v>
                </c:pt>
                <c:pt idx="294">
                  <c:v>39573</c:v>
                </c:pt>
                <c:pt idx="295">
                  <c:v>39574</c:v>
                </c:pt>
                <c:pt idx="296">
                  <c:v>39575</c:v>
                </c:pt>
                <c:pt idx="297">
                  <c:v>39576</c:v>
                </c:pt>
                <c:pt idx="298">
                  <c:v>39577</c:v>
                </c:pt>
                <c:pt idx="299">
                  <c:v>39580</c:v>
                </c:pt>
                <c:pt idx="300">
                  <c:v>39581</c:v>
                </c:pt>
                <c:pt idx="301">
                  <c:v>39582</c:v>
                </c:pt>
                <c:pt idx="302">
                  <c:v>39583</c:v>
                </c:pt>
                <c:pt idx="303">
                  <c:v>39584</c:v>
                </c:pt>
                <c:pt idx="304">
                  <c:v>39587</c:v>
                </c:pt>
                <c:pt idx="305">
                  <c:v>39588</c:v>
                </c:pt>
                <c:pt idx="306">
                  <c:v>39589</c:v>
                </c:pt>
                <c:pt idx="307">
                  <c:v>39591</c:v>
                </c:pt>
                <c:pt idx="308">
                  <c:v>39594</c:v>
                </c:pt>
                <c:pt idx="309">
                  <c:v>39595</c:v>
                </c:pt>
                <c:pt idx="310">
                  <c:v>39596</c:v>
                </c:pt>
                <c:pt idx="311">
                  <c:v>39597</c:v>
                </c:pt>
                <c:pt idx="312">
                  <c:v>39598</c:v>
                </c:pt>
                <c:pt idx="313">
                  <c:v>39601</c:v>
                </c:pt>
                <c:pt idx="314">
                  <c:v>39602</c:v>
                </c:pt>
                <c:pt idx="315">
                  <c:v>39603</c:v>
                </c:pt>
                <c:pt idx="316">
                  <c:v>39604</c:v>
                </c:pt>
                <c:pt idx="317">
                  <c:v>39605</c:v>
                </c:pt>
                <c:pt idx="318">
                  <c:v>39608</c:v>
                </c:pt>
                <c:pt idx="319">
                  <c:v>39609</c:v>
                </c:pt>
                <c:pt idx="320">
                  <c:v>39610</c:v>
                </c:pt>
                <c:pt idx="321">
                  <c:v>39611</c:v>
                </c:pt>
                <c:pt idx="322">
                  <c:v>39612</c:v>
                </c:pt>
                <c:pt idx="323">
                  <c:v>39615</c:v>
                </c:pt>
                <c:pt idx="324">
                  <c:v>39616</c:v>
                </c:pt>
                <c:pt idx="325">
                  <c:v>39618</c:v>
                </c:pt>
                <c:pt idx="326">
                  <c:v>39619</c:v>
                </c:pt>
                <c:pt idx="327">
                  <c:v>39622</c:v>
                </c:pt>
                <c:pt idx="328">
                  <c:v>39623</c:v>
                </c:pt>
                <c:pt idx="329">
                  <c:v>39624</c:v>
                </c:pt>
                <c:pt idx="330">
                  <c:v>39625</c:v>
                </c:pt>
                <c:pt idx="331">
                  <c:v>39626</c:v>
                </c:pt>
                <c:pt idx="332">
                  <c:v>39629</c:v>
                </c:pt>
                <c:pt idx="333">
                  <c:v>39630</c:v>
                </c:pt>
                <c:pt idx="334">
                  <c:v>39631</c:v>
                </c:pt>
                <c:pt idx="335">
                  <c:v>39632</c:v>
                </c:pt>
                <c:pt idx="336">
                  <c:v>39633</c:v>
                </c:pt>
                <c:pt idx="337">
                  <c:v>39636</c:v>
                </c:pt>
                <c:pt idx="338">
                  <c:v>39637</c:v>
                </c:pt>
                <c:pt idx="339">
                  <c:v>39638</c:v>
                </c:pt>
                <c:pt idx="340">
                  <c:v>39639</c:v>
                </c:pt>
                <c:pt idx="341">
                  <c:v>39640</c:v>
                </c:pt>
                <c:pt idx="342">
                  <c:v>39643</c:v>
                </c:pt>
                <c:pt idx="343">
                  <c:v>39644</c:v>
                </c:pt>
                <c:pt idx="344">
                  <c:v>39645</c:v>
                </c:pt>
                <c:pt idx="345">
                  <c:v>39646</c:v>
                </c:pt>
                <c:pt idx="346">
                  <c:v>39647</c:v>
                </c:pt>
                <c:pt idx="347">
                  <c:v>39653</c:v>
                </c:pt>
                <c:pt idx="348">
                  <c:v>39654</c:v>
                </c:pt>
                <c:pt idx="349">
                  <c:v>39657</c:v>
                </c:pt>
                <c:pt idx="350">
                  <c:v>39666</c:v>
                </c:pt>
                <c:pt idx="351">
                  <c:v>39667</c:v>
                </c:pt>
                <c:pt idx="352">
                  <c:v>39668</c:v>
                </c:pt>
                <c:pt idx="353">
                  <c:v>39671</c:v>
                </c:pt>
                <c:pt idx="354">
                  <c:v>39672</c:v>
                </c:pt>
                <c:pt idx="355">
                  <c:v>39673</c:v>
                </c:pt>
                <c:pt idx="356">
                  <c:v>39674</c:v>
                </c:pt>
                <c:pt idx="357">
                  <c:v>39675</c:v>
                </c:pt>
                <c:pt idx="358">
                  <c:v>39678</c:v>
                </c:pt>
                <c:pt idx="359">
                  <c:v>39679</c:v>
                </c:pt>
                <c:pt idx="360">
                  <c:v>39680</c:v>
                </c:pt>
                <c:pt idx="361">
                  <c:v>39681</c:v>
                </c:pt>
                <c:pt idx="362">
                  <c:v>39682</c:v>
                </c:pt>
                <c:pt idx="363">
                  <c:v>39685</c:v>
                </c:pt>
                <c:pt idx="364">
                  <c:v>39686</c:v>
                </c:pt>
                <c:pt idx="365">
                  <c:v>39687</c:v>
                </c:pt>
                <c:pt idx="366">
                  <c:v>39688</c:v>
                </c:pt>
                <c:pt idx="367">
                  <c:v>39689</c:v>
                </c:pt>
                <c:pt idx="368">
                  <c:v>39692</c:v>
                </c:pt>
                <c:pt idx="369">
                  <c:v>39693</c:v>
                </c:pt>
                <c:pt idx="370">
                  <c:v>39694</c:v>
                </c:pt>
                <c:pt idx="371">
                  <c:v>39695</c:v>
                </c:pt>
                <c:pt idx="372">
                  <c:v>39696</c:v>
                </c:pt>
                <c:pt idx="373">
                  <c:v>39699</c:v>
                </c:pt>
                <c:pt idx="374">
                  <c:v>39700</c:v>
                </c:pt>
                <c:pt idx="375">
                  <c:v>39701</c:v>
                </c:pt>
                <c:pt idx="376">
                  <c:v>39702</c:v>
                </c:pt>
                <c:pt idx="377">
                  <c:v>39703</c:v>
                </c:pt>
                <c:pt idx="378">
                  <c:v>39706</c:v>
                </c:pt>
                <c:pt idx="379">
                  <c:v>39707</c:v>
                </c:pt>
                <c:pt idx="380">
                  <c:v>39708</c:v>
                </c:pt>
                <c:pt idx="381">
                  <c:v>39713</c:v>
                </c:pt>
                <c:pt idx="382">
                  <c:v>39714</c:v>
                </c:pt>
                <c:pt idx="383">
                  <c:v>39715</c:v>
                </c:pt>
                <c:pt idx="384">
                  <c:v>39716</c:v>
                </c:pt>
                <c:pt idx="385">
                  <c:v>39717</c:v>
                </c:pt>
                <c:pt idx="386">
                  <c:v>39721</c:v>
                </c:pt>
                <c:pt idx="387">
                  <c:v>39722</c:v>
                </c:pt>
                <c:pt idx="388">
                  <c:v>39723</c:v>
                </c:pt>
                <c:pt idx="389">
                  <c:v>39724</c:v>
                </c:pt>
                <c:pt idx="390">
                  <c:v>39727</c:v>
                </c:pt>
                <c:pt idx="391">
                  <c:v>39728</c:v>
                </c:pt>
                <c:pt idx="392">
                  <c:v>39729</c:v>
                </c:pt>
                <c:pt idx="393">
                  <c:v>39730</c:v>
                </c:pt>
                <c:pt idx="394">
                  <c:v>39731</c:v>
                </c:pt>
                <c:pt idx="395">
                  <c:v>39735</c:v>
                </c:pt>
                <c:pt idx="396">
                  <c:v>39736</c:v>
                </c:pt>
                <c:pt idx="397">
                  <c:v>39737</c:v>
                </c:pt>
                <c:pt idx="398">
                  <c:v>39738</c:v>
                </c:pt>
                <c:pt idx="399">
                  <c:v>39741</c:v>
                </c:pt>
                <c:pt idx="400">
                  <c:v>39742</c:v>
                </c:pt>
                <c:pt idx="401">
                  <c:v>39743</c:v>
                </c:pt>
                <c:pt idx="402">
                  <c:v>39744</c:v>
                </c:pt>
                <c:pt idx="403">
                  <c:v>39745</c:v>
                </c:pt>
                <c:pt idx="404">
                  <c:v>39748</c:v>
                </c:pt>
                <c:pt idx="405">
                  <c:v>39749</c:v>
                </c:pt>
                <c:pt idx="406">
                  <c:v>39750</c:v>
                </c:pt>
                <c:pt idx="407">
                  <c:v>39751</c:v>
                </c:pt>
                <c:pt idx="408">
                  <c:v>39752</c:v>
                </c:pt>
                <c:pt idx="409">
                  <c:v>39755</c:v>
                </c:pt>
                <c:pt idx="410">
                  <c:v>39756</c:v>
                </c:pt>
                <c:pt idx="411">
                  <c:v>39757</c:v>
                </c:pt>
                <c:pt idx="412">
                  <c:v>39758</c:v>
                </c:pt>
                <c:pt idx="413">
                  <c:v>39759</c:v>
                </c:pt>
                <c:pt idx="414">
                  <c:v>39762</c:v>
                </c:pt>
                <c:pt idx="415">
                  <c:v>39763</c:v>
                </c:pt>
                <c:pt idx="416">
                  <c:v>39764</c:v>
                </c:pt>
                <c:pt idx="417">
                  <c:v>39765</c:v>
                </c:pt>
                <c:pt idx="418">
                  <c:v>39766</c:v>
                </c:pt>
                <c:pt idx="419">
                  <c:v>39769</c:v>
                </c:pt>
                <c:pt idx="420">
                  <c:v>39770</c:v>
                </c:pt>
                <c:pt idx="421">
                  <c:v>39771</c:v>
                </c:pt>
                <c:pt idx="422">
                  <c:v>39772</c:v>
                </c:pt>
                <c:pt idx="423">
                  <c:v>39773</c:v>
                </c:pt>
                <c:pt idx="424">
                  <c:v>39776</c:v>
                </c:pt>
                <c:pt idx="425">
                  <c:v>39777</c:v>
                </c:pt>
                <c:pt idx="426">
                  <c:v>39778</c:v>
                </c:pt>
                <c:pt idx="427">
                  <c:v>39779</c:v>
                </c:pt>
                <c:pt idx="428">
                  <c:v>39780</c:v>
                </c:pt>
                <c:pt idx="429">
                  <c:v>39783</c:v>
                </c:pt>
                <c:pt idx="430">
                  <c:v>39784</c:v>
                </c:pt>
                <c:pt idx="431">
                  <c:v>39785</c:v>
                </c:pt>
                <c:pt idx="432">
                  <c:v>39786</c:v>
                </c:pt>
                <c:pt idx="433">
                  <c:v>39787</c:v>
                </c:pt>
                <c:pt idx="434">
                  <c:v>39790</c:v>
                </c:pt>
                <c:pt idx="435">
                  <c:v>39791</c:v>
                </c:pt>
                <c:pt idx="436">
                  <c:v>39792</c:v>
                </c:pt>
                <c:pt idx="437">
                  <c:v>39793</c:v>
                </c:pt>
                <c:pt idx="438">
                  <c:v>39794</c:v>
                </c:pt>
                <c:pt idx="439">
                  <c:v>39798</c:v>
                </c:pt>
                <c:pt idx="440">
                  <c:v>39799</c:v>
                </c:pt>
                <c:pt idx="441">
                  <c:v>39800</c:v>
                </c:pt>
                <c:pt idx="442">
                  <c:v>39801</c:v>
                </c:pt>
                <c:pt idx="443">
                  <c:v>39807</c:v>
                </c:pt>
                <c:pt idx="444">
                  <c:v>39819</c:v>
                </c:pt>
                <c:pt idx="445">
                  <c:v>39820</c:v>
                </c:pt>
                <c:pt idx="446">
                  <c:v>39821</c:v>
                </c:pt>
                <c:pt idx="447">
                  <c:v>39822</c:v>
                </c:pt>
                <c:pt idx="448">
                  <c:v>39825</c:v>
                </c:pt>
                <c:pt idx="449">
                  <c:v>39826</c:v>
                </c:pt>
                <c:pt idx="450">
                  <c:v>39827</c:v>
                </c:pt>
                <c:pt idx="451">
                  <c:v>39828</c:v>
                </c:pt>
                <c:pt idx="452">
                  <c:v>39829</c:v>
                </c:pt>
                <c:pt idx="453">
                  <c:v>39832</c:v>
                </c:pt>
                <c:pt idx="454">
                  <c:v>39833</c:v>
                </c:pt>
                <c:pt idx="455">
                  <c:v>39834</c:v>
                </c:pt>
                <c:pt idx="456">
                  <c:v>39835</c:v>
                </c:pt>
                <c:pt idx="457">
                  <c:v>39836</c:v>
                </c:pt>
                <c:pt idx="458">
                  <c:v>39839</c:v>
                </c:pt>
                <c:pt idx="459">
                  <c:v>39840</c:v>
                </c:pt>
                <c:pt idx="460">
                  <c:v>39841</c:v>
                </c:pt>
                <c:pt idx="461">
                  <c:v>39842</c:v>
                </c:pt>
                <c:pt idx="462">
                  <c:v>39843</c:v>
                </c:pt>
                <c:pt idx="463">
                  <c:v>39846</c:v>
                </c:pt>
                <c:pt idx="464">
                  <c:v>39847</c:v>
                </c:pt>
                <c:pt idx="465">
                  <c:v>39848</c:v>
                </c:pt>
                <c:pt idx="466">
                  <c:v>39849</c:v>
                </c:pt>
                <c:pt idx="467">
                  <c:v>39850</c:v>
                </c:pt>
                <c:pt idx="468">
                  <c:v>39853</c:v>
                </c:pt>
                <c:pt idx="469">
                  <c:v>39854</c:v>
                </c:pt>
                <c:pt idx="470">
                  <c:v>39855</c:v>
                </c:pt>
                <c:pt idx="471">
                  <c:v>39856</c:v>
                </c:pt>
                <c:pt idx="472">
                  <c:v>39857</c:v>
                </c:pt>
                <c:pt idx="473">
                  <c:v>39860</c:v>
                </c:pt>
                <c:pt idx="474">
                  <c:v>39861</c:v>
                </c:pt>
                <c:pt idx="475">
                  <c:v>39862</c:v>
                </c:pt>
                <c:pt idx="476">
                  <c:v>39863</c:v>
                </c:pt>
                <c:pt idx="477">
                  <c:v>39864</c:v>
                </c:pt>
                <c:pt idx="478">
                  <c:v>39867</c:v>
                </c:pt>
                <c:pt idx="479">
                  <c:v>39868</c:v>
                </c:pt>
                <c:pt idx="480">
                  <c:v>39869</c:v>
                </c:pt>
                <c:pt idx="481">
                  <c:v>39870</c:v>
                </c:pt>
                <c:pt idx="482">
                  <c:v>39871</c:v>
                </c:pt>
                <c:pt idx="483">
                  <c:v>39874</c:v>
                </c:pt>
                <c:pt idx="484">
                  <c:v>39875</c:v>
                </c:pt>
                <c:pt idx="485">
                  <c:v>39876</c:v>
                </c:pt>
                <c:pt idx="486">
                  <c:v>39877</c:v>
                </c:pt>
                <c:pt idx="487">
                  <c:v>39878</c:v>
                </c:pt>
                <c:pt idx="488">
                  <c:v>39881</c:v>
                </c:pt>
                <c:pt idx="489">
                  <c:v>39882</c:v>
                </c:pt>
                <c:pt idx="490">
                  <c:v>39884</c:v>
                </c:pt>
                <c:pt idx="491">
                  <c:v>39891</c:v>
                </c:pt>
                <c:pt idx="492">
                  <c:v>39892</c:v>
                </c:pt>
                <c:pt idx="493">
                  <c:v>39895</c:v>
                </c:pt>
                <c:pt idx="494">
                  <c:v>39896</c:v>
                </c:pt>
                <c:pt idx="495">
                  <c:v>39897</c:v>
                </c:pt>
                <c:pt idx="496">
                  <c:v>39898</c:v>
                </c:pt>
                <c:pt idx="497">
                  <c:v>39899</c:v>
                </c:pt>
                <c:pt idx="498">
                  <c:v>39902</c:v>
                </c:pt>
                <c:pt idx="499">
                  <c:v>39903</c:v>
                </c:pt>
                <c:pt idx="500">
                  <c:v>39904</c:v>
                </c:pt>
                <c:pt idx="501">
                  <c:v>39905</c:v>
                </c:pt>
                <c:pt idx="502">
                  <c:v>39906</c:v>
                </c:pt>
                <c:pt idx="503">
                  <c:v>39909</c:v>
                </c:pt>
                <c:pt idx="504">
                  <c:v>39910</c:v>
                </c:pt>
                <c:pt idx="505">
                  <c:v>39911</c:v>
                </c:pt>
                <c:pt idx="506">
                  <c:v>39912</c:v>
                </c:pt>
                <c:pt idx="507">
                  <c:v>39913</c:v>
                </c:pt>
                <c:pt idx="508">
                  <c:v>39916</c:v>
                </c:pt>
                <c:pt idx="509">
                  <c:v>39917</c:v>
                </c:pt>
                <c:pt idx="510">
                  <c:v>39918</c:v>
                </c:pt>
                <c:pt idx="511">
                  <c:v>39919</c:v>
                </c:pt>
                <c:pt idx="512">
                  <c:v>39923</c:v>
                </c:pt>
                <c:pt idx="513">
                  <c:v>39933</c:v>
                </c:pt>
                <c:pt idx="514">
                  <c:v>39934</c:v>
                </c:pt>
                <c:pt idx="515">
                  <c:v>39937</c:v>
                </c:pt>
                <c:pt idx="516">
                  <c:v>39938</c:v>
                </c:pt>
                <c:pt idx="517">
                  <c:v>39939</c:v>
                </c:pt>
                <c:pt idx="518">
                  <c:v>39940</c:v>
                </c:pt>
                <c:pt idx="519">
                  <c:v>39941</c:v>
                </c:pt>
                <c:pt idx="520">
                  <c:v>39944</c:v>
                </c:pt>
                <c:pt idx="521">
                  <c:v>39945</c:v>
                </c:pt>
                <c:pt idx="522">
                  <c:v>39946</c:v>
                </c:pt>
                <c:pt idx="523">
                  <c:v>39947</c:v>
                </c:pt>
                <c:pt idx="524">
                  <c:v>39948</c:v>
                </c:pt>
                <c:pt idx="525">
                  <c:v>39951</c:v>
                </c:pt>
                <c:pt idx="526">
                  <c:v>39952</c:v>
                </c:pt>
                <c:pt idx="527">
                  <c:v>39953</c:v>
                </c:pt>
                <c:pt idx="528">
                  <c:v>39954</c:v>
                </c:pt>
                <c:pt idx="529">
                  <c:v>39955</c:v>
                </c:pt>
                <c:pt idx="530">
                  <c:v>39958</c:v>
                </c:pt>
                <c:pt idx="531">
                  <c:v>39959</c:v>
                </c:pt>
                <c:pt idx="532">
                  <c:v>39960</c:v>
                </c:pt>
                <c:pt idx="533">
                  <c:v>39961</c:v>
                </c:pt>
                <c:pt idx="534">
                  <c:v>39962</c:v>
                </c:pt>
                <c:pt idx="535">
                  <c:v>39965</c:v>
                </c:pt>
                <c:pt idx="536">
                  <c:v>39966</c:v>
                </c:pt>
                <c:pt idx="537">
                  <c:v>39967</c:v>
                </c:pt>
                <c:pt idx="538">
                  <c:v>39968</c:v>
                </c:pt>
                <c:pt idx="539">
                  <c:v>39969</c:v>
                </c:pt>
                <c:pt idx="540">
                  <c:v>39972</c:v>
                </c:pt>
                <c:pt idx="541">
                  <c:v>39973</c:v>
                </c:pt>
                <c:pt idx="542">
                  <c:v>39974</c:v>
                </c:pt>
                <c:pt idx="543">
                  <c:v>39975</c:v>
                </c:pt>
                <c:pt idx="544">
                  <c:v>39976</c:v>
                </c:pt>
                <c:pt idx="545">
                  <c:v>39979</c:v>
                </c:pt>
                <c:pt idx="546">
                  <c:v>39980</c:v>
                </c:pt>
                <c:pt idx="547">
                  <c:v>39981</c:v>
                </c:pt>
                <c:pt idx="548">
                  <c:v>39982</c:v>
                </c:pt>
                <c:pt idx="549">
                  <c:v>39983</c:v>
                </c:pt>
                <c:pt idx="550">
                  <c:v>39986</c:v>
                </c:pt>
                <c:pt idx="551">
                  <c:v>39987</c:v>
                </c:pt>
                <c:pt idx="552">
                  <c:v>39988</c:v>
                </c:pt>
                <c:pt idx="553">
                  <c:v>39989</c:v>
                </c:pt>
                <c:pt idx="554">
                  <c:v>39990</c:v>
                </c:pt>
                <c:pt idx="555">
                  <c:v>39993</c:v>
                </c:pt>
                <c:pt idx="556">
                  <c:v>39994</c:v>
                </c:pt>
                <c:pt idx="557">
                  <c:v>39995</c:v>
                </c:pt>
                <c:pt idx="558">
                  <c:v>39996</c:v>
                </c:pt>
                <c:pt idx="559">
                  <c:v>39997</c:v>
                </c:pt>
                <c:pt idx="560">
                  <c:v>40000</c:v>
                </c:pt>
                <c:pt idx="561">
                  <c:v>40001</c:v>
                </c:pt>
                <c:pt idx="562">
                  <c:v>40002</c:v>
                </c:pt>
                <c:pt idx="563">
                  <c:v>40008</c:v>
                </c:pt>
                <c:pt idx="564">
                  <c:v>40009</c:v>
                </c:pt>
                <c:pt idx="565">
                  <c:v>40010</c:v>
                </c:pt>
                <c:pt idx="566">
                  <c:v>40011</c:v>
                </c:pt>
                <c:pt idx="567">
                  <c:v>40014</c:v>
                </c:pt>
                <c:pt idx="568">
                  <c:v>40015</c:v>
                </c:pt>
                <c:pt idx="569">
                  <c:v>40016</c:v>
                </c:pt>
                <c:pt idx="570">
                  <c:v>40018</c:v>
                </c:pt>
                <c:pt idx="571">
                  <c:v>40021</c:v>
                </c:pt>
                <c:pt idx="572">
                  <c:v>40022</c:v>
                </c:pt>
                <c:pt idx="573">
                  <c:v>40023</c:v>
                </c:pt>
                <c:pt idx="574">
                  <c:v>40024</c:v>
                </c:pt>
                <c:pt idx="575">
                  <c:v>40025</c:v>
                </c:pt>
                <c:pt idx="576">
                  <c:v>40028</c:v>
                </c:pt>
                <c:pt idx="577">
                  <c:v>40029</c:v>
                </c:pt>
                <c:pt idx="578">
                  <c:v>40030</c:v>
                </c:pt>
                <c:pt idx="579">
                  <c:v>40031</c:v>
                </c:pt>
                <c:pt idx="580">
                  <c:v>40032</c:v>
                </c:pt>
                <c:pt idx="581">
                  <c:v>40035</c:v>
                </c:pt>
                <c:pt idx="582">
                  <c:v>40036</c:v>
                </c:pt>
                <c:pt idx="583">
                  <c:v>40037</c:v>
                </c:pt>
                <c:pt idx="584">
                  <c:v>40038</c:v>
                </c:pt>
                <c:pt idx="585">
                  <c:v>40039</c:v>
                </c:pt>
                <c:pt idx="586">
                  <c:v>40044</c:v>
                </c:pt>
                <c:pt idx="587">
                  <c:v>40049</c:v>
                </c:pt>
                <c:pt idx="588">
                  <c:v>40050</c:v>
                </c:pt>
                <c:pt idx="589">
                  <c:v>40051</c:v>
                </c:pt>
                <c:pt idx="590">
                  <c:v>40052</c:v>
                </c:pt>
                <c:pt idx="591">
                  <c:v>40053</c:v>
                </c:pt>
                <c:pt idx="592">
                  <c:v>40056</c:v>
                </c:pt>
                <c:pt idx="593">
                  <c:v>40057</c:v>
                </c:pt>
                <c:pt idx="594">
                  <c:v>40063</c:v>
                </c:pt>
                <c:pt idx="595">
                  <c:v>40064</c:v>
                </c:pt>
                <c:pt idx="596">
                  <c:v>40065</c:v>
                </c:pt>
                <c:pt idx="597">
                  <c:v>40066</c:v>
                </c:pt>
                <c:pt idx="598">
                  <c:v>40067</c:v>
                </c:pt>
                <c:pt idx="599">
                  <c:v>40070</c:v>
                </c:pt>
                <c:pt idx="600">
                  <c:v>40072</c:v>
                </c:pt>
                <c:pt idx="601">
                  <c:v>40073</c:v>
                </c:pt>
                <c:pt idx="602">
                  <c:v>40074</c:v>
                </c:pt>
                <c:pt idx="603">
                  <c:v>40078</c:v>
                </c:pt>
                <c:pt idx="604">
                  <c:v>40079</c:v>
                </c:pt>
                <c:pt idx="605">
                  <c:v>40080</c:v>
                </c:pt>
                <c:pt idx="606">
                  <c:v>40088</c:v>
                </c:pt>
                <c:pt idx="607">
                  <c:v>40091</c:v>
                </c:pt>
                <c:pt idx="608">
                  <c:v>40092</c:v>
                </c:pt>
                <c:pt idx="609">
                  <c:v>40093</c:v>
                </c:pt>
                <c:pt idx="610">
                  <c:v>40094</c:v>
                </c:pt>
                <c:pt idx="611">
                  <c:v>40095</c:v>
                </c:pt>
                <c:pt idx="612">
                  <c:v>40098</c:v>
                </c:pt>
                <c:pt idx="613">
                  <c:v>40099</c:v>
                </c:pt>
                <c:pt idx="614">
                  <c:v>40100</c:v>
                </c:pt>
                <c:pt idx="615">
                  <c:v>40101</c:v>
                </c:pt>
                <c:pt idx="616">
                  <c:v>40107</c:v>
                </c:pt>
                <c:pt idx="617">
                  <c:v>40108</c:v>
                </c:pt>
                <c:pt idx="618">
                  <c:v>40109</c:v>
                </c:pt>
                <c:pt idx="619">
                  <c:v>40112</c:v>
                </c:pt>
                <c:pt idx="620">
                  <c:v>40113</c:v>
                </c:pt>
                <c:pt idx="621">
                  <c:v>40114</c:v>
                </c:pt>
                <c:pt idx="622">
                  <c:v>40115</c:v>
                </c:pt>
                <c:pt idx="623">
                  <c:v>40116</c:v>
                </c:pt>
                <c:pt idx="624">
                  <c:v>40119</c:v>
                </c:pt>
                <c:pt idx="625">
                  <c:v>40120</c:v>
                </c:pt>
                <c:pt idx="626">
                  <c:v>40121</c:v>
                </c:pt>
                <c:pt idx="627">
                  <c:v>40122</c:v>
                </c:pt>
                <c:pt idx="628">
                  <c:v>40123</c:v>
                </c:pt>
                <c:pt idx="629">
                  <c:v>40126</c:v>
                </c:pt>
                <c:pt idx="630">
                  <c:v>40127</c:v>
                </c:pt>
                <c:pt idx="631">
                  <c:v>40128</c:v>
                </c:pt>
                <c:pt idx="632">
                  <c:v>40129</c:v>
                </c:pt>
                <c:pt idx="633">
                  <c:v>40130</c:v>
                </c:pt>
                <c:pt idx="634">
                  <c:v>40133</c:v>
                </c:pt>
                <c:pt idx="635">
                  <c:v>40134</c:v>
                </c:pt>
                <c:pt idx="636">
                  <c:v>40135</c:v>
                </c:pt>
                <c:pt idx="637">
                  <c:v>40136</c:v>
                </c:pt>
                <c:pt idx="638">
                  <c:v>40137</c:v>
                </c:pt>
                <c:pt idx="639">
                  <c:v>40140</c:v>
                </c:pt>
                <c:pt idx="640">
                  <c:v>40141</c:v>
                </c:pt>
                <c:pt idx="641">
                  <c:v>40142</c:v>
                </c:pt>
                <c:pt idx="642">
                  <c:v>40143</c:v>
                </c:pt>
                <c:pt idx="643">
                  <c:v>40144</c:v>
                </c:pt>
                <c:pt idx="644">
                  <c:v>40147</c:v>
                </c:pt>
                <c:pt idx="645">
                  <c:v>40148</c:v>
                </c:pt>
                <c:pt idx="646">
                  <c:v>40149</c:v>
                </c:pt>
                <c:pt idx="647">
                  <c:v>40150</c:v>
                </c:pt>
                <c:pt idx="648">
                  <c:v>40151</c:v>
                </c:pt>
                <c:pt idx="649">
                  <c:v>40154</c:v>
                </c:pt>
                <c:pt idx="650">
                  <c:v>40155</c:v>
                </c:pt>
                <c:pt idx="651">
                  <c:v>40156</c:v>
                </c:pt>
                <c:pt idx="652">
                  <c:v>40157</c:v>
                </c:pt>
                <c:pt idx="653">
                  <c:v>40158</c:v>
                </c:pt>
                <c:pt idx="654">
                  <c:v>40161</c:v>
                </c:pt>
                <c:pt idx="655">
                  <c:v>40162</c:v>
                </c:pt>
                <c:pt idx="656">
                  <c:v>40163</c:v>
                </c:pt>
                <c:pt idx="657">
                  <c:v>40164</c:v>
                </c:pt>
                <c:pt idx="658">
                  <c:v>40165</c:v>
                </c:pt>
                <c:pt idx="659">
                  <c:v>40168</c:v>
                </c:pt>
                <c:pt idx="660">
                  <c:v>40169</c:v>
                </c:pt>
                <c:pt idx="661">
                  <c:v>40170</c:v>
                </c:pt>
                <c:pt idx="662">
                  <c:v>40171</c:v>
                </c:pt>
                <c:pt idx="663">
                  <c:v>40175</c:v>
                </c:pt>
                <c:pt idx="664">
                  <c:v>40176</c:v>
                </c:pt>
                <c:pt idx="665">
                  <c:v>40177</c:v>
                </c:pt>
                <c:pt idx="666">
                  <c:v>40178</c:v>
                </c:pt>
                <c:pt idx="667">
                  <c:v>40182</c:v>
                </c:pt>
                <c:pt idx="668">
                  <c:v>40183</c:v>
                </c:pt>
                <c:pt idx="669">
                  <c:v>40184</c:v>
                </c:pt>
                <c:pt idx="670">
                  <c:v>40185</c:v>
                </c:pt>
                <c:pt idx="671">
                  <c:v>40186</c:v>
                </c:pt>
                <c:pt idx="672">
                  <c:v>40189</c:v>
                </c:pt>
                <c:pt idx="673">
                  <c:v>40190</c:v>
                </c:pt>
                <c:pt idx="674">
                  <c:v>40191</c:v>
                </c:pt>
                <c:pt idx="675">
                  <c:v>40192</c:v>
                </c:pt>
                <c:pt idx="676">
                  <c:v>40193</c:v>
                </c:pt>
                <c:pt idx="677">
                  <c:v>40196</c:v>
                </c:pt>
                <c:pt idx="678">
                  <c:v>40197</c:v>
                </c:pt>
                <c:pt idx="679">
                  <c:v>40198</c:v>
                </c:pt>
                <c:pt idx="680">
                  <c:v>40199</c:v>
                </c:pt>
                <c:pt idx="681">
                  <c:v>40200</c:v>
                </c:pt>
                <c:pt idx="682">
                  <c:v>40203</c:v>
                </c:pt>
                <c:pt idx="683">
                  <c:v>40204</c:v>
                </c:pt>
                <c:pt idx="684">
                  <c:v>40205</c:v>
                </c:pt>
                <c:pt idx="685">
                  <c:v>40206</c:v>
                </c:pt>
                <c:pt idx="686">
                  <c:v>40207</c:v>
                </c:pt>
                <c:pt idx="687">
                  <c:v>40210</c:v>
                </c:pt>
                <c:pt idx="688">
                  <c:v>40211</c:v>
                </c:pt>
                <c:pt idx="689">
                  <c:v>40212</c:v>
                </c:pt>
                <c:pt idx="690">
                  <c:v>40213</c:v>
                </c:pt>
                <c:pt idx="691">
                  <c:v>40214</c:v>
                </c:pt>
                <c:pt idx="692">
                  <c:v>40217</c:v>
                </c:pt>
                <c:pt idx="693">
                  <c:v>40218</c:v>
                </c:pt>
                <c:pt idx="694">
                  <c:v>40219</c:v>
                </c:pt>
                <c:pt idx="695">
                  <c:v>40220</c:v>
                </c:pt>
                <c:pt idx="696">
                  <c:v>40221</c:v>
                </c:pt>
                <c:pt idx="697">
                  <c:v>40224</c:v>
                </c:pt>
                <c:pt idx="698">
                  <c:v>40225</c:v>
                </c:pt>
                <c:pt idx="699">
                  <c:v>40226</c:v>
                </c:pt>
                <c:pt idx="700">
                  <c:v>40227</c:v>
                </c:pt>
                <c:pt idx="701">
                  <c:v>40228</c:v>
                </c:pt>
                <c:pt idx="702">
                  <c:v>40231</c:v>
                </c:pt>
                <c:pt idx="703">
                  <c:v>40232</c:v>
                </c:pt>
                <c:pt idx="704">
                  <c:v>40233</c:v>
                </c:pt>
                <c:pt idx="705">
                  <c:v>40234</c:v>
                </c:pt>
                <c:pt idx="706">
                  <c:v>40235</c:v>
                </c:pt>
                <c:pt idx="707">
                  <c:v>40238</c:v>
                </c:pt>
                <c:pt idx="708">
                  <c:v>40239</c:v>
                </c:pt>
                <c:pt idx="709">
                  <c:v>40240</c:v>
                </c:pt>
                <c:pt idx="710">
                  <c:v>40241</c:v>
                </c:pt>
                <c:pt idx="711">
                  <c:v>40242</c:v>
                </c:pt>
                <c:pt idx="712">
                  <c:v>40245</c:v>
                </c:pt>
                <c:pt idx="713">
                  <c:v>40247</c:v>
                </c:pt>
                <c:pt idx="714">
                  <c:v>40248</c:v>
                </c:pt>
                <c:pt idx="715">
                  <c:v>40249</c:v>
                </c:pt>
                <c:pt idx="716">
                  <c:v>40252</c:v>
                </c:pt>
                <c:pt idx="717">
                  <c:v>40253</c:v>
                </c:pt>
                <c:pt idx="718">
                  <c:v>40254</c:v>
                </c:pt>
                <c:pt idx="719">
                  <c:v>40255</c:v>
                </c:pt>
                <c:pt idx="720">
                  <c:v>40256</c:v>
                </c:pt>
                <c:pt idx="721">
                  <c:v>40259</c:v>
                </c:pt>
                <c:pt idx="722">
                  <c:v>40260</c:v>
                </c:pt>
                <c:pt idx="723">
                  <c:v>40261</c:v>
                </c:pt>
                <c:pt idx="724">
                  <c:v>40262</c:v>
                </c:pt>
                <c:pt idx="725">
                  <c:v>40263</c:v>
                </c:pt>
                <c:pt idx="726">
                  <c:v>40266</c:v>
                </c:pt>
                <c:pt idx="727">
                  <c:v>40267</c:v>
                </c:pt>
                <c:pt idx="728">
                  <c:v>40268</c:v>
                </c:pt>
                <c:pt idx="729">
                  <c:v>40269</c:v>
                </c:pt>
                <c:pt idx="730">
                  <c:v>40270</c:v>
                </c:pt>
                <c:pt idx="731">
                  <c:v>40273</c:v>
                </c:pt>
                <c:pt idx="732">
                  <c:v>40274</c:v>
                </c:pt>
                <c:pt idx="733">
                  <c:v>40275</c:v>
                </c:pt>
                <c:pt idx="734">
                  <c:v>40276</c:v>
                </c:pt>
                <c:pt idx="735">
                  <c:v>40277</c:v>
                </c:pt>
                <c:pt idx="736">
                  <c:v>40280</c:v>
                </c:pt>
                <c:pt idx="737">
                  <c:v>40281</c:v>
                </c:pt>
                <c:pt idx="738">
                  <c:v>40282</c:v>
                </c:pt>
                <c:pt idx="739">
                  <c:v>40283</c:v>
                </c:pt>
                <c:pt idx="740">
                  <c:v>40284</c:v>
                </c:pt>
                <c:pt idx="741">
                  <c:v>40287</c:v>
                </c:pt>
                <c:pt idx="742">
                  <c:v>40288</c:v>
                </c:pt>
                <c:pt idx="743">
                  <c:v>40289</c:v>
                </c:pt>
                <c:pt idx="744">
                  <c:v>40290</c:v>
                </c:pt>
                <c:pt idx="745">
                  <c:v>40291</c:v>
                </c:pt>
                <c:pt idx="746">
                  <c:v>40294</c:v>
                </c:pt>
                <c:pt idx="747">
                  <c:v>40295</c:v>
                </c:pt>
                <c:pt idx="748">
                  <c:v>40296</c:v>
                </c:pt>
                <c:pt idx="749">
                  <c:v>40297</c:v>
                </c:pt>
                <c:pt idx="750">
                  <c:v>40298</c:v>
                </c:pt>
                <c:pt idx="751">
                  <c:v>40301</c:v>
                </c:pt>
                <c:pt idx="752">
                  <c:v>40302</c:v>
                </c:pt>
                <c:pt idx="753">
                  <c:v>40303</c:v>
                </c:pt>
                <c:pt idx="754">
                  <c:v>40304</c:v>
                </c:pt>
                <c:pt idx="755">
                  <c:v>40305</c:v>
                </c:pt>
                <c:pt idx="756">
                  <c:v>40308</c:v>
                </c:pt>
                <c:pt idx="757">
                  <c:v>40309</c:v>
                </c:pt>
                <c:pt idx="758">
                  <c:v>40310</c:v>
                </c:pt>
                <c:pt idx="759">
                  <c:v>40311</c:v>
                </c:pt>
                <c:pt idx="760">
                  <c:v>40312</c:v>
                </c:pt>
                <c:pt idx="761">
                  <c:v>40315</c:v>
                </c:pt>
                <c:pt idx="762">
                  <c:v>40316</c:v>
                </c:pt>
                <c:pt idx="763">
                  <c:v>40317</c:v>
                </c:pt>
                <c:pt idx="764">
                  <c:v>40318</c:v>
                </c:pt>
                <c:pt idx="765">
                  <c:v>40319</c:v>
                </c:pt>
                <c:pt idx="766">
                  <c:v>40322</c:v>
                </c:pt>
                <c:pt idx="767">
                  <c:v>40323</c:v>
                </c:pt>
                <c:pt idx="768">
                  <c:v>40324</c:v>
                </c:pt>
                <c:pt idx="769">
                  <c:v>40325</c:v>
                </c:pt>
                <c:pt idx="770">
                  <c:v>40326</c:v>
                </c:pt>
                <c:pt idx="771">
                  <c:v>40329</c:v>
                </c:pt>
                <c:pt idx="772">
                  <c:v>40330</c:v>
                </c:pt>
                <c:pt idx="773">
                  <c:v>40331</c:v>
                </c:pt>
                <c:pt idx="774">
                  <c:v>40332</c:v>
                </c:pt>
                <c:pt idx="775">
                  <c:v>40333</c:v>
                </c:pt>
                <c:pt idx="776">
                  <c:v>40336</c:v>
                </c:pt>
                <c:pt idx="777">
                  <c:v>40337</c:v>
                </c:pt>
                <c:pt idx="778">
                  <c:v>40338</c:v>
                </c:pt>
                <c:pt idx="779">
                  <c:v>40339</c:v>
                </c:pt>
                <c:pt idx="780">
                  <c:v>40340</c:v>
                </c:pt>
                <c:pt idx="781">
                  <c:v>40343</c:v>
                </c:pt>
                <c:pt idx="782">
                  <c:v>40344</c:v>
                </c:pt>
                <c:pt idx="783">
                  <c:v>40345</c:v>
                </c:pt>
                <c:pt idx="784">
                  <c:v>40346</c:v>
                </c:pt>
                <c:pt idx="785">
                  <c:v>40347</c:v>
                </c:pt>
                <c:pt idx="786">
                  <c:v>40350</c:v>
                </c:pt>
                <c:pt idx="787">
                  <c:v>40351</c:v>
                </c:pt>
                <c:pt idx="788">
                  <c:v>40352</c:v>
                </c:pt>
                <c:pt idx="789">
                  <c:v>40353</c:v>
                </c:pt>
                <c:pt idx="790">
                  <c:v>40354</c:v>
                </c:pt>
                <c:pt idx="791">
                  <c:v>40357</c:v>
                </c:pt>
                <c:pt idx="792">
                  <c:v>40358</c:v>
                </c:pt>
                <c:pt idx="793">
                  <c:v>40359</c:v>
                </c:pt>
                <c:pt idx="794">
                  <c:v>40360</c:v>
                </c:pt>
                <c:pt idx="795">
                  <c:v>40361</c:v>
                </c:pt>
                <c:pt idx="796">
                  <c:v>40364</c:v>
                </c:pt>
                <c:pt idx="797">
                  <c:v>40365</c:v>
                </c:pt>
                <c:pt idx="798">
                  <c:v>40366</c:v>
                </c:pt>
                <c:pt idx="799">
                  <c:v>40367</c:v>
                </c:pt>
                <c:pt idx="800">
                  <c:v>40368</c:v>
                </c:pt>
                <c:pt idx="801">
                  <c:v>40371</c:v>
                </c:pt>
                <c:pt idx="802">
                  <c:v>40372</c:v>
                </c:pt>
                <c:pt idx="803">
                  <c:v>40373</c:v>
                </c:pt>
                <c:pt idx="804">
                  <c:v>40374</c:v>
                </c:pt>
                <c:pt idx="805">
                  <c:v>40375</c:v>
                </c:pt>
                <c:pt idx="806">
                  <c:v>40378</c:v>
                </c:pt>
                <c:pt idx="807">
                  <c:v>40379</c:v>
                </c:pt>
                <c:pt idx="808">
                  <c:v>40380</c:v>
                </c:pt>
                <c:pt idx="809">
                  <c:v>40381</c:v>
                </c:pt>
                <c:pt idx="810">
                  <c:v>40382</c:v>
                </c:pt>
                <c:pt idx="811">
                  <c:v>40385</c:v>
                </c:pt>
                <c:pt idx="812">
                  <c:v>40386</c:v>
                </c:pt>
                <c:pt idx="813">
                  <c:v>40387</c:v>
                </c:pt>
                <c:pt idx="814">
                  <c:v>40388</c:v>
                </c:pt>
                <c:pt idx="815">
                  <c:v>40389</c:v>
                </c:pt>
                <c:pt idx="816">
                  <c:v>40392</c:v>
                </c:pt>
                <c:pt idx="817">
                  <c:v>40393</c:v>
                </c:pt>
                <c:pt idx="818">
                  <c:v>40394</c:v>
                </c:pt>
                <c:pt idx="819">
                  <c:v>40395</c:v>
                </c:pt>
                <c:pt idx="820">
                  <c:v>40396</c:v>
                </c:pt>
                <c:pt idx="821">
                  <c:v>40399</c:v>
                </c:pt>
                <c:pt idx="822">
                  <c:v>40400</c:v>
                </c:pt>
                <c:pt idx="823">
                  <c:v>40401</c:v>
                </c:pt>
                <c:pt idx="824">
                  <c:v>40402</c:v>
                </c:pt>
                <c:pt idx="825">
                  <c:v>40403</c:v>
                </c:pt>
                <c:pt idx="826">
                  <c:v>40406</c:v>
                </c:pt>
                <c:pt idx="827">
                  <c:v>40407</c:v>
                </c:pt>
                <c:pt idx="828">
                  <c:v>40408</c:v>
                </c:pt>
                <c:pt idx="829">
                  <c:v>40409</c:v>
                </c:pt>
                <c:pt idx="830">
                  <c:v>40410</c:v>
                </c:pt>
                <c:pt idx="831">
                  <c:v>40413</c:v>
                </c:pt>
                <c:pt idx="832">
                  <c:v>40414</c:v>
                </c:pt>
                <c:pt idx="833">
                  <c:v>40415</c:v>
                </c:pt>
                <c:pt idx="834">
                  <c:v>40416</c:v>
                </c:pt>
                <c:pt idx="835">
                  <c:v>40417</c:v>
                </c:pt>
                <c:pt idx="836">
                  <c:v>40420</c:v>
                </c:pt>
                <c:pt idx="837">
                  <c:v>40421</c:v>
                </c:pt>
                <c:pt idx="838">
                  <c:v>40422</c:v>
                </c:pt>
                <c:pt idx="839">
                  <c:v>40423</c:v>
                </c:pt>
                <c:pt idx="840">
                  <c:v>40424</c:v>
                </c:pt>
                <c:pt idx="841">
                  <c:v>40428</c:v>
                </c:pt>
                <c:pt idx="842">
                  <c:v>40429</c:v>
                </c:pt>
                <c:pt idx="843">
                  <c:v>40430</c:v>
                </c:pt>
                <c:pt idx="844">
                  <c:v>40431</c:v>
                </c:pt>
                <c:pt idx="845">
                  <c:v>40434</c:v>
                </c:pt>
                <c:pt idx="846">
                  <c:v>40435</c:v>
                </c:pt>
                <c:pt idx="847">
                  <c:v>40436</c:v>
                </c:pt>
                <c:pt idx="848">
                  <c:v>40437</c:v>
                </c:pt>
                <c:pt idx="849">
                  <c:v>40438</c:v>
                </c:pt>
                <c:pt idx="850">
                  <c:v>40441</c:v>
                </c:pt>
                <c:pt idx="851">
                  <c:v>40442</c:v>
                </c:pt>
                <c:pt idx="852">
                  <c:v>40443</c:v>
                </c:pt>
                <c:pt idx="853">
                  <c:v>40444</c:v>
                </c:pt>
                <c:pt idx="854">
                  <c:v>40445</c:v>
                </c:pt>
                <c:pt idx="855">
                  <c:v>40448</c:v>
                </c:pt>
                <c:pt idx="856">
                  <c:v>40449</c:v>
                </c:pt>
                <c:pt idx="857">
                  <c:v>40450</c:v>
                </c:pt>
                <c:pt idx="858">
                  <c:v>40451</c:v>
                </c:pt>
                <c:pt idx="859">
                  <c:v>40452</c:v>
                </c:pt>
                <c:pt idx="860">
                  <c:v>40455</c:v>
                </c:pt>
                <c:pt idx="861">
                  <c:v>40456</c:v>
                </c:pt>
                <c:pt idx="862">
                  <c:v>40457</c:v>
                </c:pt>
                <c:pt idx="863">
                  <c:v>40458</c:v>
                </c:pt>
                <c:pt idx="864">
                  <c:v>40459</c:v>
                </c:pt>
                <c:pt idx="865">
                  <c:v>40462</c:v>
                </c:pt>
                <c:pt idx="866">
                  <c:v>40463</c:v>
                </c:pt>
                <c:pt idx="867">
                  <c:v>40464</c:v>
                </c:pt>
                <c:pt idx="868">
                  <c:v>40465</c:v>
                </c:pt>
                <c:pt idx="869">
                  <c:v>40466</c:v>
                </c:pt>
                <c:pt idx="870">
                  <c:v>40469</c:v>
                </c:pt>
                <c:pt idx="871">
                  <c:v>40470</c:v>
                </c:pt>
                <c:pt idx="872">
                  <c:v>40471</c:v>
                </c:pt>
                <c:pt idx="873">
                  <c:v>40472</c:v>
                </c:pt>
                <c:pt idx="874">
                  <c:v>40473</c:v>
                </c:pt>
                <c:pt idx="875">
                  <c:v>40476</c:v>
                </c:pt>
                <c:pt idx="876">
                  <c:v>40477</c:v>
                </c:pt>
                <c:pt idx="877">
                  <c:v>40478</c:v>
                </c:pt>
                <c:pt idx="878">
                  <c:v>40479</c:v>
                </c:pt>
                <c:pt idx="879">
                  <c:v>40480</c:v>
                </c:pt>
                <c:pt idx="880">
                  <c:v>40483</c:v>
                </c:pt>
                <c:pt idx="881">
                  <c:v>40484</c:v>
                </c:pt>
                <c:pt idx="882">
                  <c:v>40485</c:v>
                </c:pt>
                <c:pt idx="883">
                  <c:v>40486</c:v>
                </c:pt>
                <c:pt idx="884">
                  <c:v>40487</c:v>
                </c:pt>
                <c:pt idx="885">
                  <c:v>40490</c:v>
                </c:pt>
                <c:pt idx="886">
                  <c:v>40491</c:v>
                </c:pt>
                <c:pt idx="887">
                  <c:v>40492</c:v>
                </c:pt>
                <c:pt idx="888">
                  <c:v>40493</c:v>
                </c:pt>
                <c:pt idx="889">
                  <c:v>40494</c:v>
                </c:pt>
                <c:pt idx="890">
                  <c:v>40497</c:v>
                </c:pt>
                <c:pt idx="891">
                  <c:v>40498</c:v>
                </c:pt>
                <c:pt idx="892">
                  <c:v>40499</c:v>
                </c:pt>
                <c:pt idx="893">
                  <c:v>40500</c:v>
                </c:pt>
                <c:pt idx="894">
                  <c:v>40501</c:v>
                </c:pt>
                <c:pt idx="895">
                  <c:v>40504</c:v>
                </c:pt>
                <c:pt idx="896">
                  <c:v>40505</c:v>
                </c:pt>
                <c:pt idx="897">
                  <c:v>40506</c:v>
                </c:pt>
                <c:pt idx="898">
                  <c:v>40507</c:v>
                </c:pt>
                <c:pt idx="899">
                  <c:v>40508</c:v>
                </c:pt>
                <c:pt idx="900">
                  <c:v>40511</c:v>
                </c:pt>
                <c:pt idx="901">
                  <c:v>40512</c:v>
                </c:pt>
                <c:pt idx="902">
                  <c:v>40513</c:v>
                </c:pt>
                <c:pt idx="903">
                  <c:v>40514</c:v>
                </c:pt>
                <c:pt idx="904">
                  <c:v>40515</c:v>
                </c:pt>
                <c:pt idx="905">
                  <c:v>40518</c:v>
                </c:pt>
                <c:pt idx="906">
                  <c:v>40519</c:v>
                </c:pt>
                <c:pt idx="907">
                  <c:v>40520</c:v>
                </c:pt>
                <c:pt idx="908">
                  <c:v>40525</c:v>
                </c:pt>
                <c:pt idx="909">
                  <c:v>40526</c:v>
                </c:pt>
                <c:pt idx="910">
                  <c:v>40527</c:v>
                </c:pt>
                <c:pt idx="911">
                  <c:v>40528</c:v>
                </c:pt>
                <c:pt idx="912">
                  <c:v>40529</c:v>
                </c:pt>
                <c:pt idx="913">
                  <c:v>40532</c:v>
                </c:pt>
                <c:pt idx="914">
                  <c:v>40533</c:v>
                </c:pt>
                <c:pt idx="915">
                  <c:v>40534</c:v>
                </c:pt>
                <c:pt idx="916">
                  <c:v>40535</c:v>
                </c:pt>
                <c:pt idx="917">
                  <c:v>40536</c:v>
                </c:pt>
                <c:pt idx="918">
                  <c:v>40539</c:v>
                </c:pt>
                <c:pt idx="919">
                  <c:v>40540</c:v>
                </c:pt>
                <c:pt idx="920">
                  <c:v>40541</c:v>
                </c:pt>
                <c:pt idx="921">
                  <c:v>40542</c:v>
                </c:pt>
                <c:pt idx="922">
                  <c:v>40543</c:v>
                </c:pt>
                <c:pt idx="923">
                  <c:v>40546</c:v>
                </c:pt>
                <c:pt idx="924">
                  <c:v>40547</c:v>
                </c:pt>
                <c:pt idx="925">
                  <c:v>40548</c:v>
                </c:pt>
                <c:pt idx="926">
                  <c:v>40549</c:v>
                </c:pt>
                <c:pt idx="927">
                  <c:v>40550</c:v>
                </c:pt>
                <c:pt idx="928">
                  <c:v>40553</c:v>
                </c:pt>
                <c:pt idx="929">
                  <c:v>40554</c:v>
                </c:pt>
                <c:pt idx="930">
                  <c:v>40555</c:v>
                </c:pt>
                <c:pt idx="931">
                  <c:v>40556</c:v>
                </c:pt>
                <c:pt idx="932">
                  <c:v>40557</c:v>
                </c:pt>
                <c:pt idx="933">
                  <c:v>40560</c:v>
                </c:pt>
                <c:pt idx="934">
                  <c:v>40561</c:v>
                </c:pt>
                <c:pt idx="935">
                  <c:v>40562</c:v>
                </c:pt>
                <c:pt idx="936">
                  <c:v>40563</c:v>
                </c:pt>
                <c:pt idx="937">
                  <c:v>40564</c:v>
                </c:pt>
                <c:pt idx="938">
                  <c:v>40567</c:v>
                </c:pt>
                <c:pt idx="939">
                  <c:v>40568</c:v>
                </c:pt>
                <c:pt idx="940">
                  <c:v>40569</c:v>
                </c:pt>
                <c:pt idx="941">
                  <c:v>40570</c:v>
                </c:pt>
                <c:pt idx="942">
                  <c:v>40571</c:v>
                </c:pt>
                <c:pt idx="943">
                  <c:v>40574</c:v>
                </c:pt>
                <c:pt idx="944">
                  <c:v>40575</c:v>
                </c:pt>
                <c:pt idx="945">
                  <c:v>40576</c:v>
                </c:pt>
                <c:pt idx="946">
                  <c:v>40577</c:v>
                </c:pt>
                <c:pt idx="947">
                  <c:v>40578</c:v>
                </c:pt>
                <c:pt idx="948">
                  <c:v>40581</c:v>
                </c:pt>
                <c:pt idx="949">
                  <c:v>40582</c:v>
                </c:pt>
                <c:pt idx="950">
                  <c:v>40583</c:v>
                </c:pt>
                <c:pt idx="951">
                  <c:v>40584</c:v>
                </c:pt>
                <c:pt idx="952">
                  <c:v>40585</c:v>
                </c:pt>
                <c:pt idx="953">
                  <c:v>40588</c:v>
                </c:pt>
                <c:pt idx="954">
                  <c:v>40589</c:v>
                </c:pt>
                <c:pt idx="955">
                  <c:v>40590</c:v>
                </c:pt>
                <c:pt idx="956">
                  <c:v>40591</c:v>
                </c:pt>
                <c:pt idx="957">
                  <c:v>40592</c:v>
                </c:pt>
                <c:pt idx="958">
                  <c:v>40595</c:v>
                </c:pt>
                <c:pt idx="959">
                  <c:v>40596</c:v>
                </c:pt>
                <c:pt idx="960">
                  <c:v>40597</c:v>
                </c:pt>
                <c:pt idx="961">
                  <c:v>40598</c:v>
                </c:pt>
                <c:pt idx="962">
                  <c:v>40599</c:v>
                </c:pt>
                <c:pt idx="963">
                  <c:v>40602</c:v>
                </c:pt>
                <c:pt idx="964">
                  <c:v>40603</c:v>
                </c:pt>
                <c:pt idx="965">
                  <c:v>40604</c:v>
                </c:pt>
                <c:pt idx="966">
                  <c:v>40605</c:v>
                </c:pt>
                <c:pt idx="967">
                  <c:v>40606</c:v>
                </c:pt>
                <c:pt idx="968">
                  <c:v>40609</c:v>
                </c:pt>
                <c:pt idx="969">
                  <c:v>40610</c:v>
                </c:pt>
                <c:pt idx="970">
                  <c:v>40611</c:v>
                </c:pt>
                <c:pt idx="971">
                  <c:v>40612</c:v>
                </c:pt>
                <c:pt idx="972">
                  <c:v>40613</c:v>
                </c:pt>
                <c:pt idx="973">
                  <c:v>40616</c:v>
                </c:pt>
                <c:pt idx="974">
                  <c:v>40617</c:v>
                </c:pt>
                <c:pt idx="975">
                  <c:v>40618</c:v>
                </c:pt>
                <c:pt idx="976">
                  <c:v>40619</c:v>
                </c:pt>
                <c:pt idx="977">
                  <c:v>40620</c:v>
                </c:pt>
                <c:pt idx="978">
                  <c:v>40623</c:v>
                </c:pt>
                <c:pt idx="979">
                  <c:v>40624</c:v>
                </c:pt>
                <c:pt idx="980">
                  <c:v>40625</c:v>
                </c:pt>
                <c:pt idx="981">
                  <c:v>40626</c:v>
                </c:pt>
                <c:pt idx="982">
                  <c:v>40627</c:v>
                </c:pt>
                <c:pt idx="983">
                  <c:v>40630</c:v>
                </c:pt>
                <c:pt idx="984">
                  <c:v>40631</c:v>
                </c:pt>
                <c:pt idx="985">
                  <c:v>40632</c:v>
                </c:pt>
                <c:pt idx="986">
                  <c:v>40633</c:v>
                </c:pt>
                <c:pt idx="987">
                  <c:v>40634</c:v>
                </c:pt>
                <c:pt idx="988">
                  <c:v>40637</c:v>
                </c:pt>
                <c:pt idx="989">
                  <c:v>40638</c:v>
                </c:pt>
                <c:pt idx="990">
                  <c:v>40639</c:v>
                </c:pt>
                <c:pt idx="991">
                  <c:v>40640</c:v>
                </c:pt>
                <c:pt idx="992">
                  <c:v>40641</c:v>
                </c:pt>
                <c:pt idx="993">
                  <c:v>40644</c:v>
                </c:pt>
                <c:pt idx="994">
                  <c:v>40645</c:v>
                </c:pt>
                <c:pt idx="995">
                  <c:v>40646</c:v>
                </c:pt>
                <c:pt idx="996">
                  <c:v>40647</c:v>
                </c:pt>
                <c:pt idx="997">
                  <c:v>40648</c:v>
                </c:pt>
                <c:pt idx="998">
                  <c:v>40651</c:v>
                </c:pt>
                <c:pt idx="999">
                  <c:v>40652</c:v>
                </c:pt>
                <c:pt idx="1000">
                  <c:v>40653</c:v>
                </c:pt>
                <c:pt idx="1001">
                  <c:v>40654</c:v>
                </c:pt>
                <c:pt idx="1002">
                  <c:v>40655</c:v>
                </c:pt>
                <c:pt idx="1003">
                  <c:v>40658</c:v>
                </c:pt>
                <c:pt idx="1004">
                  <c:v>40659</c:v>
                </c:pt>
                <c:pt idx="1005">
                  <c:v>40660</c:v>
                </c:pt>
                <c:pt idx="1006">
                  <c:v>40661</c:v>
                </c:pt>
                <c:pt idx="1007">
                  <c:v>40662</c:v>
                </c:pt>
                <c:pt idx="1008">
                  <c:v>40665</c:v>
                </c:pt>
                <c:pt idx="1009">
                  <c:v>40666</c:v>
                </c:pt>
                <c:pt idx="1010">
                  <c:v>40667</c:v>
                </c:pt>
                <c:pt idx="1011">
                  <c:v>40668</c:v>
                </c:pt>
                <c:pt idx="1012">
                  <c:v>40669</c:v>
                </c:pt>
                <c:pt idx="1013">
                  <c:v>40672</c:v>
                </c:pt>
                <c:pt idx="1014">
                  <c:v>40673</c:v>
                </c:pt>
                <c:pt idx="1015">
                  <c:v>40674</c:v>
                </c:pt>
                <c:pt idx="1016">
                  <c:v>40675</c:v>
                </c:pt>
                <c:pt idx="1017">
                  <c:v>40676</c:v>
                </c:pt>
                <c:pt idx="1018">
                  <c:v>40679</c:v>
                </c:pt>
                <c:pt idx="1019">
                  <c:v>40680</c:v>
                </c:pt>
                <c:pt idx="1020">
                  <c:v>40681</c:v>
                </c:pt>
                <c:pt idx="1021">
                  <c:v>40682</c:v>
                </c:pt>
                <c:pt idx="1022">
                  <c:v>40683</c:v>
                </c:pt>
                <c:pt idx="1023">
                  <c:v>40686</c:v>
                </c:pt>
                <c:pt idx="1024">
                  <c:v>40687</c:v>
                </c:pt>
                <c:pt idx="1025">
                  <c:v>40688</c:v>
                </c:pt>
                <c:pt idx="1026">
                  <c:v>40689</c:v>
                </c:pt>
                <c:pt idx="1027">
                  <c:v>40690</c:v>
                </c:pt>
                <c:pt idx="1028">
                  <c:v>40693</c:v>
                </c:pt>
                <c:pt idx="1029">
                  <c:v>40694</c:v>
                </c:pt>
                <c:pt idx="1030">
                  <c:v>40695</c:v>
                </c:pt>
                <c:pt idx="1031">
                  <c:v>40696</c:v>
                </c:pt>
                <c:pt idx="1032">
                  <c:v>40697</c:v>
                </c:pt>
                <c:pt idx="1033">
                  <c:v>40700</c:v>
                </c:pt>
                <c:pt idx="1034">
                  <c:v>40701</c:v>
                </c:pt>
                <c:pt idx="1035">
                  <c:v>40702</c:v>
                </c:pt>
                <c:pt idx="1036">
                  <c:v>40703</c:v>
                </c:pt>
                <c:pt idx="1037">
                  <c:v>40704</c:v>
                </c:pt>
                <c:pt idx="1038">
                  <c:v>40707</c:v>
                </c:pt>
                <c:pt idx="1039">
                  <c:v>40708</c:v>
                </c:pt>
                <c:pt idx="1040">
                  <c:v>40709</c:v>
                </c:pt>
                <c:pt idx="1041">
                  <c:v>40710</c:v>
                </c:pt>
                <c:pt idx="1042">
                  <c:v>40711</c:v>
                </c:pt>
                <c:pt idx="1043">
                  <c:v>40714</c:v>
                </c:pt>
                <c:pt idx="1044">
                  <c:v>40715</c:v>
                </c:pt>
                <c:pt idx="1045">
                  <c:v>40716</c:v>
                </c:pt>
                <c:pt idx="1046">
                  <c:v>40717</c:v>
                </c:pt>
                <c:pt idx="1047">
                  <c:v>40718</c:v>
                </c:pt>
                <c:pt idx="1048">
                  <c:v>40721</c:v>
                </c:pt>
                <c:pt idx="1049">
                  <c:v>40722</c:v>
                </c:pt>
                <c:pt idx="1050">
                  <c:v>40723</c:v>
                </c:pt>
                <c:pt idx="1051">
                  <c:v>40724</c:v>
                </c:pt>
                <c:pt idx="1052">
                  <c:v>40725</c:v>
                </c:pt>
                <c:pt idx="1053">
                  <c:v>40728</c:v>
                </c:pt>
                <c:pt idx="1054">
                  <c:v>40729</c:v>
                </c:pt>
                <c:pt idx="1055">
                  <c:v>40730</c:v>
                </c:pt>
                <c:pt idx="1056">
                  <c:v>40731</c:v>
                </c:pt>
                <c:pt idx="1057">
                  <c:v>40732</c:v>
                </c:pt>
                <c:pt idx="1058">
                  <c:v>40735</c:v>
                </c:pt>
                <c:pt idx="1059">
                  <c:v>40736</c:v>
                </c:pt>
                <c:pt idx="1060">
                  <c:v>40737</c:v>
                </c:pt>
                <c:pt idx="1061">
                  <c:v>40738</c:v>
                </c:pt>
                <c:pt idx="1062">
                  <c:v>40739</c:v>
                </c:pt>
                <c:pt idx="1063">
                  <c:v>40742</c:v>
                </c:pt>
                <c:pt idx="1064">
                  <c:v>40743</c:v>
                </c:pt>
                <c:pt idx="1065">
                  <c:v>40744</c:v>
                </c:pt>
                <c:pt idx="1066">
                  <c:v>40745</c:v>
                </c:pt>
                <c:pt idx="1067">
                  <c:v>40746</c:v>
                </c:pt>
                <c:pt idx="1068">
                  <c:v>40749</c:v>
                </c:pt>
                <c:pt idx="1069">
                  <c:v>40750</c:v>
                </c:pt>
                <c:pt idx="1070">
                  <c:v>40751</c:v>
                </c:pt>
                <c:pt idx="1071">
                  <c:v>40752</c:v>
                </c:pt>
                <c:pt idx="1072">
                  <c:v>40753</c:v>
                </c:pt>
                <c:pt idx="1073">
                  <c:v>40756</c:v>
                </c:pt>
                <c:pt idx="1074">
                  <c:v>40757</c:v>
                </c:pt>
                <c:pt idx="1075">
                  <c:v>40758</c:v>
                </c:pt>
                <c:pt idx="1076">
                  <c:v>40759</c:v>
                </c:pt>
                <c:pt idx="1077">
                  <c:v>40760</c:v>
                </c:pt>
                <c:pt idx="1078">
                  <c:v>40763</c:v>
                </c:pt>
                <c:pt idx="1079">
                  <c:v>40764</c:v>
                </c:pt>
                <c:pt idx="1080">
                  <c:v>40765</c:v>
                </c:pt>
                <c:pt idx="1081">
                  <c:v>40766</c:v>
                </c:pt>
                <c:pt idx="1082">
                  <c:v>40767</c:v>
                </c:pt>
                <c:pt idx="1083">
                  <c:v>40770</c:v>
                </c:pt>
                <c:pt idx="1084">
                  <c:v>40771</c:v>
                </c:pt>
                <c:pt idx="1085">
                  <c:v>40772</c:v>
                </c:pt>
                <c:pt idx="1086">
                  <c:v>40773</c:v>
                </c:pt>
                <c:pt idx="1087">
                  <c:v>40774</c:v>
                </c:pt>
                <c:pt idx="1088">
                  <c:v>40777</c:v>
                </c:pt>
                <c:pt idx="1089">
                  <c:v>40779</c:v>
                </c:pt>
                <c:pt idx="1090">
                  <c:v>40780</c:v>
                </c:pt>
                <c:pt idx="1091">
                  <c:v>40781</c:v>
                </c:pt>
                <c:pt idx="1092">
                  <c:v>40784</c:v>
                </c:pt>
                <c:pt idx="1093">
                  <c:v>40785</c:v>
                </c:pt>
                <c:pt idx="1094">
                  <c:v>40786</c:v>
                </c:pt>
                <c:pt idx="1095">
                  <c:v>40787</c:v>
                </c:pt>
                <c:pt idx="1096">
                  <c:v>40788</c:v>
                </c:pt>
                <c:pt idx="1097">
                  <c:v>40791</c:v>
                </c:pt>
                <c:pt idx="1098">
                  <c:v>40792</c:v>
                </c:pt>
                <c:pt idx="1099">
                  <c:v>40793</c:v>
                </c:pt>
                <c:pt idx="1100">
                  <c:v>40794</c:v>
                </c:pt>
                <c:pt idx="1101">
                  <c:v>40795</c:v>
                </c:pt>
                <c:pt idx="1102">
                  <c:v>40798</c:v>
                </c:pt>
                <c:pt idx="1103">
                  <c:v>40799</c:v>
                </c:pt>
                <c:pt idx="1104">
                  <c:v>40800</c:v>
                </c:pt>
                <c:pt idx="1105">
                  <c:v>40801</c:v>
                </c:pt>
                <c:pt idx="1106">
                  <c:v>40802</c:v>
                </c:pt>
                <c:pt idx="1107">
                  <c:v>40805</c:v>
                </c:pt>
                <c:pt idx="1108">
                  <c:v>40806</c:v>
                </c:pt>
                <c:pt idx="1109">
                  <c:v>40807</c:v>
                </c:pt>
                <c:pt idx="1110">
                  <c:v>40808</c:v>
                </c:pt>
                <c:pt idx="1111">
                  <c:v>40809</c:v>
                </c:pt>
                <c:pt idx="1112">
                  <c:v>40812</c:v>
                </c:pt>
                <c:pt idx="1113">
                  <c:v>40813</c:v>
                </c:pt>
                <c:pt idx="1114">
                  <c:v>40814</c:v>
                </c:pt>
                <c:pt idx="1115">
                  <c:v>40815</c:v>
                </c:pt>
                <c:pt idx="1116">
                  <c:v>40816</c:v>
                </c:pt>
                <c:pt idx="1117">
                  <c:v>40820</c:v>
                </c:pt>
                <c:pt idx="1118">
                  <c:v>40821</c:v>
                </c:pt>
                <c:pt idx="1119">
                  <c:v>40822</c:v>
                </c:pt>
                <c:pt idx="1120">
                  <c:v>40823</c:v>
                </c:pt>
                <c:pt idx="1121">
                  <c:v>40826</c:v>
                </c:pt>
                <c:pt idx="1122">
                  <c:v>40827</c:v>
                </c:pt>
                <c:pt idx="1123">
                  <c:v>40828</c:v>
                </c:pt>
                <c:pt idx="1124">
                  <c:v>40829</c:v>
                </c:pt>
                <c:pt idx="1125">
                  <c:v>40830</c:v>
                </c:pt>
                <c:pt idx="1126">
                  <c:v>40833</c:v>
                </c:pt>
                <c:pt idx="1127">
                  <c:v>40834</c:v>
                </c:pt>
                <c:pt idx="1128">
                  <c:v>40835</c:v>
                </c:pt>
                <c:pt idx="1129">
                  <c:v>40836</c:v>
                </c:pt>
                <c:pt idx="1130">
                  <c:v>40837</c:v>
                </c:pt>
                <c:pt idx="1131">
                  <c:v>40840</c:v>
                </c:pt>
                <c:pt idx="1132">
                  <c:v>40841</c:v>
                </c:pt>
                <c:pt idx="1133">
                  <c:v>40842</c:v>
                </c:pt>
                <c:pt idx="1134">
                  <c:v>40843</c:v>
                </c:pt>
                <c:pt idx="1135">
                  <c:v>40844</c:v>
                </c:pt>
                <c:pt idx="1136">
                  <c:v>40847</c:v>
                </c:pt>
                <c:pt idx="1137">
                  <c:v>40848</c:v>
                </c:pt>
                <c:pt idx="1138">
                  <c:v>40849</c:v>
                </c:pt>
                <c:pt idx="1139">
                  <c:v>40850</c:v>
                </c:pt>
                <c:pt idx="1140">
                  <c:v>40851</c:v>
                </c:pt>
                <c:pt idx="1141">
                  <c:v>40854</c:v>
                </c:pt>
                <c:pt idx="1142">
                  <c:v>40855</c:v>
                </c:pt>
                <c:pt idx="1143">
                  <c:v>40856</c:v>
                </c:pt>
                <c:pt idx="1144">
                  <c:v>40857</c:v>
                </c:pt>
                <c:pt idx="1145">
                  <c:v>40858</c:v>
                </c:pt>
                <c:pt idx="1146">
                  <c:v>40861</c:v>
                </c:pt>
                <c:pt idx="1147">
                  <c:v>40862</c:v>
                </c:pt>
                <c:pt idx="1148">
                  <c:v>40863</c:v>
                </c:pt>
                <c:pt idx="1149">
                  <c:v>40864</c:v>
                </c:pt>
                <c:pt idx="1150">
                  <c:v>40865</c:v>
                </c:pt>
                <c:pt idx="1151">
                  <c:v>40868</c:v>
                </c:pt>
                <c:pt idx="1152">
                  <c:v>40869</c:v>
                </c:pt>
                <c:pt idx="1153">
                  <c:v>40870</c:v>
                </c:pt>
                <c:pt idx="1154">
                  <c:v>40871</c:v>
                </c:pt>
                <c:pt idx="1155">
                  <c:v>40872</c:v>
                </c:pt>
                <c:pt idx="1156">
                  <c:v>40875</c:v>
                </c:pt>
                <c:pt idx="1157">
                  <c:v>40876</c:v>
                </c:pt>
                <c:pt idx="1158">
                  <c:v>40877</c:v>
                </c:pt>
                <c:pt idx="1159">
                  <c:v>40878</c:v>
                </c:pt>
                <c:pt idx="1160">
                  <c:v>40879</c:v>
                </c:pt>
                <c:pt idx="1161">
                  <c:v>40882</c:v>
                </c:pt>
                <c:pt idx="1162">
                  <c:v>40883</c:v>
                </c:pt>
                <c:pt idx="1163">
                  <c:v>40884</c:v>
                </c:pt>
                <c:pt idx="1164">
                  <c:v>40885</c:v>
                </c:pt>
                <c:pt idx="1165">
                  <c:v>40886</c:v>
                </c:pt>
                <c:pt idx="1166">
                  <c:v>40889</c:v>
                </c:pt>
                <c:pt idx="1167">
                  <c:v>40890</c:v>
                </c:pt>
                <c:pt idx="1168">
                  <c:v>40891</c:v>
                </c:pt>
                <c:pt idx="1169">
                  <c:v>40892</c:v>
                </c:pt>
                <c:pt idx="1170">
                  <c:v>40893</c:v>
                </c:pt>
                <c:pt idx="1171">
                  <c:v>40896</c:v>
                </c:pt>
                <c:pt idx="1172">
                  <c:v>40897</c:v>
                </c:pt>
                <c:pt idx="1173">
                  <c:v>40898</c:v>
                </c:pt>
                <c:pt idx="1174">
                  <c:v>40899</c:v>
                </c:pt>
                <c:pt idx="1175">
                  <c:v>40900</c:v>
                </c:pt>
                <c:pt idx="1176">
                  <c:v>40903</c:v>
                </c:pt>
                <c:pt idx="1177">
                  <c:v>40904</c:v>
                </c:pt>
                <c:pt idx="1178">
                  <c:v>40905</c:v>
                </c:pt>
                <c:pt idx="1179">
                  <c:v>40906</c:v>
                </c:pt>
                <c:pt idx="1180">
                  <c:v>40907</c:v>
                </c:pt>
                <c:pt idx="1181">
                  <c:v>40910</c:v>
                </c:pt>
                <c:pt idx="1182">
                  <c:v>40911</c:v>
                </c:pt>
                <c:pt idx="1183">
                  <c:v>40912</c:v>
                </c:pt>
                <c:pt idx="1184">
                  <c:v>40913</c:v>
                </c:pt>
                <c:pt idx="1185">
                  <c:v>40914</c:v>
                </c:pt>
                <c:pt idx="1186">
                  <c:v>40917</c:v>
                </c:pt>
                <c:pt idx="1187">
                  <c:v>40918</c:v>
                </c:pt>
                <c:pt idx="1188">
                  <c:v>40919</c:v>
                </c:pt>
                <c:pt idx="1189">
                  <c:v>40920</c:v>
                </c:pt>
                <c:pt idx="1190">
                  <c:v>40921</c:v>
                </c:pt>
                <c:pt idx="1191">
                  <c:v>40924</c:v>
                </c:pt>
                <c:pt idx="1192">
                  <c:v>40925</c:v>
                </c:pt>
                <c:pt idx="1193">
                  <c:v>40926</c:v>
                </c:pt>
                <c:pt idx="1194">
                  <c:v>40927</c:v>
                </c:pt>
                <c:pt idx="1195">
                  <c:v>40928</c:v>
                </c:pt>
                <c:pt idx="1196">
                  <c:v>40931</c:v>
                </c:pt>
                <c:pt idx="1197">
                  <c:v>40932</c:v>
                </c:pt>
                <c:pt idx="1198">
                  <c:v>40933</c:v>
                </c:pt>
                <c:pt idx="1199">
                  <c:v>40934</c:v>
                </c:pt>
                <c:pt idx="1200">
                  <c:v>40935</c:v>
                </c:pt>
                <c:pt idx="1201">
                  <c:v>40938</c:v>
                </c:pt>
                <c:pt idx="1202">
                  <c:v>40939</c:v>
                </c:pt>
                <c:pt idx="1203">
                  <c:v>40940</c:v>
                </c:pt>
                <c:pt idx="1204">
                  <c:v>40941</c:v>
                </c:pt>
                <c:pt idx="1205">
                  <c:v>40942</c:v>
                </c:pt>
                <c:pt idx="1206">
                  <c:v>40945</c:v>
                </c:pt>
                <c:pt idx="1207">
                  <c:v>40946</c:v>
                </c:pt>
                <c:pt idx="1208">
                  <c:v>40947</c:v>
                </c:pt>
                <c:pt idx="1209">
                  <c:v>40948</c:v>
                </c:pt>
                <c:pt idx="1210">
                  <c:v>40949</c:v>
                </c:pt>
                <c:pt idx="1211">
                  <c:v>40952</c:v>
                </c:pt>
                <c:pt idx="1212">
                  <c:v>40953</c:v>
                </c:pt>
                <c:pt idx="1213">
                  <c:v>40954</c:v>
                </c:pt>
                <c:pt idx="1214">
                  <c:v>40955</c:v>
                </c:pt>
                <c:pt idx="1215">
                  <c:v>40956</c:v>
                </c:pt>
                <c:pt idx="1216">
                  <c:v>40959</c:v>
                </c:pt>
                <c:pt idx="1217">
                  <c:v>40960</c:v>
                </c:pt>
                <c:pt idx="1218">
                  <c:v>40961</c:v>
                </c:pt>
                <c:pt idx="1219">
                  <c:v>40962</c:v>
                </c:pt>
                <c:pt idx="1220">
                  <c:v>40963</c:v>
                </c:pt>
                <c:pt idx="1221">
                  <c:v>40966</c:v>
                </c:pt>
                <c:pt idx="1222">
                  <c:v>40967</c:v>
                </c:pt>
                <c:pt idx="1223">
                  <c:v>40968</c:v>
                </c:pt>
                <c:pt idx="1224">
                  <c:v>40969</c:v>
                </c:pt>
                <c:pt idx="1225">
                  <c:v>40970</c:v>
                </c:pt>
                <c:pt idx="1226">
                  <c:v>40973</c:v>
                </c:pt>
                <c:pt idx="1227">
                  <c:v>40974</c:v>
                </c:pt>
                <c:pt idx="1228">
                  <c:v>40975</c:v>
                </c:pt>
                <c:pt idx="1229">
                  <c:v>40976</c:v>
                </c:pt>
                <c:pt idx="1230">
                  <c:v>40977</c:v>
                </c:pt>
                <c:pt idx="1231">
                  <c:v>40980</c:v>
                </c:pt>
                <c:pt idx="1232">
                  <c:v>40981</c:v>
                </c:pt>
                <c:pt idx="1233">
                  <c:v>40982</c:v>
                </c:pt>
                <c:pt idx="1234">
                  <c:v>40983</c:v>
                </c:pt>
                <c:pt idx="1235">
                  <c:v>40984</c:v>
                </c:pt>
                <c:pt idx="1236">
                  <c:v>40987</c:v>
                </c:pt>
                <c:pt idx="1237">
                  <c:v>40988</c:v>
                </c:pt>
                <c:pt idx="1238">
                  <c:v>40989</c:v>
                </c:pt>
                <c:pt idx="1239">
                  <c:v>40990</c:v>
                </c:pt>
                <c:pt idx="1240">
                  <c:v>40991</c:v>
                </c:pt>
                <c:pt idx="1241">
                  <c:v>40994</c:v>
                </c:pt>
                <c:pt idx="1242">
                  <c:v>40995</c:v>
                </c:pt>
                <c:pt idx="1243">
                  <c:v>40996</c:v>
                </c:pt>
                <c:pt idx="1244">
                  <c:v>40997</c:v>
                </c:pt>
                <c:pt idx="1245">
                  <c:v>40998</c:v>
                </c:pt>
                <c:pt idx="1246">
                  <c:v>41001</c:v>
                </c:pt>
                <c:pt idx="1247">
                  <c:v>41002</c:v>
                </c:pt>
                <c:pt idx="1248">
                  <c:v>41003</c:v>
                </c:pt>
                <c:pt idx="1249">
                  <c:v>41004</c:v>
                </c:pt>
                <c:pt idx="1250">
                  <c:v>41005</c:v>
                </c:pt>
                <c:pt idx="1251">
                  <c:v>41008</c:v>
                </c:pt>
                <c:pt idx="1252">
                  <c:v>41009</c:v>
                </c:pt>
                <c:pt idx="1253">
                  <c:v>41010</c:v>
                </c:pt>
                <c:pt idx="1254">
                  <c:v>41011</c:v>
                </c:pt>
                <c:pt idx="1255">
                  <c:v>41012</c:v>
                </c:pt>
                <c:pt idx="1256">
                  <c:v>41015</c:v>
                </c:pt>
                <c:pt idx="1257">
                  <c:v>41016</c:v>
                </c:pt>
                <c:pt idx="1258">
                  <c:v>41017</c:v>
                </c:pt>
                <c:pt idx="1259">
                  <c:v>41018</c:v>
                </c:pt>
                <c:pt idx="1260">
                  <c:v>41019</c:v>
                </c:pt>
                <c:pt idx="1261">
                  <c:v>41022</c:v>
                </c:pt>
                <c:pt idx="1262">
                  <c:v>41023</c:v>
                </c:pt>
                <c:pt idx="1263">
                  <c:v>41024</c:v>
                </c:pt>
                <c:pt idx="1264">
                  <c:v>41025</c:v>
                </c:pt>
                <c:pt idx="1265">
                  <c:v>41026</c:v>
                </c:pt>
                <c:pt idx="1266">
                  <c:v>41029</c:v>
                </c:pt>
                <c:pt idx="1267">
                  <c:v>41030</c:v>
                </c:pt>
                <c:pt idx="1268">
                  <c:v>41031</c:v>
                </c:pt>
                <c:pt idx="1269">
                  <c:v>41032</c:v>
                </c:pt>
                <c:pt idx="1270">
                  <c:v>41033</c:v>
                </c:pt>
                <c:pt idx="1271">
                  <c:v>41036</c:v>
                </c:pt>
                <c:pt idx="1272">
                  <c:v>41037</c:v>
                </c:pt>
                <c:pt idx="1273">
                  <c:v>41038</c:v>
                </c:pt>
                <c:pt idx="1274">
                  <c:v>41039</c:v>
                </c:pt>
                <c:pt idx="1275">
                  <c:v>41040</c:v>
                </c:pt>
                <c:pt idx="1276">
                  <c:v>41043</c:v>
                </c:pt>
                <c:pt idx="1277">
                  <c:v>41044</c:v>
                </c:pt>
                <c:pt idx="1278">
                  <c:v>41045</c:v>
                </c:pt>
                <c:pt idx="1279">
                  <c:v>41046</c:v>
                </c:pt>
                <c:pt idx="1280">
                  <c:v>41047</c:v>
                </c:pt>
                <c:pt idx="1281">
                  <c:v>41050</c:v>
                </c:pt>
                <c:pt idx="1282">
                  <c:v>41051</c:v>
                </c:pt>
                <c:pt idx="1283">
                  <c:v>41052</c:v>
                </c:pt>
                <c:pt idx="1284">
                  <c:v>41053</c:v>
                </c:pt>
                <c:pt idx="1285">
                  <c:v>41054</c:v>
                </c:pt>
                <c:pt idx="1286">
                  <c:v>41057</c:v>
                </c:pt>
                <c:pt idx="1287">
                  <c:v>41058</c:v>
                </c:pt>
                <c:pt idx="1288">
                  <c:v>41059</c:v>
                </c:pt>
                <c:pt idx="1289">
                  <c:v>41060</c:v>
                </c:pt>
                <c:pt idx="1290">
                  <c:v>41061</c:v>
                </c:pt>
                <c:pt idx="1291">
                  <c:v>41064</c:v>
                </c:pt>
                <c:pt idx="1292">
                  <c:v>41065</c:v>
                </c:pt>
                <c:pt idx="1293">
                  <c:v>41066</c:v>
                </c:pt>
                <c:pt idx="1294">
                  <c:v>41067</c:v>
                </c:pt>
                <c:pt idx="1295">
                  <c:v>41068</c:v>
                </c:pt>
                <c:pt idx="1296">
                  <c:v>41071</c:v>
                </c:pt>
                <c:pt idx="1297">
                  <c:v>41072</c:v>
                </c:pt>
                <c:pt idx="1298">
                  <c:v>41073</c:v>
                </c:pt>
                <c:pt idx="1299">
                  <c:v>41074</c:v>
                </c:pt>
                <c:pt idx="1300">
                  <c:v>41075</c:v>
                </c:pt>
                <c:pt idx="1301">
                  <c:v>41078</c:v>
                </c:pt>
                <c:pt idx="1302">
                  <c:v>41079</c:v>
                </c:pt>
                <c:pt idx="1303">
                  <c:v>41080</c:v>
                </c:pt>
                <c:pt idx="1304">
                  <c:v>41081</c:v>
                </c:pt>
                <c:pt idx="1305">
                  <c:v>41082</c:v>
                </c:pt>
                <c:pt idx="1306">
                  <c:v>41085</c:v>
                </c:pt>
                <c:pt idx="1307">
                  <c:v>41086</c:v>
                </c:pt>
                <c:pt idx="1308">
                  <c:v>41087</c:v>
                </c:pt>
                <c:pt idx="1309">
                  <c:v>41088</c:v>
                </c:pt>
                <c:pt idx="1310">
                  <c:v>41089</c:v>
                </c:pt>
                <c:pt idx="1311">
                  <c:v>41092</c:v>
                </c:pt>
                <c:pt idx="1312">
                  <c:v>41093</c:v>
                </c:pt>
                <c:pt idx="1313">
                  <c:v>41094</c:v>
                </c:pt>
                <c:pt idx="1314">
                  <c:v>41095</c:v>
                </c:pt>
                <c:pt idx="1315">
                  <c:v>41096</c:v>
                </c:pt>
                <c:pt idx="1316">
                  <c:v>41099</c:v>
                </c:pt>
                <c:pt idx="1317">
                  <c:v>41100</c:v>
                </c:pt>
                <c:pt idx="1318">
                  <c:v>41101</c:v>
                </c:pt>
                <c:pt idx="1319">
                  <c:v>41102</c:v>
                </c:pt>
                <c:pt idx="1320">
                  <c:v>41103</c:v>
                </c:pt>
                <c:pt idx="1321">
                  <c:v>41106</c:v>
                </c:pt>
                <c:pt idx="1322">
                  <c:v>41107</c:v>
                </c:pt>
                <c:pt idx="1323">
                  <c:v>41108</c:v>
                </c:pt>
                <c:pt idx="1324">
                  <c:v>41109</c:v>
                </c:pt>
                <c:pt idx="1325">
                  <c:v>41110</c:v>
                </c:pt>
                <c:pt idx="1326">
                  <c:v>41113</c:v>
                </c:pt>
                <c:pt idx="1327">
                  <c:v>41114</c:v>
                </c:pt>
                <c:pt idx="1328">
                  <c:v>41115</c:v>
                </c:pt>
                <c:pt idx="1329">
                  <c:v>41116</c:v>
                </c:pt>
                <c:pt idx="1330">
                  <c:v>41117</c:v>
                </c:pt>
                <c:pt idx="1331">
                  <c:v>41120</c:v>
                </c:pt>
                <c:pt idx="1332">
                  <c:v>41121</c:v>
                </c:pt>
                <c:pt idx="1333">
                  <c:v>41122</c:v>
                </c:pt>
                <c:pt idx="1334">
                  <c:v>41123</c:v>
                </c:pt>
                <c:pt idx="1335">
                  <c:v>41124</c:v>
                </c:pt>
                <c:pt idx="1336">
                  <c:v>41127</c:v>
                </c:pt>
                <c:pt idx="1337">
                  <c:v>41128</c:v>
                </c:pt>
                <c:pt idx="1338">
                  <c:v>41129</c:v>
                </c:pt>
                <c:pt idx="1339">
                  <c:v>41130</c:v>
                </c:pt>
                <c:pt idx="1340">
                  <c:v>41131</c:v>
                </c:pt>
                <c:pt idx="1341">
                  <c:v>41134</c:v>
                </c:pt>
                <c:pt idx="1342">
                  <c:v>41135</c:v>
                </c:pt>
                <c:pt idx="1343">
                  <c:v>41136</c:v>
                </c:pt>
                <c:pt idx="1344">
                  <c:v>41137</c:v>
                </c:pt>
                <c:pt idx="1345">
                  <c:v>41138</c:v>
                </c:pt>
                <c:pt idx="1346">
                  <c:v>41141</c:v>
                </c:pt>
                <c:pt idx="1347">
                  <c:v>41142</c:v>
                </c:pt>
                <c:pt idx="1348">
                  <c:v>41143</c:v>
                </c:pt>
                <c:pt idx="1349">
                  <c:v>41144</c:v>
                </c:pt>
                <c:pt idx="1350">
                  <c:v>41145</c:v>
                </c:pt>
                <c:pt idx="1351">
                  <c:v>41148</c:v>
                </c:pt>
                <c:pt idx="1352">
                  <c:v>41149</c:v>
                </c:pt>
                <c:pt idx="1353">
                  <c:v>41150</c:v>
                </c:pt>
                <c:pt idx="1354">
                  <c:v>41151</c:v>
                </c:pt>
                <c:pt idx="1355">
                  <c:v>41152</c:v>
                </c:pt>
                <c:pt idx="1356">
                  <c:v>41155</c:v>
                </c:pt>
                <c:pt idx="1357">
                  <c:v>41156</c:v>
                </c:pt>
                <c:pt idx="1358">
                  <c:v>41157</c:v>
                </c:pt>
                <c:pt idx="1359">
                  <c:v>41158</c:v>
                </c:pt>
                <c:pt idx="1360">
                  <c:v>41159</c:v>
                </c:pt>
                <c:pt idx="1361">
                  <c:v>41162</c:v>
                </c:pt>
                <c:pt idx="1362">
                  <c:v>41163</c:v>
                </c:pt>
                <c:pt idx="1363">
                  <c:v>41164</c:v>
                </c:pt>
                <c:pt idx="1364">
                  <c:v>41165</c:v>
                </c:pt>
                <c:pt idx="1365">
                  <c:v>41169</c:v>
                </c:pt>
                <c:pt idx="1366">
                  <c:v>41170</c:v>
                </c:pt>
                <c:pt idx="1367">
                  <c:v>41171</c:v>
                </c:pt>
                <c:pt idx="1368">
                  <c:v>41173</c:v>
                </c:pt>
                <c:pt idx="1369">
                  <c:v>41176</c:v>
                </c:pt>
                <c:pt idx="1370">
                  <c:v>41177</c:v>
                </c:pt>
                <c:pt idx="1371">
                  <c:v>41178</c:v>
                </c:pt>
                <c:pt idx="1372">
                  <c:v>41179</c:v>
                </c:pt>
                <c:pt idx="1373">
                  <c:v>41180</c:v>
                </c:pt>
                <c:pt idx="1374">
                  <c:v>41183</c:v>
                </c:pt>
                <c:pt idx="1375">
                  <c:v>41184</c:v>
                </c:pt>
                <c:pt idx="1376">
                  <c:v>41185</c:v>
                </c:pt>
                <c:pt idx="1377">
                  <c:v>41186</c:v>
                </c:pt>
                <c:pt idx="1378">
                  <c:v>41187</c:v>
                </c:pt>
                <c:pt idx="1379">
                  <c:v>41190</c:v>
                </c:pt>
                <c:pt idx="1380">
                  <c:v>41191</c:v>
                </c:pt>
                <c:pt idx="1381">
                  <c:v>41192</c:v>
                </c:pt>
                <c:pt idx="1382">
                  <c:v>41193</c:v>
                </c:pt>
                <c:pt idx="1383">
                  <c:v>41194</c:v>
                </c:pt>
                <c:pt idx="1384">
                  <c:v>41197</c:v>
                </c:pt>
                <c:pt idx="1385">
                  <c:v>41198</c:v>
                </c:pt>
                <c:pt idx="1386">
                  <c:v>41199</c:v>
                </c:pt>
                <c:pt idx="1387">
                  <c:v>41200</c:v>
                </c:pt>
                <c:pt idx="1388">
                  <c:v>41201</c:v>
                </c:pt>
                <c:pt idx="1389">
                  <c:v>41204</c:v>
                </c:pt>
                <c:pt idx="1390">
                  <c:v>41205</c:v>
                </c:pt>
                <c:pt idx="1391">
                  <c:v>41206</c:v>
                </c:pt>
                <c:pt idx="1392">
                  <c:v>41207</c:v>
                </c:pt>
                <c:pt idx="1393">
                  <c:v>41208</c:v>
                </c:pt>
                <c:pt idx="1394">
                  <c:v>41211</c:v>
                </c:pt>
                <c:pt idx="1395">
                  <c:v>41212</c:v>
                </c:pt>
                <c:pt idx="1396">
                  <c:v>41213</c:v>
                </c:pt>
                <c:pt idx="1397">
                  <c:v>41214</c:v>
                </c:pt>
                <c:pt idx="1398">
                  <c:v>41215</c:v>
                </c:pt>
                <c:pt idx="1399">
                  <c:v>41218</c:v>
                </c:pt>
                <c:pt idx="1400">
                  <c:v>41219</c:v>
                </c:pt>
                <c:pt idx="1401">
                  <c:v>41220</c:v>
                </c:pt>
                <c:pt idx="1402">
                  <c:v>41221</c:v>
                </c:pt>
                <c:pt idx="1403">
                  <c:v>41222</c:v>
                </c:pt>
                <c:pt idx="1404">
                  <c:v>41225</c:v>
                </c:pt>
                <c:pt idx="1405">
                  <c:v>41226</c:v>
                </c:pt>
                <c:pt idx="1406">
                  <c:v>41227</c:v>
                </c:pt>
                <c:pt idx="1407">
                  <c:v>41228</c:v>
                </c:pt>
                <c:pt idx="1408">
                  <c:v>41229</c:v>
                </c:pt>
                <c:pt idx="1409">
                  <c:v>41232</c:v>
                </c:pt>
                <c:pt idx="1410">
                  <c:v>41233</c:v>
                </c:pt>
                <c:pt idx="1411">
                  <c:v>41234</c:v>
                </c:pt>
                <c:pt idx="1412">
                  <c:v>41235</c:v>
                </c:pt>
                <c:pt idx="1413">
                  <c:v>41236</c:v>
                </c:pt>
                <c:pt idx="1414">
                  <c:v>41239</c:v>
                </c:pt>
                <c:pt idx="1415">
                  <c:v>41240</c:v>
                </c:pt>
                <c:pt idx="1416">
                  <c:v>41241</c:v>
                </c:pt>
                <c:pt idx="1417">
                  <c:v>41242</c:v>
                </c:pt>
                <c:pt idx="1418">
                  <c:v>41243</c:v>
                </c:pt>
                <c:pt idx="1419">
                  <c:v>41246</c:v>
                </c:pt>
                <c:pt idx="1420">
                  <c:v>41247</c:v>
                </c:pt>
                <c:pt idx="1421">
                  <c:v>41248</c:v>
                </c:pt>
                <c:pt idx="1422">
                  <c:v>41249</c:v>
                </c:pt>
                <c:pt idx="1423">
                  <c:v>41250</c:v>
                </c:pt>
                <c:pt idx="1424">
                  <c:v>41253</c:v>
                </c:pt>
                <c:pt idx="1425">
                  <c:v>41254</c:v>
                </c:pt>
                <c:pt idx="1426">
                  <c:v>41255</c:v>
                </c:pt>
                <c:pt idx="1427">
                  <c:v>41256</c:v>
                </c:pt>
                <c:pt idx="1428">
                  <c:v>41257</c:v>
                </c:pt>
                <c:pt idx="1429">
                  <c:v>41260</c:v>
                </c:pt>
                <c:pt idx="1430">
                  <c:v>41261</c:v>
                </c:pt>
                <c:pt idx="1431">
                  <c:v>41262</c:v>
                </c:pt>
                <c:pt idx="1432">
                  <c:v>41263</c:v>
                </c:pt>
                <c:pt idx="1433">
                  <c:v>41264</c:v>
                </c:pt>
                <c:pt idx="1434">
                  <c:v>41267</c:v>
                </c:pt>
                <c:pt idx="1435">
                  <c:v>41268</c:v>
                </c:pt>
                <c:pt idx="1436">
                  <c:v>41269</c:v>
                </c:pt>
                <c:pt idx="1437">
                  <c:v>41270</c:v>
                </c:pt>
                <c:pt idx="1438">
                  <c:v>41271</c:v>
                </c:pt>
                <c:pt idx="1439">
                  <c:v>41274</c:v>
                </c:pt>
                <c:pt idx="1440">
                  <c:v>41275</c:v>
                </c:pt>
                <c:pt idx="1441">
                  <c:v>41276</c:v>
                </c:pt>
                <c:pt idx="1442">
                  <c:v>41277</c:v>
                </c:pt>
                <c:pt idx="1443">
                  <c:v>41278</c:v>
                </c:pt>
                <c:pt idx="1444">
                  <c:v>41281</c:v>
                </c:pt>
                <c:pt idx="1445">
                  <c:v>41282</c:v>
                </c:pt>
                <c:pt idx="1446">
                  <c:v>41283</c:v>
                </c:pt>
                <c:pt idx="1447">
                  <c:v>41284</c:v>
                </c:pt>
                <c:pt idx="1448">
                  <c:v>41285</c:v>
                </c:pt>
                <c:pt idx="1449">
                  <c:v>41288</c:v>
                </c:pt>
                <c:pt idx="1450">
                  <c:v>41289</c:v>
                </c:pt>
                <c:pt idx="1451">
                  <c:v>41290</c:v>
                </c:pt>
                <c:pt idx="1452">
                  <c:v>41291</c:v>
                </c:pt>
                <c:pt idx="1453">
                  <c:v>41292</c:v>
                </c:pt>
                <c:pt idx="1454">
                  <c:v>41295</c:v>
                </c:pt>
                <c:pt idx="1455">
                  <c:v>41296</c:v>
                </c:pt>
                <c:pt idx="1456">
                  <c:v>41297</c:v>
                </c:pt>
                <c:pt idx="1457">
                  <c:v>41298</c:v>
                </c:pt>
                <c:pt idx="1458">
                  <c:v>41299</c:v>
                </c:pt>
                <c:pt idx="1459">
                  <c:v>41302</c:v>
                </c:pt>
                <c:pt idx="1460">
                  <c:v>41303</c:v>
                </c:pt>
                <c:pt idx="1461">
                  <c:v>41304</c:v>
                </c:pt>
                <c:pt idx="1462">
                  <c:v>41305</c:v>
                </c:pt>
                <c:pt idx="1463">
                  <c:v>41306</c:v>
                </c:pt>
                <c:pt idx="1464">
                  <c:v>41309</c:v>
                </c:pt>
                <c:pt idx="1465">
                  <c:v>41310</c:v>
                </c:pt>
                <c:pt idx="1466">
                  <c:v>41311</c:v>
                </c:pt>
                <c:pt idx="1467">
                  <c:v>41312</c:v>
                </c:pt>
                <c:pt idx="1468">
                  <c:v>41313</c:v>
                </c:pt>
                <c:pt idx="1469">
                  <c:v>41316</c:v>
                </c:pt>
                <c:pt idx="1470">
                  <c:v>41317</c:v>
                </c:pt>
                <c:pt idx="1471">
                  <c:v>41318</c:v>
                </c:pt>
                <c:pt idx="1472">
                  <c:v>41319</c:v>
                </c:pt>
                <c:pt idx="1473">
                  <c:v>41320</c:v>
                </c:pt>
                <c:pt idx="1474">
                  <c:v>41323</c:v>
                </c:pt>
                <c:pt idx="1475">
                  <c:v>41324</c:v>
                </c:pt>
                <c:pt idx="1476">
                  <c:v>41325</c:v>
                </c:pt>
                <c:pt idx="1477">
                  <c:v>41326</c:v>
                </c:pt>
                <c:pt idx="1478">
                  <c:v>41327</c:v>
                </c:pt>
                <c:pt idx="1479">
                  <c:v>41330</c:v>
                </c:pt>
                <c:pt idx="1480">
                  <c:v>41331</c:v>
                </c:pt>
                <c:pt idx="1481">
                  <c:v>41332</c:v>
                </c:pt>
                <c:pt idx="1482">
                  <c:v>41333</c:v>
                </c:pt>
                <c:pt idx="1483">
                  <c:v>41334</c:v>
                </c:pt>
                <c:pt idx="1484">
                  <c:v>41337</c:v>
                </c:pt>
                <c:pt idx="1485">
                  <c:v>41338</c:v>
                </c:pt>
                <c:pt idx="1486">
                  <c:v>41339</c:v>
                </c:pt>
                <c:pt idx="1487">
                  <c:v>41340</c:v>
                </c:pt>
                <c:pt idx="1488">
                  <c:v>41341</c:v>
                </c:pt>
                <c:pt idx="1489">
                  <c:v>41344</c:v>
                </c:pt>
                <c:pt idx="1490">
                  <c:v>41345</c:v>
                </c:pt>
                <c:pt idx="1491">
                  <c:v>41346</c:v>
                </c:pt>
                <c:pt idx="1492">
                  <c:v>41347</c:v>
                </c:pt>
                <c:pt idx="1493">
                  <c:v>41348</c:v>
                </c:pt>
                <c:pt idx="1494">
                  <c:v>41351</c:v>
                </c:pt>
                <c:pt idx="1495">
                  <c:v>41352</c:v>
                </c:pt>
                <c:pt idx="1496">
                  <c:v>41353</c:v>
                </c:pt>
                <c:pt idx="1497">
                  <c:v>41354</c:v>
                </c:pt>
                <c:pt idx="1498">
                  <c:v>41355</c:v>
                </c:pt>
                <c:pt idx="1499">
                  <c:v>41358</c:v>
                </c:pt>
                <c:pt idx="1500">
                  <c:v>41359</c:v>
                </c:pt>
                <c:pt idx="1501">
                  <c:v>41360</c:v>
                </c:pt>
                <c:pt idx="1502">
                  <c:v>41361</c:v>
                </c:pt>
                <c:pt idx="1503">
                  <c:v>41362</c:v>
                </c:pt>
                <c:pt idx="1504">
                  <c:v>41365</c:v>
                </c:pt>
                <c:pt idx="1505">
                  <c:v>41366</c:v>
                </c:pt>
                <c:pt idx="1506">
                  <c:v>41367</c:v>
                </c:pt>
                <c:pt idx="1507">
                  <c:v>41368</c:v>
                </c:pt>
                <c:pt idx="1508">
                  <c:v>41369</c:v>
                </c:pt>
                <c:pt idx="1509">
                  <c:v>41372</c:v>
                </c:pt>
                <c:pt idx="1510">
                  <c:v>41373</c:v>
                </c:pt>
                <c:pt idx="1511">
                  <c:v>41374</c:v>
                </c:pt>
                <c:pt idx="1512">
                  <c:v>41375</c:v>
                </c:pt>
                <c:pt idx="1513">
                  <c:v>41376</c:v>
                </c:pt>
                <c:pt idx="1514">
                  <c:v>41379</c:v>
                </c:pt>
                <c:pt idx="1515">
                  <c:v>41380</c:v>
                </c:pt>
                <c:pt idx="1516">
                  <c:v>41381</c:v>
                </c:pt>
                <c:pt idx="1517">
                  <c:v>41382</c:v>
                </c:pt>
                <c:pt idx="1518">
                  <c:v>41383</c:v>
                </c:pt>
                <c:pt idx="1519">
                  <c:v>41386</c:v>
                </c:pt>
                <c:pt idx="1520">
                  <c:v>41387</c:v>
                </c:pt>
                <c:pt idx="1521">
                  <c:v>41388</c:v>
                </c:pt>
                <c:pt idx="1522">
                  <c:v>41389</c:v>
                </c:pt>
                <c:pt idx="1523">
                  <c:v>41390</c:v>
                </c:pt>
                <c:pt idx="1524">
                  <c:v>41393</c:v>
                </c:pt>
                <c:pt idx="1525">
                  <c:v>41394</c:v>
                </c:pt>
                <c:pt idx="1526">
                  <c:v>41395</c:v>
                </c:pt>
                <c:pt idx="1527">
                  <c:v>41396</c:v>
                </c:pt>
                <c:pt idx="1528">
                  <c:v>41397</c:v>
                </c:pt>
                <c:pt idx="1529">
                  <c:v>41400</c:v>
                </c:pt>
                <c:pt idx="1530">
                  <c:v>41401</c:v>
                </c:pt>
                <c:pt idx="1531">
                  <c:v>41402</c:v>
                </c:pt>
                <c:pt idx="1532">
                  <c:v>41403</c:v>
                </c:pt>
                <c:pt idx="1533">
                  <c:v>41404</c:v>
                </c:pt>
                <c:pt idx="1534">
                  <c:v>41407</c:v>
                </c:pt>
                <c:pt idx="1535">
                  <c:v>41408</c:v>
                </c:pt>
                <c:pt idx="1536">
                  <c:v>41409</c:v>
                </c:pt>
                <c:pt idx="1537">
                  <c:v>41410</c:v>
                </c:pt>
                <c:pt idx="1538">
                  <c:v>41411</c:v>
                </c:pt>
                <c:pt idx="1539">
                  <c:v>41414</c:v>
                </c:pt>
                <c:pt idx="1540">
                  <c:v>41415</c:v>
                </c:pt>
                <c:pt idx="1541">
                  <c:v>41416</c:v>
                </c:pt>
                <c:pt idx="1542">
                  <c:v>41417</c:v>
                </c:pt>
                <c:pt idx="1543">
                  <c:v>41418</c:v>
                </c:pt>
                <c:pt idx="1544">
                  <c:v>41421</c:v>
                </c:pt>
                <c:pt idx="1545">
                  <c:v>41422</c:v>
                </c:pt>
                <c:pt idx="1546">
                  <c:v>41423</c:v>
                </c:pt>
                <c:pt idx="1547">
                  <c:v>41424</c:v>
                </c:pt>
                <c:pt idx="1548">
                  <c:v>41425</c:v>
                </c:pt>
              </c:numCache>
            </c:numRef>
          </c:xVal>
          <c:yVal>
            <c:numRef>
              <c:f>'RR beta'!$L$3:$L$1551</c:f>
              <c:numCache>
                <c:formatCode>General</c:formatCode>
                <c:ptCount val="1549"/>
                <c:pt idx="66">
                  <c:v>2.70619208384081E-2</c:v>
                </c:pt>
                <c:pt idx="67">
                  <c:v>3.02278241045136E-2</c:v>
                </c:pt>
                <c:pt idx="68">
                  <c:v>2.6586554960412401E-2</c:v>
                </c:pt>
                <c:pt idx="69">
                  <c:v>2.3021466831682099E-2</c:v>
                </c:pt>
                <c:pt idx="70">
                  <c:v>2.29081919356173E-2</c:v>
                </c:pt>
                <c:pt idx="71">
                  <c:v>2.0425364351288701E-2</c:v>
                </c:pt>
                <c:pt idx="72">
                  <c:v>1.7673114651274201E-2</c:v>
                </c:pt>
                <c:pt idx="73">
                  <c:v>1.8726009211864399E-2</c:v>
                </c:pt>
                <c:pt idx="74">
                  <c:v>2.0137619402877501E-2</c:v>
                </c:pt>
                <c:pt idx="75">
                  <c:v>2.0075534719148899E-2</c:v>
                </c:pt>
                <c:pt idx="76">
                  <c:v>1.9078985151616101E-2</c:v>
                </c:pt>
                <c:pt idx="77">
                  <c:v>1.9799537493243601E-2</c:v>
                </c:pt>
                <c:pt idx="78">
                  <c:v>2.2760449132343999E-2</c:v>
                </c:pt>
                <c:pt idx="79">
                  <c:v>2.2716559289991299E-2</c:v>
                </c:pt>
                <c:pt idx="80">
                  <c:v>2.4752488888701098E-2</c:v>
                </c:pt>
                <c:pt idx="81">
                  <c:v>2.54161170287905E-2</c:v>
                </c:pt>
                <c:pt idx="82">
                  <c:v>2.32235196339792E-2</c:v>
                </c:pt>
                <c:pt idx="83">
                  <c:v>2.2412398125234798E-2</c:v>
                </c:pt>
                <c:pt idx="84">
                  <c:v>2.23323986859351E-2</c:v>
                </c:pt>
                <c:pt idx="85">
                  <c:v>2.0998591107460801E-2</c:v>
                </c:pt>
                <c:pt idx="86">
                  <c:v>1.9424992141610399E-2</c:v>
                </c:pt>
                <c:pt idx="87">
                  <c:v>1.8905348878509601E-2</c:v>
                </c:pt>
                <c:pt idx="88">
                  <c:v>1.6819733091478901E-2</c:v>
                </c:pt>
                <c:pt idx="89">
                  <c:v>1.5489593912280599E-2</c:v>
                </c:pt>
                <c:pt idx="90">
                  <c:v>1.2236961490452201E-2</c:v>
                </c:pt>
                <c:pt idx="91">
                  <c:v>3.93610296294438E-3</c:v>
                </c:pt>
                <c:pt idx="92">
                  <c:v>4.7472432226668901E-3</c:v>
                </c:pt>
                <c:pt idx="93">
                  <c:v>4.9488867112427396E-3</c:v>
                </c:pt>
                <c:pt idx="94">
                  <c:v>5.4762496830790498E-3</c:v>
                </c:pt>
                <c:pt idx="95">
                  <c:v>3.519644506135E-3</c:v>
                </c:pt>
                <c:pt idx="96">
                  <c:v>3.6185032528545701E-3</c:v>
                </c:pt>
                <c:pt idx="97">
                  <c:v>4.2033979712168597E-3</c:v>
                </c:pt>
                <c:pt idx="98">
                  <c:v>3.5783474224400898E-3</c:v>
                </c:pt>
                <c:pt idx="99">
                  <c:v>1.06775818287506E-2</c:v>
                </c:pt>
                <c:pt idx="100">
                  <c:v>4.8855602722757798E-3</c:v>
                </c:pt>
                <c:pt idx="101">
                  <c:v>4.9529634134408002E-3</c:v>
                </c:pt>
                <c:pt idx="102">
                  <c:v>6.0453468248711801E-3</c:v>
                </c:pt>
                <c:pt idx="103">
                  <c:v>1.1864840441126401E-2</c:v>
                </c:pt>
                <c:pt idx="104">
                  <c:v>1.1666519185409599E-2</c:v>
                </c:pt>
                <c:pt idx="105">
                  <c:v>1.17710061330042E-2</c:v>
                </c:pt>
                <c:pt idx="106">
                  <c:v>1.12763530158408E-2</c:v>
                </c:pt>
                <c:pt idx="107">
                  <c:v>1.0849535675813799E-2</c:v>
                </c:pt>
                <c:pt idx="108">
                  <c:v>1.08503016114904E-2</c:v>
                </c:pt>
                <c:pt idx="109">
                  <c:v>1.1169477079818701E-2</c:v>
                </c:pt>
                <c:pt idx="110">
                  <c:v>3.8169315060358999E-4</c:v>
                </c:pt>
                <c:pt idx="111">
                  <c:v>6.0910252144158396E-4</c:v>
                </c:pt>
                <c:pt idx="112">
                  <c:v>7.3962371686843399E-4</c:v>
                </c:pt>
                <c:pt idx="113">
                  <c:v>1.71195466975613E-3</c:v>
                </c:pt>
                <c:pt idx="114">
                  <c:v>-3.0037118504128998E-4</c:v>
                </c:pt>
                <c:pt idx="115">
                  <c:v>5.2658431686884797E-4</c:v>
                </c:pt>
                <c:pt idx="116">
                  <c:v>4.3152425161457402E-3</c:v>
                </c:pt>
                <c:pt idx="117">
                  <c:v>4.0209979025362603E-3</c:v>
                </c:pt>
                <c:pt idx="118">
                  <c:v>3.60873151492885E-3</c:v>
                </c:pt>
                <c:pt idx="119">
                  <c:v>3.30371827495086E-3</c:v>
                </c:pt>
                <c:pt idx="120">
                  <c:v>2.5213563311983E-2</c:v>
                </c:pt>
                <c:pt idx="121">
                  <c:v>3.70598353197664E-2</c:v>
                </c:pt>
                <c:pt idx="122">
                  <c:v>4.02689025935732E-2</c:v>
                </c:pt>
                <c:pt idx="123">
                  <c:v>3.8705869553695399E-2</c:v>
                </c:pt>
                <c:pt idx="124">
                  <c:v>3.9759345589915403E-2</c:v>
                </c:pt>
                <c:pt idx="125">
                  <c:v>4.3000186814478099E-2</c:v>
                </c:pt>
                <c:pt idx="126">
                  <c:v>4.5516859952068098E-2</c:v>
                </c:pt>
                <c:pt idx="127">
                  <c:v>4.5026988183009001E-2</c:v>
                </c:pt>
                <c:pt idx="128">
                  <c:v>4.4962191737603303E-2</c:v>
                </c:pt>
                <c:pt idx="129">
                  <c:v>4.5752339588251097E-2</c:v>
                </c:pt>
                <c:pt idx="130">
                  <c:v>4.6834313473642801E-2</c:v>
                </c:pt>
                <c:pt idx="131">
                  <c:v>4.55994438359437E-2</c:v>
                </c:pt>
                <c:pt idx="132">
                  <c:v>4.5385698672994801E-2</c:v>
                </c:pt>
                <c:pt idx="133">
                  <c:v>4.4745308839864197E-2</c:v>
                </c:pt>
                <c:pt idx="134">
                  <c:v>4.5824571400757699E-2</c:v>
                </c:pt>
                <c:pt idx="135">
                  <c:v>4.8282709901926298E-2</c:v>
                </c:pt>
                <c:pt idx="136">
                  <c:v>4.8058629064327001E-2</c:v>
                </c:pt>
                <c:pt idx="137">
                  <c:v>8.1240252839575103E-2</c:v>
                </c:pt>
                <c:pt idx="138">
                  <c:v>7.7502236876296204E-2</c:v>
                </c:pt>
                <c:pt idx="139">
                  <c:v>8.2191434551697501E-2</c:v>
                </c:pt>
                <c:pt idx="140">
                  <c:v>8.1536580313250701E-2</c:v>
                </c:pt>
                <c:pt idx="141">
                  <c:v>8.1826594874363098E-2</c:v>
                </c:pt>
                <c:pt idx="142">
                  <c:v>8.3623896460672698E-2</c:v>
                </c:pt>
                <c:pt idx="143">
                  <c:v>7.2141957514283997E-2</c:v>
                </c:pt>
                <c:pt idx="144">
                  <c:v>7.1224811731726095E-2</c:v>
                </c:pt>
                <c:pt idx="145">
                  <c:v>6.6537794924691598E-2</c:v>
                </c:pt>
                <c:pt idx="146">
                  <c:v>6.7259171205017898E-2</c:v>
                </c:pt>
                <c:pt idx="147">
                  <c:v>6.2703954179551699E-2</c:v>
                </c:pt>
                <c:pt idx="148">
                  <c:v>6.3411454772788797E-2</c:v>
                </c:pt>
                <c:pt idx="149">
                  <c:v>6.3081992429282696E-2</c:v>
                </c:pt>
                <c:pt idx="150">
                  <c:v>6.2888042769749297E-2</c:v>
                </c:pt>
                <c:pt idx="151">
                  <c:v>6.5431571277527606E-2</c:v>
                </c:pt>
                <c:pt idx="152">
                  <c:v>6.7433280007070995E-2</c:v>
                </c:pt>
                <c:pt idx="153">
                  <c:v>7.05076998264864E-2</c:v>
                </c:pt>
                <c:pt idx="154">
                  <c:v>6.9173003054355406E-2</c:v>
                </c:pt>
                <c:pt idx="155">
                  <c:v>6.64089935440553E-2</c:v>
                </c:pt>
                <c:pt idx="156">
                  <c:v>6.7809110768052794E-2</c:v>
                </c:pt>
                <c:pt idx="157">
                  <c:v>7.2028635430820095E-2</c:v>
                </c:pt>
                <c:pt idx="158">
                  <c:v>7.3959317753842999E-2</c:v>
                </c:pt>
                <c:pt idx="159">
                  <c:v>7.3355016646079005E-2</c:v>
                </c:pt>
                <c:pt idx="160">
                  <c:v>7.5349192126346595E-2</c:v>
                </c:pt>
                <c:pt idx="161">
                  <c:v>7.7707185662381301E-2</c:v>
                </c:pt>
                <c:pt idx="162">
                  <c:v>7.8110021859052206E-2</c:v>
                </c:pt>
                <c:pt idx="163">
                  <c:v>7.7610879199608199E-2</c:v>
                </c:pt>
                <c:pt idx="164">
                  <c:v>7.8868539973998203E-2</c:v>
                </c:pt>
                <c:pt idx="165">
                  <c:v>7.7083981069672403E-2</c:v>
                </c:pt>
                <c:pt idx="166">
                  <c:v>8.17591904648233E-2</c:v>
                </c:pt>
                <c:pt idx="167">
                  <c:v>8.5654379347741796E-2</c:v>
                </c:pt>
                <c:pt idx="168">
                  <c:v>9.6146287346064105E-2</c:v>
                </c:pt>
                <c:pt idx="169">
                  <c:v>9.3879100744534399E-2</c:v>
                </c:pt>
                <c:pt idx="170">
                  <c:v>0.11238666362987999</c:v>
                </c:pt>
                <c:pt idx="171">
                  <c:v>0.113026784866413</c:v>
                </c:pt>
                <c:pt idx="172">
                  <c:v>0.115310574321909</c:v>
                </c:pt>
                <c:pt idx="173">
                  <c:v>0.119316893911133</c:v>
                </c:pt>
                <c:pt idx="174">
                  <c:v>0.11934155753048099</c:v>
                </c:pt>
                <c:pt idx="175">
                  <c:v>0.119169243708396</c:v>
                </c:pt>
                <c:pt idx="176">
                  <c:v>0.11379463904342101</c:v>
                </c:pt>
                <c:pt idx="177">
                  <c:v>0.114978401074587</c:v>
                </c:pt>
                <c:pt idx="178">
                  <c:v>0.115042679756675</c:v>
                </c:pt>
                <c:pt idx="179">
                  <c:v>0.123739920994766</c:v>
                </c:pt>
                <c:pt idx="180">
                  <c:v>0.124509916427365</c:v>
                </c:pt>
                <c:pt idx="181">
                  <c:v>0.12370520429302501</c:v>
                </c:pt>
                <c:pt idx="182">
                  <c:v>0.12692592356294899</c:v>
                </c:pt>
                <c:pt idx="183">
                  <c:v>0.127566478135648</c:v>
                </c:pt>
                <c:pt idx="184">
                  <c:v>0.126560432540124</c:v>
                </c:pt>
                <c:pt idx="185">
                  <c:v>0.133513421998364</c:v>
                </c:pt>
                <c:pt idx="186">
                  <c:v>0.122404293180729</c:v>
                </c:pt>
                <c:pt idx="187">
                  <c:v>0.10910314850146199</c:v>
                </c:pt>
                <c:pt idx="188">
                  <c:v>0.108323736457601</c:v>
                </c:pt>
                <c:pt idx="189">
                  <c:v>0.11028526595674901</c:v>
                </c:pt>
                <c:pt idx="190">
                  <c:v>0.109952461549969</c:v>
                </c:pt>
                <c:pt idx="191">
                  <c:v>0.10913610174637101</c:v>
                </c:pt>
                <c:pt idx="192">
                  <c:v>0.108630058124597</c:v>
                </c:pt>
                <c:pt idx="193">
                  <c:v>0.103434017616784</c:v>
                </c:pt>
                <c:pt idx="194">
                  <c:v>0.101007247671316</c:v>
                </c:pt>
                <c:pt idx="195">
                  <c:v>9.9393953266663698E-2</c:v>
                </c:pt>
                <c:pt idx="196">
                  <c:v>9.8988789408961705E-2</c:v>
                </c:pt>
                <c:pt idx="197">
                  <c:v>9.8172023870941497E-2</c:v>
                </c:pt>
                <c:pt idx="198">
                  <c:v>9.8279465345182601E-2</c:v>
                </c:pt>
                <c:pt idx="199">
                  <c:v>9.9056450676450206E-2</c:v>
                </c:pt>
                <c:pt idx="200">
                  <c:v>9.8424247516490301E-2</c:v>
                </c:pt>
                <c:pt idx="201">
                  <c:v>9.7111727795221398E-2</c:v>
                </c:pt>
                <c:pt idx="202">
                  <c:v>9.6659406000745796E-2</c:v>
                </c:pt>
                <c:pt idx="203">
                  <c:v>7.9849222961557401E-2</c:v>
                </c:pt>
                <c:pt idx="204">
                  <c:v>7.9521160204521504E-2</c:v>
                </c:pt>
                <c:pt idx="205">
                  <c:v>7.1479385369112206E-2</c:v>
                </c:pt>
                <c:pt idx="206">
                  <c:v>7.1169429449245203E-2</c:v>
                </c:pt>
                <c:pt idx="207">
                  <c:v>7.7270859407483697E-2</c:v>
                </c:pt>
                <c:pt idx="208">
                  <c:v>7.7323937352015995E-2</c:v>
                </c:pt>
                <c:pt idx="209">
                  <c:v>8.5498105034434099E-2</c:v>
                </c:pt>
                <c:pt idx="210">
                  <c:v>8.3010576221306795E-2</c:v>
                </c:pt>
                <c:pt idx="211">
                  <c:v>8.6723400971139994E-2</c:v>
                </c:pt>
                <c:pt idx="212">
                  <c:v>8.5884909674311505E-2</c:v>
                </c:pt>
                <c:pt idx="213">
                  <c:v>9.1713831708694599E-2</c:v>
                </c:pt>
                <c:pt idx="214">
                  <c:v>9.15595903751351E-2</c:v>
                </c:pt>
                <c:pt idx="215">
                  <c:v>9.1161743709123097E-2</c:v>
                </c:pt>
                <c:pt idx="216">
                  <c:v>8.8059630781940998E-2</c:v>
                </c:pt>
                <c:pt idx="217">
                  <c:v>4.6413244340171501E-2</c:v>
                </c:pt>
                <c:pt idx="218">
                  <c:v>3.9056568398522402E-2</c:v>
                </c:pt>
                <c:pt idx="219">
                  <c:v>3.8673934502161299E-2</c:v>
                </c:pt>
                <c:pt idx="220">
                  <c:v>3.9696868573979499E-2</c:v>
                </c:pt>
                <c:pt idx="221">
                  <c:v>3.7918164312467903E-2</c:v>
                </c:pt>
                <c:pt idx="222">
                  <c:v>3.7822314942395803E-2</c:v>
                </c:pt>
                <c:pt idx="223">
                  <c:v>3.3689044203065399E-2</c:v>
                </c:pt>
                <c:pt idx="224">
                  <c:v>3.2237006511107898E-2</c:v>
                </c:pt>
                <c:pt idx="225">
                  <c:v>3.1567383525755298E-2</c:v>
                </c:pt>
                <c:pt idx="226">
                  <c:v>2.9664666810055602E-2</c:v>
                </c:pt>
                <c:pt idx="227">
                  <c:v>2.9282632652393899E-2</c:v>
                </c:pt>
                <c:pt idx="228">
                  <c:v>2.7655533642801398E-2</c:v>
                </c:pt>
                <c:pt idx="229">
                  <c:v>2.8036624798945298E-2</c:v>
                </c:pt>
                <c:pt idx="230">
                  <c:v>2.7964989325986799E-2</c:v>
                </c:pt>
                <c:pt idx="231">
                  <c:v>2.8299361477538702E-2</c:v>
                </c:pt>
                <c:pt idx="232">
                  <c:v>2.8621916818635001E-2</c:v>
                </c:pt>
                <c:pt idx="233">
                  <c:v>2.62670192602662E-2</c:v>
                </c:pt>
                <c:pt idx="234">
                  <c:v>1.9605914556989599E-2</c:v>
                </c:pt>
                <c:pt idx="235">
                  <c:v>1.9618023818316802E-2</c:v>
                </c:pt>
                <c:pt idx="236">
                  <c:v>7.1032318262420797E-3</c:v>
                </c:pt>
                <c:pt idx="237">
                  <c:v>6.0937814666726896E-3</c:v>
                </c:pt>
                <c:pt idx="238">
                  <c:v>3.61874374864788E-3</c:v>
                </c:pt>
                <c:pt idx="239">
                  <c:v>1.60984165258801E-3</c:v>
                </c:pt>
                <c:pt idx="240">
                  <c:v>2.2154295822499402E-3</c:v>
                </c:pt>
                <c:pt idx="241">
                  <c:v>2.1745108975605998E-3</c:v>
                </c:pt>
                <c:pt idx="242">
                  <c:v>2.1531466819348201E-3</c:v>
                </c:pt>
                <c:pt idx="243">
                  <c:v>1.3017103039455399E-3</c:v>
                </c:pt>
                <c:pt idx="244">
                  <c:v>1.39052903849392E-3</c:v>
                </c:pt>
                <c:pt idx="245">
                  <c:v>1.0383536902759899E-3</c:v>
                </c:pt>
                <c:pt idx="246">
                  <c:v>1.5245999809717799E-3</c:v>
                </c:pt>
                <c:pt idx="247">
                  <c:v>1.25658161329857E-3</c:v>
                </c:pt>
                <c:pt idx="248">
                  <c:v>-2.2299646860489001E-3</c:v>
                </c:pt>
                <c:pt idx="249">
                  <c:v>-2.70243905368607E-3</c:v>
                </c:pt>
                <c:pt idx="250">
                  <c:v>-2.6540744106475899E-3</c:v>
                </c:pt>
                <c:pt idx="251">
                  <c:v>-5.3147889869811097E-3</c:v>
                </c:pt>
                <c:pt idx="252">
                  <c:v>-5.3803477706360998E-3</c:v>
                </c:pt>
                <c:pt idx="253">
                  <c:v>-4.3863545137518096E-3</c:v>
                </c:pt>
                <c:pt idx="254">
                  <c:v>-5.1681174115266702E-3</c:v>
                </c:pt>
                <c:pt idx="255">
                  <c:v>-4.95071943171203E-3</c:v>
                </c:pt>
                <c:pt idx="256">
                  <c:v>-5.0489569961521003E-3</c:v>
                </c:pt>
                <c:pt idx="257">
                  <c:v>-4.58225107419577E-3</c:v>
                </c:pt>
                <c:pt idx="258">
                  <c:v>-2.1317994514926E-3</c:v>
                </c:pt>
                <c:pt idx="259">
                  <c:v>-2.2500498285602899E-3</c:v>
                </c:pt>
                <c:pt idx="260">
                  <c:v>-7.8608007916459496E-3</c:v>
                </c:pt>
                <c:pt idx="261">
                  <c:v>-5.5612195582009404E-3</c:v>
                </c:pt>
                <c:pt idx="262">
                  <c:v>-4.9158772446481602E-3</c:v>
                </c:pt>
                <c:pt idx="263">
                  <c:v>-5.0124773266367797E-3</c:v>
                </c:pt>
                <c:pt idx="264">
                  <c:v>-4.9737908699121402E-3</c:v>
                </c:pt>
                <c:pt idx="265">
                  <c:v>-8.771364487707E-3</c:v>
                </c:pt>
                <c:pt idx="266">
                  <c:v>-5.4369247912442898E-3</c:v>
                </c:pt>
                <c:pt idx="267">
                  <c:v>-5.6281350662714703E-3</c:v>
                </c:pt>
                <c:pt idx="268">
                  <c:v>-5.6236112763307202E-3</c:v>
                </c:pt>
                <c:pt idx="269">
                  <c:v>-5.3814854582584799E-3</c:v>
                </c:pt>
                <c:pt idx="270">
                  <c:v>2.5551677113761699E-3</c:v>
                </c:pt>
                <c:pt idx="271">
                  <c:v>2.6885806809130702E-3</c:v>
                </c:pt>
                <c:pt idx="272">
                  <c:v>3.9785438683386104E-3</c:v>
                </c:pt>
                <c:pt idx="273">
                  <c:v>-7.2690361792066905E-4</c:v>
                </c:pt>
                <c:pt idx="274">
                  <c:v>6.6870125786052303E-4</c:v>
                </c:pt>
                <c:pt idx="275">
                  <c:v>-3.2313119071391201E-6</c:v>
                </c:pt>
                <c:pt idx="276">
                  <c:v>-6.2416891740922501E-4</c:v>
                </c:pt>
                <c:pt idx="277">
                  <c:v>-1.5970328411106401E-3</c:v>
                </c:pt>
                <c:pt idx="278">
                  <c:v>-1.3753570066256801E-3</c:v>
                </c:pt>
                <c:pt idx="279">
                  <c:v>-2.5600323151426202E-3</c:v>
                </c:pt>
                <c:pt idx="280">
                  <c:v>-2.5860559816705802E-3</c:v>
                </c:pt>
                <c:pt idx="281">
                  <c:v>-2.2436491070445199E-3</c:v>
                </c:pt>
                <c:pt idx="282">
                  <c:v>-3.1163668786494802E-3</c:v>
                </c:pt>
                <c:pt idx="283">
                  <c:v>2.5367075402273401E-2</c:v>
                </c:pt>
                <c:pt idx="284">
                  <c:v>2.8037343207159501E-2</c:v>
                </c:pt>
                <c:pt idx="285">
                  <c:v>2.8135794331876601E-2</c:v>
                </c:pt>
                <c:pt idx="286">
                  <c:v>2.4146050483588699E-2</c:v>
                </c:pt>
                <c:pt idx="287">
                  <c:v>1.3607210177137501E-2</c:v>
                </c:pt>
                <c:pt idx="288">
                  <c:v>1.6353362769912099E-2</c:v>
                </c:pt>
                <c:pt idx="289">
                  <c:v>1.8030318491390401E-2</c:v>
                </c:pt>
                <c:pt idx="290">
                  <c:v>1.7793929741739999E-2</c:v>
                </c:pt>
                <c:pt idx="291">
                  <c:v>1.7672568490661102E-2</c:v>
                </c:pt>
                <c:pt idx="292">
                  <c:v>1.7265266481130699E-2</c:v>
                </c:pt>
                <c:pt idx="293">
                  <c:v>1.71366803653429E-2</c:v>
                </c:pt>
                <c:pt idx="294">
                  <c:v>1.8104374915629901E-2</c:v>
                </c:pt>
                <c:pt idx="295">
                  <c:v>1.91602827270967E-2</c:v>
                </c:pt>
                <c:pt idx="296">
                  <c:v>1.9223043498948301E-2</c:v>
                </c:pt>
                <c:pt idx="297">
                  <c:v>1.77858317628381E-2</c:v>
                </c:pt>
                <c:pt idx="298">
                  <c:v>1.8304968079290301E-2</c:v>
                </c:pt>
                <c:pt idx="299">
                  <c:v>1.7089326557299798E-2</c:v>
                </c:pt>
                <c:pt idx="300">
                  <c:v>1.6619720437710501E-2</c:v>
                </c:pt>
                <c:pt idx="301">
                  <c:v>1.53991769719472E-2</c:v>
                </c:pt>
                <c:pt idx="302">
                  <c:v>1.54881069425404E-2</c:v>
                </c:pt>
                <c:pt idx="303">
                  <c:v>1.5801625300333699E-2</c:v>
                </c:pt>
                <c:pt idx="304">
                  <c:v>1.5552352929479501E-2</c:v>
                </c:pt>
                <c:pt idx="305">
                  <c:v>1.5698145329307901E-2</c:v>
                </c:pt>
                <c:pt idx="306">
                  <c:v>1.7194216182118399E-2</c:v>
                </c:pt>
                <c:pt idx="307">
                  <c:v>1.7458712810831001E-2</c:v>
                </c:pt>
                <c:pt idx="308">
                  <c:v>1.7888616675626599E-2</c:v>
                </c:pt>
                <c:pt idx="309">
                  <c:v>1.7947642697564398E-2</c:v>
                </c:pt>
                <c:pt idx="310">
                  <c:v>1.90592412280201E-2</c:v>
                </c:pt>
                <c:pt idx="311">
                  <c:v>2.0985243081131099E-2</c:v>
                </c:pt>
                <c:pt idx="312">
                  <c:v>2.0348978123369499E-2</c:v>
                </c:pt>
                <c:pt idx="313">
                  <c:v>2.27280780928832E-2</c:v>
                </c:pt>
                <c:pt idx="314">
                  <c:v>2.2504893801777701E-2</c:v>
                </c:pt>
                <c:pt idx="315">
                  <c:v>2.2376337859754802E-2</c:v>
                </c:pt>
                <c:pt idx="316">
                  <c:v>2.2716880088428999E-2</c:v>
                </c:pt>
                <c:pt idx="317">
                  <c:v>2.1670712821440799E-2</c:v>
                </c:pt>
                <c:pt idx="318">
                  <c:v>2.1121461034697999E-2</c:v>
                </c:pt>
                <c:pt idx="319">
                  <c:v>2.5444415084736299E-2</c:v>
                </c:pt>
                <c:pt idx="320">
                  <c:v>2.56394514836886E-2</c:v>
                </c:pt>
                <c:pt idx="321">
                  <c:v>2.6626656239807801E-2</c:v>
                </c:pt>
                <c:pt idx="322">
                  <c:v>2.6067966097642E-2</c:v>
                </c:pt>
                <c:pt idx="323">
                  <c:v>2.6530118011934299E-2</c:v>
                </c:pt>
                <c:pt idx="324">
                  <c:v>2.3824376498025199E-2</c:v>
                </c:pt>
                <c:pt idx="325">
                  <c:v>2.4256859904860598E-2</c:v>
                </c:pt>
                <c:pt idx="326">
                  <c:v>2.18699926251287E-2</c:v>
                </c:pt>
                <c:pt idx="327">
                  <c:v>2.0141513785537399E-2</c:v>
                </c:pt>
                <c:pt idx="328">
                  <c:v>2.2249083038404401E-2</c:v>
                </c:pt>
                <c:pt idx="329">
                  <c:v>2.2517279368350799E-2</c:v>
                </c:pt>
                <c:pt idx="330">
                  <c:v>2.33340599698535E-2</c:v>
                </c:pt>
                <c:pt idx="331">
                  <c:v>2.9234154398740601E-2</c:v>
                </c:pt>
                <c:pt idx="332">
                  <c:v>2.6720958321852801E-2</c:v>
                </c:pt>
                <c:pt idx="333">
                  <c:v>2.8084279480498998E-2</c:v>
                </c:pt>
                <c:pt idx="334">
                  <c:v>2.7651599936211399E-2</c:v>
                </c:pt>
                <c:pt idx="335">
                  <c:v>2.6619487016574E-2</c:v>
                </c:pt>
                <c:pt idx="336">
                  <c:v>1.9633110297022E-2</c:v>
                </c:pt>
                <c:pt idx="337">
                  <c:v>1.96397108989066E-2</c:v>
                </c:pt>
                <c:pt idx="338">
                  <c:v>1.7697511002769301E-2</c:v>
                </c:pt>
                <c:pt idx="339">
                  <c:v>1.7627403237253501E-2</c:v>
                </c:pt>
                <c:pt idx="340">
                  <c:v>1.6473827136488799E-2</c:v>
                </c:pt>
                <c:pt idx="341">
                  <c:v>1.8558030527513501E-2</c:v>
                </c:pt>
                <c:pt idx="342">
                  <c:v>1.89935730646341E-2</c:v>
                </c:pt>
                <c:pt idx="343">
                  <c:v>2.0353159152539099E-2</c:v>
                </c:pt>
                <c:pt idx="344">
                  <c:v>2.1227301828385399E-2</c:v>
                </c:pt>
                <c:pt idx="345">
                  <c:v>2.0950818041781401E-2</c:v>
                </c:pt>
                <c:pt idx="346">
                  <c:v>2.0881633447724202E-2</c:v>
                </c:pt>
                <c:pt idx="347">
                  <c:v>1.8520466182713399E-2</c:v>
                </c:pt>
                <c:pt idx="348">
                  <c:v>2.04753121815455E-2</c:v>
                </c:pt>
                <c:pt idx="349">
                  <c:v>9.0633542014946396E-3</c:v>
                </c:pt>
                <c:pt idx="350">
                  <c:v>1.45305976916021E-2</c:v>
                </c:pt>
                <c:pt idx="351">
                  <c:v>1.519340353059E-2</c:v>
                </c:pt>
                <c:pt idx="352">
                  <c:v>4.1702896588074002E-2</c:v>
                </c:pt>
                <c:pt idx="353">
                  <c:v>5.2022968465257398E-2</c:v>
                </c:pt>
                <c:pt idx="354">
                  <c:v>5.0884205941657497E-2</c:v>
                </c:pt>
                <c:pt idx="355">
                  <c:v>5.09313540549153E-2</c:v>
                </c:pt>
                <c:pt idx="356">
                  <c:v>5.1121127142148497E-2</c:v>
                </c:pt>
                <c:pt idx="357">
                  <c:v>4.94687092374178E-2</c:v>
                </c:pt>
                <c:pt idx="358">
                  <c:v>5.0243570553717601E-2</c:v>
                </c:pt>
                <c:pt idx="359">
                  <c:v>5.0366059951884597E-2</c:v>
                </c:pt>
                <c:pt idx="360">
                  <c:v>4.9832203191097199E-2</c:v>
                </c:pt>
                <c:pt idx="361">
                  <c:v>5.0179762336381703E-2</c:v>
                </c:pt>
                <c:pt idx="362">
                  <c:v>5.0982610451481197E-2</c:v>
                </c:pt>
                <c:pt idx="363">
                  <c:v>5.1944659014049502E-2</c:v>
                </c:pt>
                <c:pt idx="364">
                  <c:v>5.1509371641259398E-2</c:v>
                </c:pt>
                <c:pt idx="365">
                  <c:v>5.3005901592130401E-2</c:v>
                </c:pt>
                <c:pt idx="366">
                  <c:v>5.3242168781642701E-2</c:v>
                </c:pt>
                <c:pt idx="367">
                  <c:v>5.3798491348332603E-2</c:v>
                </c:pt>
                <c:pt idx="368">
                  <c:v>5.4017028959341101E-2</c:v>
                </c:pt>
                <c:pt idx="369">
                  <c:v>5.6377328594294597E-2</c:v>
                </c:pt>
                <c:pt idx="370">
                  <c:v>5.7194729842598803E-2</c:v>
                </c:pt>
                <c:pt idx="371">
                  <c:v>5.6070893464500698E-2</c:v>
                </c:pt>
                <c:pt idx="372">
                  <c:v>5.6136860457471197E-2</c:v>
                </c:pt>
                <c:pt idx="373">
                  <c:v>5.5689488942352101E-2</c:v>
                </c:pt>
                <c:pt idx="374">
                  <c:v>5.3689494393813299E-2</c:v>
                </c:pt>
                <c:pt idx="375">
                  <c:v>5.0687846935489202E-2</c:v>
                </c:pt>
                <c:pt idx="376">
                  <c:v>5.0060536745503197E-2</c:v>
                </c:pt>
                <c:pt idx="377">
                  <c:v>4.7407574256616701E-2</c:v>
                </c:pt>
                <c:pt idx="378">
                  <c:v>4.8104415829480697E-2</c:v>
                </c:pt>
                <c:pt idx="379">
                  <c:v>4.8002027398197797E-2</c:v>
                </c:pt>
                <c:pt idx="380">
                  <c:v>4.8360269815759201E-2</c:v>
                </c:pt>
                <c:pt idx="381">
                  <c:v>0.105985581625568</c:v>
                </c:pt>
                <c:pt idx="382">
                  <c:v>0.107378965502804</c:v>
                </c:pt>
                <c:pt idx="383">
                  <c:v>0.111515252875275</c:v>
                </c:pt>
                <c:pt idx="384">
                  <c:v>0.111450520685276</c:v>
                </c:pt>
                <c:pt idx="385">
                  <c:v>0.113318945969949</c:v>
                </c:pt>
                <c:pt idx="386">
                  <c:v>0.118115786381527</c:v>
                </c:pt>
                <c:pt idx="387">
                  <c:v>0.11868239781926999</c:v>
                </c:pt>
                <c:pt idx="388">
                  <c:v>0.121009647048105</c:v>
                </c:pt>
                <c:pt idx="389">
                  <c:v>0.122453572617646</c:v>
                </c:pt>
                <c:pt idx="390">
                  <c:v>0.123457489080113</c:v>
                </c:pt>
                <c:pt idx="391">
                  <c:v>0.12137095646011301</c:v>
                </c:pt>
                <c:pt idx="392">
                  <c:v>0.12364470377478499</c:v>
                </c:pt>
                <c:pt idx="393">
                  <c:v>0.12456415387304</c:v>
                </c:pt>
                <c:pt idx="394">
                  <c:v>0.122874867800707</c:v>
                </c:pt>
                <c:pt idx="395">
                  <c:v>0.120646029748355</c:v>
                </c:pt>
                <c:pt idx="396">
                  <c:v>0.12236903358871901</c:v>
                </c:pt>
                <c:pt idx="397">
                  <c:v>0.122804074686794</c:v>
                </c:pt>
                <c:pt idx="398">
                  <c:v>0.122347215839507</c:v>
                </c:pt>
                <c:pt idx="399">
                  <c:v>0.12130027335211099</c:v>
                </c:pt>
                <c:pt idx="400">
                  <c:v>0.120114517932399</c:v>
                </c:pt>
                <c:pt idx="401">
                  <c:v>0.132183665950839</c:v>
                </c:pt>
                <c:pt idx="402">
                  <c:v>0.13116726387162</c:v>
                </c:pt>
                <c:pt idx="403">
                  <c:v>0.14215205641135201</c:v>
                </c:pt>
                <c:pt idx="404">
                  <c:v>0.14132725050483899</c:v>
                </c:pt>
                <c:pt idx="405">
                  <c:v>0.141215150142594</c:v>
                </c:pt>
                <c:pt idx="406">
                  <c:v>0.13320677821309501</c:v>
                </c:pt>
                <c:pt idx="407">
                  <c:v>0.13414313503011299</c:v>
                </c:pt>
                <c:pt idx="408">
                  <c:v>0.13467259138461499</c:v>
                </c:pt>
                <c:pt idx="409">
                  <c:v>0.134349693258353</c:v>
                </c:pt>
                <c:pt idx="410">
                  <c:v>0.139049151006401</c:v>
                </c:pt>
                <c:pt idx="411">
                  <c:v>0.13941237946539201</c:v>
                </c:pt>
                <c:pt idx="412">
                  <c:v>0.13068616145280501</c:v>
                </c:pt>
                <c:pt idx="413">
                  <c:v>0.132015822168257</c:v>
                </c:pt>
                <c:pt idx="414">
                  <c:v>0.132297180166046</c:v>
                </c:pt>
                <c:pt idx="415">
                  <c:v>0.13225505240792501</c:v>
                </c:pt>
                <c:pt idx="416">
                  <c:v>0.135638291505218</c:v>
                </c:pt>
                <c:pt idx="417">
                  <c:v>0.13557831891780001</c:v>
                </c:pt>
                <c:pt idx="418">
                  <c:v>0.12805574178388099</c:v>
                </c:pt>
                <c:pt idx="419">
                  <c:v>0.12813651014195501</c:v>
                </c:pt>
                <c:pt idx="420">
                  <c:v>0.12811344484325499</c:v>
                </c:pt>
                <c:pt idx="421">
                  <c:v>0.127493428999053</c:v>
                </c:pt>
                <c:pt idx="422">
                  <c:v>0.12767978815084999</c:v>
                </c:pt>
                <c:pt idx="423">
                  <c:v>0.12866662782235999</c:v>
                </c:pt>
                <c:pt idx="424">
                  <c:v>0.120678744304798</c:v>
                </c:pt>
                <c:pt idx="425">
                  <c:v>0.118480980102009</c:v>
                </c:pt>
                <c:pt idx="426">
                  <c:v>0.115001898510058</c:v>
                </c:pt>
                <c:pt idx="427">
                  <c:v>0.115924794126467</c:v>
                </c:pt>
                <c:pt idx="428">
                  <c:v>0.11463676785287</c:v>
                </c:pt>
                <c:pt idx="429">
                  <c:v>0.11472728091420099</c:v>
                </c:pt>
                <c:pt idx="430">
                  <c:v>0.111842859738799</c:v>
                </c:pt>
                <c:pt idx="431">
                  <c:v>0.111573407214575</c:v>
                </c:pt>
                <c:pt idx="432">
                  <c:v>0.10739547365499599</c:v>
                </c:pt>
                <c:pt idx="433">
                  <c:v>0.10400279790358399</c:v>
                </c:pt>
                <c:pt idx="434">
                  <c:v>9.8808386647247906E-2</c:v>
                </c:pt>
                <c:pt idx="435">
                  <c:v>9.8465132256638693E-2</c:v>
                </c:pt>
                <c:pt idx="436">
                  <c:v>9.7884510955350404E-2</c:v>
                </c:pt>
                <c:pt idx="437">
                  <c:v>0.100589318692348</c:v>
                </c:pt>
                <c:pt idx="438">
                  <c:v>0.10058293133047699</c:v>
                </c:pt>
                <c:pt idx="439">
                  <c:v>0.102267474445373</c:v>
                </c:pt>
                <c:pt idx="440">
                  <c:v>0.101095405314025</c:v>
                </c:pt>
                <c:pt idx="441">
                  <c:v>0.10185239264760999</c:v>
                </c:pt>
                <c:pt idx="442">
                  <c:v>9.6134306975658501E-2</c:v>
                </c:pt>
                <c:pt idx="443">
                  <c:v>9.5766573077389394E-2</c:v>
                </c:pt>
                <c:pt idx="444">
                  <c:v>9.2034088648781306E-2</c:v>
                </c:pt>
                <c:pt idx="445">
                  <c:v>8.9732458241673196E-2</c:v>
                </c:pt>
                <c:pt idx="446">
                  <c:v>8.9712099060504494E-2</c:v>
                </c:pt>
                <c:pt idx="447">
                  <c:v>7.4811280524729601E-2</c:v>
                </c:pt>
                <c:pt idx="448">
                  <c:v>7.4431894578582097E-2</c:v>
                </c:pt>
                <c:pt idx="449">
                  <c:v>7.43885557556552E-2</c:v>
                </c:pt>
                <c:pt idx="450">
                  <c:v>7.4386659121496904E-2</c:v>
                </c:pt>
                <c:pt idx="451">
                  <c:v>7.4671104939168301E-2</c:v>
                </c:pt>
                <c:pt idx="452">
                  <c:v>7.0914867418659294E-2</c:v>
                </c:pt>
                <c:pt idx="453">
                  <c:v>7.0529125612634996E-2</c:v>
                </c:pt>
                <c:pt idx="454">
                  <c:v>6.9602918085976406E-2</c:v>
                </c:pt>
                <c:pt idx="455">
                  <c:v>6.9666359344743398E-2</c:v>
                </c:pt>
                <c:pt idx="456">
                  <c:v>6.8144086146363206E-2</c:v>
                </c:pt>
                <c:pt idx="457">
                  <c:v>6.8132479312591795E-2</c:v>
                </c:pt>
                <c:pt idx="458">
                  <c:v>6.5443755908455997E-2</c:v>
                </c:pt>
                <c:pt idx="459">
                  <c:v>6.5568108724665494E-2</c:v>
                </c:pt>
                <c:pt idx="460">
                  <c:v>6.5718074965985099E-2</c:v>
                </c:pt>
                <c:pt idx="461">
                  <c:v>6.42400800426699E-2</c:v>
                </c:pt>
                <c:pt idx="462">
                  <c:v>6.4089831707127107E-2</c:v>
                </c:pt>
                <c:pt idx="463">
                  <c:v>6.3408113367240004E-2</c:v>
                </c:pt>
                <c:pt idx="464">
                  <c:v>6.3383814009533399E-2</c:v>
                </c:pt>
                <c:pt idx="465">
                  <c:v>6.3287456528285602E-2</c:v>
                </c:pt>
                <c:pt idx="466">
                  <c:v>6.3714047684481301E-2</c:v>
                </c:pt>
                <c:pt idx="467">
                  <c:v>5.6321873308400897E-2</c:v>
                </c:pt>
                <c:pt idx="468">
                  <c:v>5.5561580597519901E-2</c:v>
                </c:pt>
                <c:pt idx="469">
                  <c:v>4.7411837432528803E-2</c:v>
                </c:pt>
                <c:pt idx="470">
                  <c:v>4.75240643454456E-2</c:v>
                </c:pt>
                <c:pt idx="471">
                  <c:v>4.9379844863337297E-2</c:v>
                </c:pt>
                <c:pt idx="472">
                  <c:v>4.6444023163532598E-2</c:v>
                </c:pt>
                <c:pt idx="473">
                  <c:v>4.6291144680295597E-2</c:v>
                </c:pt>
                <c:pt idx="474">
                  <c:v>4.5581581619771203E-2</c:v>
                </c:pt>
                <c:pt idx="475">
                  <c:v>4.57567991013842E-2</c:v>
                </c:pt>
                <c:pt idx="476">
                  <c:v>3.9336553054567902E-2</c:v>
                </c:pt>
                <c:pt idx="477">
                  <c:v>3.9338582096443898E-2</c:v>
                </c:pt>
                <c:pt idx="478">
                  <c:v>4.3270006333268801E-2</c:v>
                </c:pt>
                <c:pt idx="479">
                  <c:v>4.3359546365375999E-2</c:v>
                </c:pt>
                <c:pt idx="480">
                  <c:v>4.3359754408369297E-2</c:v>
                </c:pt>
                <c:pt idx="481">
                  <c:v>4.2501283216362297E-2</c:v>
                </c:pt>
                <c:pt idx="482">
                  <c:v>4.2295179708169803E-2</c:v>
                </c:pt>
                <c:pt idx="483">
                  <c:v>4.19213364994429E-2</c:v>
                </c:pt>
                <c:pt idx="484">
                  <c:v>4.2332214538419503E-2</c:v>
                </c:pt>
                <c:pt idx="485">
                  <c:v>4.2217283046149599E-2</c:v>
                </c:pt>
                <c:pt idx="486">
                  <c:v>4.2424227930263798E-2</c:v>
                </c:pt>
                <c:pt idx="487">
                  <c:v>4.2525825693175E-2</c:v>
                </c:pt>
                <c:pt idx="488">
                  <c:v>4.2128865817102901E-2</c:v>
                </c:pt>
                <c:pt idx="489">
                  <c:v>4.2479219650692103E-2</c:v>
                </c:pt>
                <c:pt idx="490">
                  <c:v>4.2730474982649001E-2</c:v>
                </c:pt>
                <c:pt idx="491">
                  <c:v>5.5525955462765203E-2</c:v>
                </c:pt>
                <c:pt idx="492">
                  <c:v>5.77008572506909E-2</c:v>
                </c:pt>
                <c:pt idx="493">
                  <c:v>5.7551903769006797E-2</c:v>
                </c:pt>
                <c:pt idx="494">
                  <c:v>5.7954804656058102E-2</c:v>
                </c:pt>
                <c:pt idx="495">
                  <c:v>5.78307557583079E-2</c:v>
                </c:pt>
                <c:pt idx="496">
                  <c:v>5.9031842727802902E-2</c:v>
                </c:pt>
                <c:pt idx="497">
                  <c:v>5.8414843334158299E-2</c:v>
                </c:pt>
                <c:pt idx="498">
                  <c:v>5.9825322891274603E-2</c:v>
                </c:pt>
                <c:pt idx="499">
                  <c:v>6.15152982536189E-2</c:v>
                </c:pt>
                <c:pt idx="500">
                  <c:v>6.3714970408853003E-2</c:v>
                </c:pt>
                <c:pt idx="501">
                  <c:v>6.2303358498475202E-2</c:v>
                </c:pt>
                <c:pt idx="502">
                  <c:v>6.2496658325650697E-2</c:v>
                </c:pt>
                <c:pt idx="503">
                  <c:v>6.0241069982226399E-2</c:v>
                </c:pt>
                <c:pt idx="504">
                  <c:v>5.9675060749320601E-2</c:v>
                </c:pt>
                <c:pt idx="505">
                  <c:v>5.5146804580104597E-2</c:v>
                </c:pt>
                <c:pt idx="506">
                  <c:v>5.07985970180789E-2</c:v>
                </c:pt>
                <c:pt idx="507">
                  <c:v>5.1019209574289799E-2</c:v>
                </c:pt>
                <c:pt idx="508">
                  <c:v>5.4139796704897998E-2</c:v>
                </c:pt>
                <c:pt idx="509">
                  <c:v>5.5733294500784299E-2</c:v>
                </c:pt>
                <c:pt idx="510">
                  <c:v>5.4732187431300899E-2</c:v>
                </c:pt>
                <c:pt idx="511">
                  <c:v>5.7053354120187E-2</c:v>
                </c:pt>
                <c:pt idx="512">
                  <c:v>5.5552057128612602E-2</c:v>
                </c:pt>
                <c:pt idx="513">
                  <c:v>5.5423966436854599E-2</c:v>
                </c:pt>
                <c:pt idx="514">
                  <c:v>5.5443640391648799E-2</c:v>
                </c:pt>
                <c:pt idx="515">
                  <c:v>5.4656217447845497E-2</c:v>
                </c:pt>
                <c:pt idx="516">
                  <c:v>5.4663578458803902E-2</c:v>
                </c:pt>
                <c:pt idx="517">
                  <c:v>5.3809866996358299E-2</c:v>
                </c:pt>
                <c:pt idx="518">
                  <c:v>5.26358765025398E-2</c:v>
                </c:pt>
                <c:pt idx="519">
                  <c:v>5.3004542277537002E-2</c:v>
                </c:pt>
                <c:pt idx="520">
                  <c:v>5.1830502568738203E-2</c:v>
                </c:pt>
                <c:pt idx="521">
                  <c:v>5.1666272760607E-2</c:v>
                </c:pt>
                <c:pt idx="522">
                  <c:v>5.1284421818387403E-2</c:v>
                </c:pt>
                <c:pt idx="523">
                  <c:v>5.1753010665105202E-2</c:v>
                </c:pt>
                <c:pt idx="524">
                  <c:v>5.4683456690109003E-2</c:v>
                </c:pt>
                <c:pt idx="525">
                  <c:v>5.4718951447378497E-2</c:v>
                </c:pt>
                <c:pt idx="526">
                  <c:v>5.4933218890421097E-2</c:v>
                </c:pt>
                <c:pt idx="527">
                  <c:v>5.6423470861746101E-2</c:v>
                </c:pt>
                <c:pt idx="528">
                  <c:v>5.6885930039602399E-2</c:v>
                </c:pt>
                <c:pt idx="529">
                  <c:v>5.84146001283651E-2</c:v>
                </c:pt>
                <c:pt idx="530">
                  <c:v>5.8337414502449801E-2</c:v>
                </c:pt>
                <c:pt idx="531">
                  <c:v>5.9305252208588503E-2</c:v>
                </c:pt>
                <c:pt idx="532">
                  <c:v>5.9142400926761603E-2</c:v>
                </c:pt>
                <c:pt idx="533">
                  <c:v>5.9171417159691701E-2</c:v>
                </c:pt>
                <c:pt idx="534">
                  <c:v>6.2073409667100302E-2</c:v>
                </c:pt>
                <c:pt idx="535">
                  <c:v>6.3075877885544904E-2</c:v>
                </c:pt>
                <c:pt idx="536">
                  <c:v>6.2871697661485898E-2</c:v>
                </c:pt>
                <c:pt idx="537">
                  <c:v>6.2484354487330002E-2</c:v>
                </c:pt>
                <c:pt idx="538">
                  <c:v>6.2826790002488794E-2</c:v>
                </c:pt>
                <c:pt idx="539">
                  <c:v>6.62161616883679E-2</c:v>
                </c:pt>
                <c:pt idx="540">
                  <c:v>6.5767468945224797E-2</c:v>
                </c:pt>
                <c:pt idx="541">
                  <c:v>6.5725275254450002E-2</c:v>
                </c:pt>
                <c:pt idx="542">
                  <c:v>6.4957694815587802E-2</c:v>
                </c:pt>
                <c:pt idx="543">
                  <c:v>6.4186288484051196E-2</c:v>
                </c:pt>
                <c:pt idx="544">
                  <c:v>6.4009393013751706E-2</c:v>
                </c:pt>
                <c:pt idx="545">
                  <c:v>6.1573707882241098E-2</c:v>
                </c:pt>
                <c:pt idx="546">
                  <c:v>6.1273776489528198E-2</c:v>
                </c:pt>
                <c:pt idx="547">
                  <c:v>6.1279642549127503E-2</c:v>
                </c:pt>
                <c:pt idx="548">
                  <c:v>6.1203617426979398E-2</c:v>
                </c:pt>
                <c:pt idx="549">
                  <c:v>6.1519900427976899E-2</c:v>
                </c:pt>
                <c:pt idx="550">
                  <c:v>6.0708475309923599E-2</c:v>
                </c:pt>
                <c:pt idx="551">
                  <c:v>5.96968670444721E-2</c:v>
                </c:pt>
                <c:pt idx="552">
                  <c:v>5.9292993072079102E-2</c:v>
                </c:pt>
                <c:pt idx="553">
                  <c:v>5.99165954481354E-2</c:v>
                </c:pt>
                <c:pt idx="554">
                  <c:v>5.9672349420819303E-2</c:v>
                </c:pt>
                <c:pt idx="555">
                  <c:v>5.9354216182823098E-2</c:v>
                </c:pt>
                <c:pt idx="556">
                  <c:v>5.9245848244766301E-2</c:v>
                </c:pt>
                <c:pt idx="557">
                  <c:v>3.1818761856908503E-2</c:v>
                </c:pt>
                <c:pt idx="558">
                  <c:v>2.9564473125350401E-2</c:v>
                </c:pt>
                <c:pt idx="559">
                  <c:v>2.9557473484907601E-2</c:v>
                </c:pt>
                <c:pt idx="560">
                  <c:v>3.0509868451334E-2</c:v>
                </c:pt>
                <c:pt idx="561">
                  <c:v>3.0514758551210799E-2</c:v>
                </c:pt>
                <c:pt idx="562">
                  <c:v>3.1375447355041997E-2</c:v>
                </c:pt>
                <c:pt idx="563">
                  <c:v>3.0002977346511601E-2</c:v>
                </c:pt>
                <c:pt idx="564">
                  <c:v>3.0648070490695799E-2</c:v>
                </c:pt>
                <c:pt idx="565">
                  <c:v>3.11402682236132E-2</c:v>
                </c:pt>
                <c:pt idx="566">
                  <c:v>3.1213563085890499E-2</c:v>
                </c:pt>
                <c:pt idx="567">
                  <c:v>3.4241340102689498E-2</c:v>
                </c:pt>
                <c:pt idx="568">
                  <c:v>3.41926723249876E-2</c:v>
                </c:pt>
                <c:pt idx="569">
                  <c:v>3.4579468692227097E-2</c:v>
                </c:pt>
                <c:pt idx="570">
                  <c:v>3.5898347319265597E-2</c:v>
                </c:pt>
                <c:pt idx="571">
                  <c:v>3.5723574528997298E-2</c:v>
                </c:pt>
                <c:pt idx="572">
                  <c:v>3.6833036095081498E-2</c:v>
                </c:pt>
                <c:pt idx="573">
                  <c:v>3.7071986300858797E-2</c:v>
                </c:pt>
                <c:pt idx="574">
                  <c:v>3.7411038269691603E-2</c:v>
                </c:pt>
                <c:pt idx="575">
                  <c:v>3.6053525761350402E-2</c:v>
                </c:pt>
                <c:pt idx="576">
                  <c:v>3.8635028465633901E-2</c:v>
                </c:pt>
                <c:pt idx="577">
                  <c:v>3.8574319133452599E-2</c:v>
                </c:pt>
                <c:pt idx="578">
                  <c:v>4.0783700753529398E-2</c:v>
                </c:pt>
                <c:pt idx="579">
                  <c:v>4.1322530221463601E-2</c:v>
                </c:pt>
                <c:pt idx="580">
                  <c:v>4.7332149447842302E-2</c:v>
                </c:pt>
                <c:pt idx="581">
                  <c:v>4.7421129791961399E-2</c:v>
                </c:pt>
                <c:pt idx="582">
                  <c:v>4.7565150361812102E-2</c:v>
                </c:pt>
                <c:pt idx="583">
                  <c:v>4.7047562067826697E-2</c:v>
                </c:pt>
                <c:pt idx="584">
                  <c:v>4.7367227377872897E-2</c:v>
                </c:pt>
                <c:pt idx="585">
                  <c:v>4.7357018781331701E-2</c:v>
                </c:pt>
                <c:pt idx="586">
                  <c:v>4.6336121327903997E-2</c:v>
                </c:pt>
                <c:pt idx="587">
                  <c:v>4.6428855280668702E-2</c:v>
                </c:pt>
                <c:pt idx="588">
                  <c:v>4.7524373568009898E-2</c:v>
                </c:pt>
                <c:pt idx="589">
                  <c:v>4.62951848451299E-2</c:v>
                </c:pt>
                <c:pt idx="590">
                  <c:v>4.6690178748491899E-2</c:v>
                </c:pt>
                <c:pt idx="591">
                  <c:v>4.6090018009482502E-2</c:v>
                </c:pt>
                <c:pt idx="592">
                  <c:v>4.6679500951025701E-2</c:v>
                </c:pt>
                <c:pt idx="593">
                  <c:v>5.0700746058104797E-2</c:v>
                </c:pt>
                <c:pt idx="594">
                  <c:v>5.1096222270344903E-2</c:v>
                </c:pt>
                <c:pt idx="595">
                  <c:v>4.8044763704288299E-2</c:v>
                </c:pt>
                <c:pt idx="596">
                  <c:v>4.7209662657203402E-2</c:v>
                </c:pt>
                <c:pt idx="597">
                  <c:v>4.7229439026938998E-2</c:v>
                </c:pt>
                <c:pt idx="598">
                  <c:v>4.7700411183819798E-2</c:v>
                </c:pt>
                <c:pt idx="599">
                  <c:v>4.7694239509144101E-2</c:v>
                </c:pt>
                <c:pt idx="600">
                  <c:v>4.1514839323557103E-2</c:v>
                </c:pt>
                <c:pt idx="601">
                  <c:v>3.9016064333230203E-2</c:v>
                </c:pt>
                <c:pt idx="602">
                  <c:v>3.9952218928998397E-2</c:v>
                </c:pt>
                <c:pt idx="603">
                  <c:v>4.02379929917389E-2</c:v>
                </c:pt>
                <c:pt idx="604">
                  <c:v>3.9675272886886402E-2</c:v>
                </c:pt>
                <c:pt idx="605">
                  <c:v>3.2680481156384597E-2</c:v>
                </c:pt>
                <c:pt idx="606">
                  <c:v>3.9903991414798202E-2</c:v>
                </c:pt>
                <c:pt idx="607">
                  <c:v>3.8107665831937802E-2</c:v>
                </c:pt>
                <c:pt idx="608">
                  <c:v>3.9150116415670497E-2</c:v>
                </c:pt>
                <c:pt idx="609">
                  <c:v>4.0371362009558501E-2</c:v>
                </c:pt>
                <c:pt idx="610">
                  <c:v>4.0457032406765903E-2</c:v>
                </c:pt>
                <c:pt idx="611">
                  <c:v>4.68888873780203E-2</c:v>
                </c:pt>
                <c:pt idx="612">
                  <c:v>4.71231806751361E-2</c:v>
                </c:pt>
                <c:pt idx="613">
                  <c:v>4.7071043213985503E-2</c:v>
                </c:pt>
                <c:pt idx="614">
                  <c:v>4.89252759234583E-2</c:v>
                </c:pt>
                <c:pt idx="615">
                  <c:v>4.9645776076157402E-2</c:v>
                </c:pt>
                <c:pt idx="616">
                  <c:v>5.1737247416959301E-2</c:v>
                </c:pt>
                <c:pt idx="617">
                  <c:v>5.54172230159828E-2</c:v>
                </c:pt>
                <c:pt idx="618">
                  <c:v>5.9082513686123397E-2</c:v>
                </c:pt>
                <c:pt idx="619">
                  <c:v>5.6052369556106901E-2</c:v>
                </c:pt>
                <c:pt idx="620">
                  <c:v>6.2433492919243001E-2</c:v>
                </c:pt>
                <c:pt idx="621">
                  <c:v>6.6121890888407794E-2</c:v>
                </c:pt>
                <c:pt idx="622">
                  <c:v>6.5701870662142101E-2</c:v>
                </c:pt>
                <c:pt idx="623">
                  <c:v>6.8866050040942206E-2</c:v>
                </c:pt>
                <c:pt idx="624">
                  <c:v>7.9264938398366597E-2</c:v>
                </c:pt>
                <c:pt idx="625">
                  <c:v>9.6836905685799599E-2</c:v>
                </c:pt>
                <c:pt idx="626">
                  <c:v>9.4506654255863104E-2</c:v>
                </c:pt>
                <c:pt idx="627">
                  <c:v>9.4782904493114106E-2</c:v>
                </c:pt>
                <c:pt idx="628">
                  <c:v>9.5674517176793594E-2</c:v>
                </c:pt>
                <c:pt idx="629">
                  <c:v>9.6749904984743104E-2</c:v>
                </c:pt>
                <c:pt idx="630">
                  <c:v>9.78880373825078E-2</c:v>
                </c:pt>
                <c:pt idx="631">
                  <c:v>9.8060014816859803E-2</c:v>
                </c:pt>
                <c:pt idx="632">
                  <c:v>0.101907355672087</c:v>
                </c:pt>
                <c:pt idx="633">
                  <c:v>0.100122910017779</c:v>
                </c:pt>
                <c:pt idx="634">
                  <c:v>0.100256056604261</c:v>
                </c:pt>
                <c:pt idx="635">
                  <c:v>9.3540976831410799E-2</c:v>
                </c:pt>
                <c:pt idx="636">
                  <c:v>9.0517775036848602E-2</c:v>
                </c:pt>
                <c:pt idx="637">
                  <c:v>9.11434721665772E-2</c:v>
                </c:pt>
                <c:pt idx="638">
                  <c:v>9.1957788703655202E-2</c:v>
                </c:pt>
                <c:pt idx="639">
                  <c:v>9.1696475418277898E-2</c:v>
                </c:pt>
                <c:pt idx="640">
                  <c:v>9.2192940894279499E-2</c:v>
                </c:pt>
                <c:pt idx="641">
                  <c:v>9.8265302889714107E-2</c:v>
                </c:pt>
                <c:pt idx="642">
                  <c:v>9.1183396568406197E-2</c:v>
                </c:pt>
                <c:pt idx="643">
                  <c:v>9.5174386749334497E-2</c:v>
                </c:pt>
                <c:pt idx="644">
                  <c:v>9.6295154871638602E-2</c:v>
                </c:pt>
                <c:pt idx="645">
                  <c:v>9.2087605368636902E-2</c:v>
                </c:pt>
                <c:pt idx="646">
                  <c:v>8.6442841829460298E-2</c:v>
                </c:pt>
                <c:pt idx="647">
                  <c:v>8.8693159786530196E-2</c:v>
                </c:pt>
                <c:pt idx="648">
                  <c:v>7.8416052265997196E-2</c:v>
                </c:pt>
                <c:pt idx="649">
                  <c:v>8.1196820978478496E-2</c:v>
                </c:pt>
                <c:pt idx="650">
                  <c:v>7.9118212389185802E-2</c:v>
                </c:pt>
                <c:pt idx="651">
                  <c:v>8.0843564425752301E-2</c:v>
                </c:pt>
                <c:pt idx="652">
                  <c:v>8.1764391773887293E-2</c:v>
                </c:pt>
                <c:pt idx="653">
                  <c:v>8.1217315579094201E-2</c:v>
                </c:pt>
                <c:pt idx="654">
                  <c:v>8.2543919177807804E-2</c:v>
                </c:pt>
                <c:pt idx="655">
                  <c:v>8.7234944443478304E-2</c:v>
                </c:pt>
                <c:pt idx="656">
                  <c:v>8.7538773318863103E-2</c:v>
                </c:pt>
                <c:pt idx="657">
                  <c:v>7.6495149369298396E-2</c:v>
                </c:pt>
                <c:pt idx="658">
                  <c:v>7.3271186456392495E-2</c:v>
                </c:pt>
                <c:pt idx="659">
                  <c:v>7.1274546565250896E-2</c:v>
                </c:pt>
                <c:pt idx="660">
                  <c:v>6.6926791129695101E-2</c:v>
                </c:pt>
                <c:pt idx="661">
                  <c:v>6.2286954634503698E-2</c:v>
                </c:pt>
                <c:pt idx="662">
                  <c:v>6.2383245218954303E-2</c:v>
                </c:pt>
                <c:pt idx="663">
                  <c:v>6.3202757978866403E-2</c:v>
                </c:pt>
                <c:pt idx="664">
                  <c:v>6.2622244362075405E-2</c:v>
                </c:pt>
                <c:pt idx="665">
                  <c:v>6.1975562975863298E-2</c:v>
                </c:pt>
                <c:pt idx="666">
                  <c:v>6.2267268969336098E-2</c:v>
                </c:pt>
                <c:pt idx="667">
                  <c:v>6.4537844578956796E-2</c:v>
                </c:pt>
                <c:pt idx="668">
                  <c:v>6.4555646281212395E-2</c:v>
                </c:pt>
                <c:pt idx="669">
                  <c:v>6.5078675054963106E-2</c:v>
                </c:pt>
                <c:pt idx="670">
                  <c:v>5.6563369197191599E-2</c:v>
                </c:pt>
                <c:pt idx="671">
                  <c:v>5.4350988717981899E-2</c:v>
                </c:pt>
                <c:pt idx="672">
                  <c:v>5.1422748255570097E-2</c:v>
                </c:pt>
                <c:pt idx="673">
                  <c:v>5.0622476532491703E-2</c:v>
                </c:pt>
                <c:pt idx="674">
                  <c:v>5.0818497465843097E-2</c:v>
                </c:pt>
                <c:pt idx="675">
                  <c:v>5.15012992201914E-2</c:v>
                </c:pt>
                <c:pt idx="676">
                  <c:v>5.3083128664713299E-2</c:v>
                </c:pt>
                <c:pt idx="677">
                  <c:v>5.3976932896159298E-2</c:v>
                </c:pt>
                <c:pt idx="678">
                  <c:v>5.7279204468614002E-2</c:v>
                </c:pt>
                <c:pt idx="679">
                  <c:v>6.0844692668147897E-2</c:v>
                </c:pt>
                <c:pt idx="680">
                  <c:v>5.9479755212315098E-2</c:v>
                </c:pt>
                <c:pt idx="681">
                  <c:v>5.9821594455560602E-2</c:v>
                </c:pt>
                <c:pt idx="682">
                  <c:v>6.2504857933944696E-2</c:v>
                </c:pt>
                <c:pt idx="683">
                  <c:v>6.2786058917377194E-2</c:v>
                </c:pt>
                <c:pt idx="684">
                  <c:v>6.2301722735454798E-2</c:v>
                </c:pt>
                <c:pt idx="685">
                  <c:v>6.2289919837091999E-2</c:v>
                </c:pt>
                <c:pt idx="686">
                  <c:v>5.6589335777681597E-2</c:v>
                </c:pt>
                <c:pt idx="687">
                  <c:v>5.34804538292925E-2</c:v>
                </c:pt>
                <c:pt idx="688">
                  <c:v>5.5774512118968299E-2</c:v>
                </c:pt>
                <c:pt idx="689">
                  <c:v>5.3607840792601502E-2</c:v>
                </c:pt>
                <c:pt idx="690">
                  <c:v>5.6834219028501602E-2</c:v>
                </c:pt>
                <c:pt idx="691">
                  <c:v>5.0325707324299897E-2</c:v>
                </c:pt>
                <c:pt idx="692">
                  <c:v>4.66923409123563E-2</c:v>
                </c:pt>
                <c:pt idx="693">
                  <c:v>4.61652419443516E-2</c:v>
                </c:pt>
                <c:pt idx="694">
                  <c:v>4.3923811816123398E-2</c:v>
                </c:pt>
                <c:pt idx="695">
                  <c:v>4.4902344588040002E-2</c:v>
                </c:pt>
                <c:pt idx="696">
                  <c:v>4.4967690604148403E-2</c:v>
                </c:pt>
                <c:pt idx="697">
                  <c:v>4.5815713365125202E-2</c:v>
                </c:pt>
                <c:pt idx="698">
                  <c:v>3.7034415213730798E-2</c:v>
                </c:pt>
                <c:pt idx="699">
                  <c:v>3.6012063949106402E-2</c:v>
                </c:pt>
                <c:pt idx="700">
                  <c:v>3.6377318302034702E-2</c:v>
                </c:pt>
                <c:pt idx="701">
                  <c:v>3.7654592553261097E-2</c:v>
                </c:pt>
                <c:pt idx="702">
                  <c:v>4.0024237005717202E-2</c:v>
                </c:pt>
                <c:pt idx="703">
                  <c:v>3.8151837008599497E-2</c:v>
                </c:pt>
                <c:pt idx="704">
                  <c:v>3.9163475119161302E-2</c:v>
                </c:pt>
                <c:pt idx="705">
                  <c:v>4.4444734235097198E-2</c:v>
                </c:pt>
                <c:pt idx="706">
                  <c:v>4.0223073877490301E-2</c:v>
                </c:pt>
                <c:pt idx="707">
                  <c:v>4.1324182762701701E-2</c:v>
                </c:pt>
                <c:pt idx="708">
                  <c:v>4.1387540160893903E-2</c:v>
                </c:pt>
                <c:pt idx="709">
                  <c:v>4.19969515535017E-2</c:v>
                </c:pt>
                <c:pt idx="710">
                  <c:v>3.94326624684928E-2</c:v>
                </c:pt>
                <c:pt idx="711">
                  <c:v>4.51951199524004E-2</c:v>
                </c:pt>
                <c:pt idx="712">
                  <c:v>4.6614421862511697E-2</c:v>
                </c:pt>
                <c:pt idx="713">
                  <c:v>4.5525915704457798E-2</c:v>
                </c:pt>
                <c:pt idx="714">
                  <c:v>4.7260990890623099E-2</c:v>
                </c:pt>
                <c:pt idx="715">
                  <c:v>4.6850774576291498E-2</c:v>
                </c:pt>
                <c:pt idx="716">
                  <c:v>4.6528540688800697E-2</c:v>
                </c:pt>
                <c:pt idx="717">
                  <c:v>4.5126419480478602E-2</c:v>
                </c:pt>
                <c:pt idx="718">
                  <c:v>4.5051963247761E-2</c:v>
                </c:pt>
                <c:pt idx="719">
                  <c:v>4.3489367027747299E-2</c:v>
                </c:pt>
                <c:pt idx="720">
                  <c:v>4.1568158520580198E-2</c:v>
                </c:pt>
                <c:pt idx="721">
                  <c:v>3.6678231848307499E-2</c:v>
                </c:pt>
                <c:pt idx="722">
                  <c:v>3.6717413533081798E-2</c:v>
                </c:pt>
                <c:pt idx="723">
                  <c:v>4.1738446730824802E-2</c:v>
                </c:pt>
                <c:pt idx="724">
                  <c:v>4.3445503763927203E-2</c:v>
                </c:pt>
                <c:pt idx="725">
                  <c:v>4.5616383318493998E-2</c:v>
                </c:pt>
                <c:pt idx="726">
                  <c:v>4.4904863742218901E-2</c:v>
                </c:pt>
                <c:pt idx="727">
                  <c:v>4.4569812719130499E-2</c:v>
                </c:pt>
                <c:pt idx="728">
                  <c:v>4.3952227367034302E-2</c:v>
                </c:pt>
                <c:pt idx="729">
                  <c:v>4.29302091066779E-2</c:v>
                </c:pt>
                <c:pt idx="730">
                  <c:v>4.2574771494537103E-2</c:v>
                </c:pt>
                <c:pt idx="731">
                  <c:v>4.2584922585555497E-2</c:v>
                </c:pt>
                <c:pt idx="732">
                  <c:v>4.1953008946201298E-2</c:v>
                </c:pt>
                <c:pt idx="733">
                  <c:v>4.0070007836456499E-2</c:v>
                </c:pt>
                <c:pt idx="734">
                  <c:v>4.00680189733491E-2</c:v>
                </c:pt>
                <c:pt idx="735">
                  <c:v>3.8683696729941701E-2</c:v>
                </c:pt>
                <c:pt idx="736">
                  <c:v>4.74268620022631E-2</c:v>
                </c:pt>
                <c:pt idx="737">
                  <c:v>4.80461015157541E-2</c:v>
                </c:pt>
                <c:pt idx="738">
                  <c:v>3.9724381310511397E-2</c:v>
                </c:pt>
                <c:pt idx="739">
                  <c:v>3.2269280369150603E-2</c:v>
                </c:pt>
                <c:pt idx="740">
                  <c:v>3.3537972221538703E-2</c:v>
                </c:pt>
                <c:pt idx="741">
                  <c:v>3.3605590314986902E-2</c:v>
                </c:pt>
                <c:pt idx="742">
                  <c:v>3.2223617755322197E-2</c:v>
                </c:pt>
                <c:pt idx="743">
                  <c:v>3.2770707344483598E-2</c:v>
                </c:pt>
                <c:pt idx="744">
                  <c:v>2.9836738558881599E-2</c:v>
                </c:pt>
                <c:pt idx="745">
                  <c:v>2.2148527097793299E-2</c:v>
                </c:pt>
                <c:pt idx="746">
                  <c:v>2.2475826814392801E-2</c:v>
                </c:pt>
                <c:pt idx="747">
                  <c:v>2.1755734080302E-2</c:v>
                </c:pt>
                <c:pt idx="748">
                  <c:v>3.0242433390703798E-2</c:v>
                </c:pt>
                <c:pt idx="749">
                  <c:v>2.34864133597023E-2</c:v>
                </c:pt>
                <c:pt idx="750">
                  <c:v>2.4509502040538499E-2</c:v>
                </c:pt>
                <c:pt idx="751">
                  <c:v>1.80301539801462E-2</c:v>
                </c:pt>
                <c:pt idx="752">
                  <c:v>2.12443009687646E-2</c:v>
                </c:pt>
                <c:pt idx="753">
                  <c:v>3.1347844636545899E-2</c:v>
                </c:pt>
                <c:pt idx="754">
                  <c:v>4.8758677078741298E-2</c:v>
                </c:pt>
                <c:pt idx="755">
                  <c:v>4.7533126249662397E-2</c:v>
                </c:pt>
                <c:pt idx="756">
                  <c:v>3.21288309875951E-2</c:v>
                </c:pt>
                <c:pt idx="757">
                  <c:v>1.9548183071500299E-2</c:v>
                </c:pt>
                <c:pt idx="758">
                  <c:v>1.8085001000760999E-2</c:v>
                </c:pt>
                <c:pt idx="759">
                  <c:v>1.2651827285328401E-2</c:v>
                </c:pt>
                <c:pt idx="760">
                  <c:v>1.8802074990843898E-2</c:v>
                </c:pt>
                <c:pt idx="761">
                  <c:v>2.5688343193913301E-2</c:v>
                </c:pt>
                <c:pt idx="762">
                  <c:v>3.03821522802467E-2</c:v>
                </c:pt>
                <c:pt idx="763">
                  <c:v>3.05816439915895E-2</c:v>
                </c:pt>
                <c:pt idx="764">
                  <c:v>2.6136168224126E-2</c:v>
                </c:pt>
                <c:pt idx="765">
                  <c:v>5.4232622768277797E-2</c:v>
                </c:pt>
                <c:pt idx="766">
                  <c:v>5.6765362806037098E-2</c:v>
                </c:pt>
                <c:pt idx="767">
                  <c:v>6.1140701187554401E-2</c:v>
                </c:pt>
                <c:pt idx="768">
                  <c:v>6.0545128805006398E-2</c:v>
                </c:pt>
                <c:pt idx="769">
                  <c:v>5.7244561236448298E-2</c:v>
                </c:pt>
                <c:pt idx="770">
                  <c:v>5.6615868614312899E-2</c:v>
                </c:pt>
                <c:pt idx="771">
                  <c:v>6.2213224742234501E-2</c:v>
                </c:pt>
                <c:pt idx="772">
                  <c:v>6.5354183351523501E-2</c:v>
                </c:pt>
                <c:pt idx="773">
                  <c:v>6.3645082495496302E-2</c:v>
                </c:pt>
                <c:pt idx="774">
                  <c:v>6.3789434924825805E-2</c:v>
                </c:pt>
                <c:pt idx="775">
                  <c:v>6.25835307340806E-2</c:v>
                </c:pt>
                <c:pt idx="776">
                  <c:v>6.5247075134801505E-2</c:v>
                </c:pt>
                <c:pt idx="777">
                  <c:v>6.5943696985964501E-2</c:v>
                </c:pt>
                <c:pt idx="778">
                  <c:v>6.7273145749893098E-2</c:v>
                </c:pt>
                <c:pt idx="779">
                  <c:v>7.0975957581270996E-2</c:v>
                </c:pt>
                <c:pt idx="780">
                  <c:v>7.0754521992562103E-2</c:v>
                </c:pt>
                <c:pt idx="781">
                  <c:v>7.6657953572888904E-2</c:v>
                </c:pt>
                <c:pt idx="782">
                  <c:v>7.7206072882871804E-2</c:v>
                </c:pt>
                <c:pt idx="783">
                  <c:v>7.8431024076499503E-2</c:v>
                </c:pt>
                <c:pt idx="784">
                  <c:v>7.81334814148235E-2</c:v>
                </c:pt>
                <c:pt idx="785">
                  <c:v>8.0524917514387506E-2</c:v>
                </c:pt>
                <c:pt idx="786">
                  <c:v>7.9131355013716306E-2</c:v>
                </c:pt>
                <c:pt idx="787">
                  <c:v>7.5229909971527897E-2</c:v>
                </c:pt>
                <c:pt idx="788">
                  <c:v>7.67546972550463E-2</c:v>
                </c:pt>
                <c:pt idx="789">
                  <c:v>7.36878653178068E-2</c:v>
                </c:pt>
                <c:pt idx="790">
                  <c:v>7.3607275968846905E-2</c:v>
                </c:pt>
                <c:pt idx="791">
                  <c:v>7.3258381186349003E-2</c:v>
                </c:pt>
                <c:pt idx="792">
                  <c:v>8.6003499730499297E-2</c:v>
                </c:pt>
                <c:pt idx="793">
                  <c:v>9.8519709721051396E-2</c:v>
                </c:pt>
                <c:pt idx="794">
                  <c:v>8.5375153407414597E-2</c:v>
                </c:pt>
                <c:pt idx="795">
                  <c:v>9.7998027565604204E-2</c:v>
                </c:pt>
                <c:pt idx="796">
                  <c:v>9.9453341907696099E-2</c:v>
                </c:pt>
                <c:pt idx="797">
                  <c:v>9.7157187912740098E-2</c:v>
                </c:pt>
                <c:pt idx="798">
                  <c:v>9.8229260335118501E-2</c:v>
                </c:pt>
                <c:pt idx="799">
                  <c:v>9.3992545006474401E-2</c:v>
                </c:pt>
                <c:pt idx="800">
                  <c:v>9.3395591030394604E-2</c:v>
                </c:pt>
                <c:pt idx="801">
                  <c:v>9.5391217718629004E-2</c:v>
                </c:pt>
                <c:pt idx="802">
                  <c:v>8.9279555993101695E-2</c:v>
                </c:pt>
                <c:pt idx="803">
                  <c:v>8.8925955749048005E-2</c:v>
                </c:pt>
                <c:pt idx="804">
                  <c:v>9.0685611657238402E-2</c:v>
                </c:pt>
                <c:pt idx="805">
                  <c:v>9.8094481104468695E-2</c:v>
                </c:pt>
                <c:pt idx="806">
                  <c:v>9.4902180676323902E-2</c:v>
                </c:pt>
                <c:pt idx="807">
                  <c:v>9.7688937009879406E-2</c:v>
                </c:pt>
                <c:pt idx="808">
                  <c:v>9.0972341585532704E-2</c:v>
                </c:pt>
                <c:pt idx="809">
                  <c:v>8.8062337916376396E-2</c:v>
                </c:pt>
                <c:pt idx="810">
                  <c:v>8.8046244100388998E-2</c:v>
                </c:pt>
                <c:pt idx="811">
                  <c:v>8.9147491691398101E-2</c:v>
                </c:pt>
                <c:pt idx="812">
                  <c:v>8.9185869362290199E-2</c:v>
                </c:pt>
                <c:pt idx="813">
                  <c:v>8.9424158203238402E-2</c:v>
                </c:pt>
                <c:pt idx="814">
                  <c:v>8.6396959188956707E-2</c:v>
                </c:pt>
                <c:pt idx="815">
                  <c:v>9.0679122241378196E-2</c:v>
                </c:pt>
                <c:pt idx="816">
                  <c:v>9.4438026821493298E-2</c:v>
                </c:pt>
                <c:pt idx="817">
                  <c:v>0.102053949722961</c:v>
                </c:pt>
                <c:pt idx="818">
                  <c:v>0.101468802272683</c:v>
                </c:pt>
                <c:pt idx="819">
                  <c:v>9.57977507992787E-2</c:v>
                </c:pt>
                <c:pt idx="820">
                  <c:v>8.1027334354379504E-2</c:v>
                </c:pt>
                <c:pt idx="821">
                  <c:v>8.1335503486295604E-2</c:v>
                </c:pt>
                <c:pt idx="822">
                  <c:v>9.6252116385284303E-2</c:v>
                </c:pt>
                <c:pt idx="823">
                  <c:v>9.4992983723453994E-2</c:v>
                </c:pt>
                <c:pt idx="824">
                  <c:v>9.8044977944748396E-2</c:v>
                </c:pt>
                <c:pt idx="825">
                  <c:v>0.101499624598847</c:v>
                </c:pt>
                <c:pt idx="826">
                  <c:v>0.10007459854469899</c:v>
                </c:pt>
                <c:pt idx="827">
                  <c:v>9.2672631548527201E-2</c:v>
                </c:pt>
                <c:pt idx="828">
                  <c:v>9.1764319296848695E-2</c:v>
                </c:pt>
                <c:pt idx="829">
                  <c:v>8.7862504985528306E-2</c:v>
                </c:pt>
                <c:pt idx="830">
                  <c:v>9.3940907059013604E-2</c:v>
                </c:pt>
                <c:pt idx="831">
                  <c:v>7.7364644282530107E-2</c:v>
                </c:pt>
                <c:pt idx="832">
                  <c:v>7.5520605149259998E-2</c:v>
                </c:pt>
                <c:pt idx="833">
                  <c:v>6.9434414865919697E-2</c:v>
                </c:pt>
                <c:pt idx="834">
                  <c:v>6.9067070658450302E-2</c:v>
                </c:pt>
                <c:pt idx="835">
                  <c:v>7.1044231792481399E-2</c:v>
                </c:pt>
                <c:pt idx="836">
                  <c:v>6.4194683141564401E-2</c:v>
                </c:pt>
                <c:pt idx="837">
                  <c:v>5.40933093397514E-2</c:v>
                </c:pt>
                <c:pt idx="838">
                  <c:v>5.3299093329623799E-2</c:v>
                </c:pt>
                <c:pt idx="839">
                  <c:v>5.6401360779138598E-2</c:v>
                </c:pt>
                <c:pt idx="840">
                  <c:v>5.6896514533475898E-2</c:v>
                </c:pt>
                <c:pt idx="841">
                  <c:v>5.5231765399982299E-2</c:v>
                </c:pt>
                <c:pt idx="842">
                  <c:v>5.4078083687930503E-2</c:v>
                </c:pt>
                <c:pt idx="843">
                  <c:v>5.67211156033995E-2</c:v>
                </c:pt>
                <c:pt idx="844">
                  <c:v>5.6471513156408498E-2</c:v>
                </c:pt>
                <c:pt idx="845">
                  <c:v>5.0855780056162397E-2</c:v>
                </c:pt>
                <c:pt idx="846">
                  <c:v>5.1856644409090498E-2</c:v>
                </c:pt>
                <c:pt idx="847">
                  <c:v>4.2571725246549702E-2</c:v>
                </c:pt>
                <c:pt idx="848">
                  <c:v>4.4842120049425699E-2</c:v>
                </c:pt>
                <c:pt idx="849">
                  <c:v>4.4755809090101503E-2</c:v>
                </c:pt>
                <c:pt idx="850">
                  <c:v>4.5465336751894597E-2</c:v>
                </c:pt>
                <c:pt idx="851">
                  <c:v>4.51183886638356E-2</c:v>
                </c:pt>
                <c:pt idx="852">
                  <c:v>5.2242209573927403E-2</c:v>
                </c:pt>
                <c:pt idx="853">
                  <c:v>5.9964787893561002E-2</c:v>
                </c:pt>
                <c:pt idx="854">
                  <c:v>5.5469828721543699E-2</c:v>
                </c:pt>
                <c:pt idx="855">
                  <c:v>5.7119677681672601E-2</c:v>
                </c:pt>
                <c:pt idx="856">
                  <c:v>6.04999141872948E-2</c:v>
                </c:pt>
                <c:pt idx="857">
                  <c:v>5.8816956338324303E-2</c:v>
                </c:pt>
                <c:pt idx="858">
                  <c:v>3.56736510072879E-2</c:v>
                </c:pt>
                <c:pt idx="859">
                  <c:v>1.42386191779368E-2</c:v>
                </c:pt>
                <c:pt idx="860">
                  <c:v>2.79398863611117E-2</c:v>
                </c:pt>
                <c:pt idx="861">
                  <c:v>1.4417207395004799E-2</c:v>
                </c:pt>
                <c:pt idx="862">
                  <c:v>1.1868725040652501E-2</c:v>
                </c:pt>
                <c:pt idx="863">
                  <c:v>1.22560624374741E-2</c:v>
                </c:pt>
                <c:pt idx="864">
                  <c:v>1.2240868163031399E-2</c:v>
                </c:pt>
                <c:pt idx="865">
                  <c:v>1.47774239968435E-2</c:v>
                </c:pt>
                <c:pt idx="866">
                  <c:v>1.4794527849823999E-2</c:v>
                </c:pt>
                <c:pt idx="867">
                  <c:v>1.16538677797857E-2</c:v>
                </c:pt>
                <c:pt idx="868">
                  <c:v>1.00383052872999E-2</c:v>
                </c:pt>
                <c:pt idx="869">
                  <c:v>1.1262722373931699E-2</c:v>
                </c:pt>
                <c:pt idx="870">
                  <c:v>1.2547735321172799E-2</c:v>
                </c:pt>
                <c:pt idx="871">
                  <c:v>-2.3694430877854299E-4</c:v>
                </c:pt>
                <c:pt idx="872">
                  <c:v>-4.7468245173789099E-3</c:v>
                </c:pt>
                <c:pt idx="873">
                  <c:v>-1.20831356742402E-2</c:v>
                </c:pt>
                <c:pt idx="874">
                  <c:v>-8.54836481433121E-4</c:v>
                </c:pt>
                <c:pt idx="875">
                  <c:v>6.7902011162597497E-4</c:v>
                </c:pt>
                <c:pt idx="876">
                  <c:v>2.4978654257198901E-3</c:v>
                </c:pt>
                <c:pt idx="877">
                  <c:v>4.63362069915884E-3</c:v>
                </c:pt>
                <c:pt idx="878">
                  <c:v>7.2220684797209304E-3</c:v>
                </c:pt>
                <c:pt idx="879">
                  <c:v>7.4694255866034004E-3</c:v>
                </c:pt>
                <c:pt idx="880">
                  <c:v>4.9689760744702398E-3</c:v>
                </c:pt>
                <c:pt idx="881">
                  <c:v>6.8838883277100903E-3</c:v>
                </c:pt>
                <c:pt idx="882">
                  <c:v>2.2384149037977799E-3</c:v>
                </c:pt>
                <c:pt idx="883">
                  <c:v>1.7455926622058199E-3</c:v>
                </c:pt>
                <c:pt idx="884">
                  <c:v>3.8365404715677799E-3</c:v>
                </c:pt>
                <c:pt idx="885">
                  <c:v>8.2535129756712896E-3</c:v>
                </c:pt>
                <c:pt idx="886">
                  <c:v>3.8368288693781602E-3</c:v>
                </c:pt>
                <c:pt idx="887">
                  <c:v>1.50093971048673E-2</c:v>
                </c:pt>
                <c:pt idx="888">
                  <c:v>7.9078216227810999E-3</c:v>
                </c:pt>
                <c:pt idx="889">
                  <c:v>1.2736921583558901E-2</c:v>
                </c:pt>
                <c:pt idx="890">
                  <c:v>1.3134354325639801E-2</c:v>
                </c:pt>
                <c:pt idx="891">
                  <c:v>1.38437221556091E-2</c:v>
                </c:pt>
                <c:pt idx="892">
                  <c:v>1.4075639791664299E-2</c:v>
                </c:pt>
                <c:pt idx="893">
                  <c:v>1.6831391671394601E-2</c:v>
                </c:pt>
                <c:pt idx="894">
                  <c:v>1.5408612936912499E-2</c:v>
                </c:pt>
                <c:pt idx="895">
                  <c:v>1.9926755113223501E-2</c:v>
                </c:pt>
                <c:pt idx="896">
                  <c:v>2.4893035275702999E-2</c:v>
                </c:pt>
                <c:pt idx="897">
                  <c:v>2.2593893561529799E-2</c:v>
                </c:pt>
                <c:pt idx="898">
                  <c:v>2.2386076525113801E-2</c:v>
                </c:pt>
                <c:pt idx="899">
                  <c:v>2.4475939492515499E-2</c:v>
                </c:pt>
                <c:pt idx="900">
                  <c:v>3.1259356371553602E-2</c:v>
                </c:pt>
                <c:pt idx="901">
                  <c:v>3.4550245994596801E-2</c:v>
                </c:pt>
                <c:pt idx="902">
                  <c:v>4.3921187012320402E-2</c:v>
                </c:pt>
                <c:pt idx="903">
                  <c:v>4.2813673059066901E-2</c:v>
                </c:pt>
                <c:pt idx="904">
                  <c:v>4.7999245865093298E-2</c:v>
                </c:pt>
                <c:pt idx="905">
                  <c:v>4.9496101375084797E-2</c:v>
                </c:pt>
                <c:pt idx="906">
                  <c:v>4.9159956156115001E-2</c:v>
                </c:pt>
                <c:pt idx="907">
                  <c:v>4.4140007071892799E-2</c:v>
                </c:pt>
                <c:pt idx="908">
                  <c:v>3.3464689729270899E-2</c:v>
                </c:pt>
                <c:pt idx="909">
                  <c:v>3.1395500923085698E-2</c:v>
                </c:pt>
                <c:pt idx="910">
                  <c:v>3.0346583430769101E-2</c:v>
                </c:pt>
                <c:pt idx="911">
                  <c:v>3.4665777068898597E-2</c:v>
                </c:pt>
                <c:pt idx="912">
                  <c:v>3.5671856496116497E-2</c:v>
                </c:pt>
                <c:pt idx="913">
                  <c:v>3.5665290098423702E-2</c:v>
                </c:pt>
                <c:pt idx="914">
                  <c:v>3.3519665854423703E-2</c:v>
                </c:pt>
                <c:pt idx="915">
                  <c:v>3.3699783853158E-2</c:v>
                </c:pt>
                <c:pt idx="916">
                  <c:v>3.2931291278709397E-2</c:v>
                </c:pt>
                <c:pt idx="917">
                  <c:v>3.4731490836257199E-2</c:v>
                </c:pt>
                <c:pt idx="918">
                  <c:v>2.5636412535416101E-2</c:v>
                </c:pt>
                <c:pt idx="919">
                  <c:v>2.5478520692191201E-2</c:v>
                </c:pt>
                <c:pt idx="920">
                  <c:v>2.6362712762056501E-2</c:v>
                </c:pt>
                <c:pt idx="921">
                  <c:v>2.6740359948530499E-2</c:v>
                </c:pt>
                <c:pt idx="922">
                  <c:v>2.2039686306942901E-2</c:v>
                </c:pt>
                <c:pt idx="923">
                  <c:v>2.43865722453349E-2</c:v>
                </c:pt>
                <c:pt idx="924">
                  <c:v>2.62029844512549E-2</c:v>
                </c:pt>
                <c:pt idx="925">
                  <c:v>3.6236541501998502E-2</c:v>
                </c:pt>
                <c:pt idx="926">
                  <c:v>2.83962602960246E-2</c:v>
                </c:pt>
                <c:pt idx="927">
                  <c:v>2.58912652343E-2</c:v>
                </c:pt>
                <c:pt idx="928">
                  <c:v>2.4593849422849201E-2</c:v>
                </c:pt>
                <c:pt idx="929">
                  <c:v>2.77107673943849E-2</c:v>
                </c:pt>
                <c:pt idx="930">
                  <c:v>3.2578023384143798E-2</c:v>
                </c:pt>
                <c:pt idx="931">
                  <c:v>4.4979619292791102E-2</c:v>
                </c:pt>
                <c:pt idx="932">
                  <c:v>4.6372185627928997E-2</c:v>
                </c:pt>
                <c:pt idx="933">
                  <c:v>4.80609945023074E-2</c:v>
                </c:pt>
                <c:pt idx="934">
                  <c:v>5.3905642520994598E-2</c:v>
                </c:pt>
                <c:pt idx="935">
                  <c:v>5.3372257383649202E-2</c:v>
                </c:pt>
                <c:pt idx="936">
                  <c:v>5.3550036758549802E-2</c:v>
                </c:pt>
                <c:pt idx="937">
                  <c:v>6.2926039346631504E-2</c:v>
                </c:pt>
                <c:pt idx="938">
                  <c:v>7.0620864682731002E-2</c:v>
                </c:pt>
                <c:pt idx="939">
                  <c:v>7.0971795200413301E-2</c:v>
                </c:pt>
                <c:pt idx="940">
                  <c:v>7.0594665830975803E-2</c:v>
                </c:pt>
                <c:pt idx="941">
                  <c:v>7.2049621375664702E-2</c:v>
                </c:pt>
                <c:pt idx="942">
                  <c:v>7.9089046935318499E-2</c:v>
                </c:pt>
                <c:pt idx="943">
                  <c:v>7.7477531496199001E-2</c:v>
                </c:pt>
                <c:pt idx="944">
                  <c:v>7.3507787491887494E-2</c:v>
                </c:pt>
                <c:pt idx="945">
                  <c:v>7.3442411241831304E-2</c:v>
                </c:pt>
                <c:pt idx="946">
                  <c:v>7.1750840745606004E-2</c:v>
                </c:pt>
                <c:pt idx="947">
                  <c:v>7.1843478956552007E-2</c:v>
                </c:pt>
                <c:pt idx="948">
                  <c:v>7.1645628119879498E-2</c:v>
                </c:pt>
                <c:pt idx="949">
                  <c:v>7.4686654489671003E-2</c:v>
                </c:pt>
                <c:pt idx="950">
                  <c:v>7.6471608459171697E-2</c:v>
                </c:pt>
                <c:pt idx="951">
                  <c:v>7.3324171533339796E-2</c:v>
                </c:pt>
                <c:pt idx="952">
                  <c:v>7.5541331220202498E-2</c:v>
                </c:pt>
                <c:pt idx="953">
                  <c:v>6.67340083886723E-2</c:v>
                </c:pt>
                <c:pt idx="954">
                  <c:v>6.6670137416043704E-2</c:v>
                </c:pt>
                <c:pt idx="955">
                  <c:v>6.7580713663674796E-2</c:v>
                </c:pt>
                <c:pt idx="956">
                  <c:v>6.7232232525687399E-2</c:v>
                </c:pt>
                <c:pt idx="957">
                  <c:v>6.7219214746090994E-2</c:v>
                </c:pt>
                <c:pt idx="958">
                  <c:v>6.71977737355305E-2</c:v>
                </c:pt>
                <c:pt idx="959">
                  <c:v>6.42996395590167E-2</c:v>
                </c:pt>
                <c:pt idx="960">
                  <c:v>6.3546373058278705E-2</c:v>
                </c:pt>
                <c:pt idx="961">
                  <c:v>6.4315962605916294E-2</c:v>
                </c:pt>
                <c:pt idx="962">
                  <c:v>6.0100491167412798E-2</c:v>
                </c:pt>
                <c:pt idx="963">
                  <c:v>5.98026070611253E-2</c:v>
                </c:pt>
                <c:pt idx="964">
                  <c:v>6.0172725893145998E-2</c:v>
                </c:pt>
                <c:pt idx="965">
                  <c:v>5.7295859053137298E-2</c:v>
                </c:pt>
                <c:pt idx="966">
                  <c:v>4.9320624300044497E-2</c:v>
                </c:pt>
                <c:pt idx="967">
                  <c:v>4.8396746758534899E-2</c:v>
                </c:pt>
                <c:pt idx="968">
                  <c:v>4.4159721917406997E-2</c:v>
                </c:pt>
                <c:pt idx="969">
                  <c:v>4.7997293624183299E-2</c:v>
                </c:pt>
                <c:pt idx="970">
                  <c:v>4.1986621866794298E-2</c:v>
                </c:pt>
                <c:pt idx="971">
                  <c:v>4.10779213052909E-2</c:v>
                </c:pt>
                <c:pt idx="972">
                  <c:v>3.9246407327410499E-2</c:v>
                </c:pt>
                <c:pt idx="973">
                  <c:v>5.3723423121700899E-2</c:v>
                </c:pt>
                <c:pt idx="974">
                  <c:v>7.3327111336674397E-2</c:v>
                </c:pt>
                <c:pt idx="975">
                  <c:v>6.8314841889740296E-2</c:v>
                </c:pt>
                <c:pt idx="976">
                  <c:v>6.9002305608663703E-2</c:v>
                </c:pt>
                <c:pt idx="977">
                  <c:v>6.0142574047797999E-2</c:v>
                </c:pt>
                <c:pt idx="978">
                  <c:v>5.85447959027426E-2</c:v>
                </c:pt>
                <c:pt idx="979">
                  <c:v>5.8755148129950703E-2</c:v>
                </c:pt>
                <c:pt idx="980">
                  <c:v>5.9440999320971799E-2</c:v>
                </c:pt>
                <c:pt idx="981">
                  <c:v>5.9593140893377403E-2</c:v>
                </c:pt>
                <c:pt idx="982">
                  <c:v>6.0561944725127E-2</c:v>
                </c:pt>
                <c:pt idx="983">
                  <c:v>6.0267054955088099E-2</c:v>
                </c:pt>
                <c:pt idx="984">
                  <c:v>6.02748861567328E-2</c:v>
                </c:pt>
                <c:pt idx="985">
                  <c:v>6.1080074799289397E-2</c:v>
                </c:pt>
                <c:pt idx="986">
                  <c:v>6.1994027423563101E-2</c:v>
                </c:pt>
                <c:pt idx="987">
                  <c:v>6.2290721543633999E-2</c:v>
                </c:pt>
                <c:pt idx="988">
                  <c:v>6.3490408350025895E-2</c:v>
                </c:pt>
                <c:pt idx="989">
                  <c:v>6.3602633435802802E-2</c:v>
                </c:pt>
                <c:pt idx="990">
                  <c:v>6.7380330415210396E-2</c:v>
                </c:pt>
                <c:pt idx="991">
                  <c:v>6.4948005825082505E-2</c:v>
                </c:pt>
                <c:pt idx="992">
                  <c:v>6.6313241544929902E-2</c:v>
                </c:pt>
                <c:pt idx="993">
                  <c:v>7.0562442311040002E-2</c:v>
                </c:pt>
                <c:pt idx="994">
                  <c:v>6.8859813848885398E-2</c:v>
                </c:pt>
                <c:pt idx="995">
                  <c:v>6.7630594340001696E-2</c:v>
                </c:pt>
                <c:pt idx="996">
                  <c:v>6.3962361722556704E-2</c:v>
                </c:pt>
                <c:pt idx="997">
                  <c:v>4.6424418214985698E-2</c:v>
                </c:pt>
                <c:pt idx="998">
                  <c:v>4.1247896042290101E-2</c:v>
                </c:pt>
                <c:pt idx="999">
                  <c:v>3.6853883230936101E-2</c:v>
                </c:pt>
                <c:pt idx="1000">
                  <c:v>3.80355840600431E-2</c:v>
                </c:pt>
                <c:pt idx="1001">
                  <c:v>3.7391798963290201E-2</c:v>
                </c:pt>
                <c:pt idx="1002">
                  <c:v>3.5676016166898701E-2</c:v>
                </c:pt>
                <c:pt idx="1003">
                  <c:v>3.5961832416772303E-2</c:v>
                </c:pt>
                <c:pt idx="1004">
                  <c:v>3.5291853663172799E-2</c:v>
                </c:pt>
                <c:pt idx="1005">
                  <c:v>3.4847855570041802E-2</c:v>
                </c:pt>
                <c:pt idx="1006">
                  <c:v>3.9013730387344799E-2</c:v>
                </c:pt>
                <c:pt idx="1007">
                  <c:v>4.1214093557127497E-2</c:v>
                </c:pt>
                <c:pt idx="1008">
                  <c:v>2.52460951181953E-2</c:v>
                </c:pt>
                <c:pt idx="1009">
                  <c:v>2.4254598813247399E-2</c:v>
                </c:pt>
                <c:pt idx="1010">
                  <c:v>3.0571658390637701E-2</c:v>
                </c:pt>
                <c:pt idx="1011">
                  <c:v>2.4902893564514399E-2</c:v>
                </c:pt>
                <c:pt idx="1012">
                  <c:v>3.1617934890411203E-2</c:v>
                </c:pt>
                <c:pt idx="1013">
                  <c:v>2.1431748360958101E-2</c:v>
                </c:pt>
                <c:pt idx="1014">
                  <c:v>1.9583671802064401E-2</c:v>
                </c:pt>
                <c:pt idx="1015">
                  <c:v>1.3279441856500001E-2</c:v>
                </c:pt>
                <c:pt idx="1016">
                  <c:v>1.48161877071709E-2</c:v>
                </c:pt>
                <c:pt idx="1017">
                  <c:v>1.1502440346215E-2</c:v>
                </c:pt>
                <c:pt idx="1018">
                  <c:v>8.7216709926630307E-3</c:v>
                </c:pt>
                <c:pt idx="1019">
                  <c:v>8.1715737602576204E-3</c:v>
                </c:pt>
                <c:pt idx="1020">
                  <c:v>8.9227460071342694E-3</c:v>
                </c:pt>
                <c:pt idx="1021">
                  <c:v>7.3312052292942697E-3</c:v>
                </c:pt>
                <c:pt idx="1022">
                  <c:v>8.09755491737605E-3</c:v>
                </c:pt>
                <c:pt idx="1023">
                  <c:v>1.23082963180738E-2</c:v>
                </c:pt>
                <c:pt idx="1024">
                  <c:v>1.23005886131287E-2</c:v>
                </c:pt>
                <c:pt idx="1025">
                  <c:v>1.23380718190678E-2</c:v>
                </c:pt>
                <c:pt idx="1026">
                  <c:v>1.15881919144698E-2</c:v>
                </c:pt>
                <c:pt idx="1027">
                  <c:v>4.4313908965084399E-3</c:v>
                </c:pt>
                <c:pt idx="1028">
                  <c:v>2.2195360944227702E-3</c:v>
                </c:pt>
                <c:pt idx="1029">
                  <c:v>5.2122018502043397E-3</c:v>
                </c:pt>
                <c:pt idx="1030">
                  <c:v>5.5636868853858401E-3</c:v>
                </c:pt>
                <c:pt idx="1031">
                  <c:v>6.15473482363203E-3</c:v>
                </c:pt>
                <c:pt idx="1032">
                  <c:v>7.91489115603034E-3</c:v>
                </c:pt>
                <c:pt idx="1033">
                  <c:v>7.8677274197859904E-3</c:v>
                </c:pt>
                <c:pt idx="1034">
                  <c:v>9.3528734703603403E-3</c:v>
                </c:pt>
                <c:pt idx="1035">
                  <c:v>9.1419646844818608E-3</c:v>
                </c:pt>
                <c:pt idx="1036">
                  <c:v>9.0275208560513607E-3</c:v>
                </c:pt>
                <c:pt idx="1037">
                  <c:v>8.4628211624814195E-3</c:v>
                </c:pt>
                <c:pt idx="1038">
                  <c:v>9.5430677903048499E-3</c:v>
                </c:pt>
                <c:pt idx="1039">
                  <c:v>4.7960032412949598E-3</c:v>
                </c:pt>
                <c:pt idx="1040">
                  <c:v>1.520160934497E-2</c:v>
                </c:pt>
                <c:pt idx="1041">
                  <c:v>2.3579635476085499E-2</c:v>
                </c:pt>
                <c:pt idx="1042">
                  <c:v>2.21774007125152E-2</c:v>
                </c:pt>
                <c:pt idx="1043">
                  <c:v>2.25869609327831E-2</c:v>
                </c:pt>
                <c:pt idx="1044">
                  <c:v>2.3363405576211801E-2</c:v>
                </c:pt>
                <c:pt idx="1045">
                  <c:v>2.3360739233103101E-2</c:v>
                </c:pt>
                <c:pt idx="1046">
                  <c:v>1.28276766964362E-2</c:v>
                </c:pt>
                <c:pt idx="1047">
                  <c:v>1.1132794487553501E-2</c:v>
                </c:pt>
                <c:pt idx="1048">
                  <c:v>9.4072183802914305E-3</c:v>
                </c:pt>
                <c:pt idx="1049">
                  <c:v>1.35541228925255E-2</c:v>
                </c:pt>
                <c:pt idx="1050">
                  <c:v>1.3671851162120399E-2</c:v>
                </c:pt>
                <c:pt idx="1051">
                  <c:v>1.282280277279E-2</c:v>
                </c:pt>
                <c:pt idx="1052">
                  <c:v>1.0939827746768801E-2</c:v>
                </c:pt>
                <c:pt idx="1053">
                  <c:v>1.15798457484144E-2</c:v>
                </c:pt>
                <c:pt idx="1054">
                  <c:v>1.55096751572189E-2</c:v>
                </c:pt>
                <c:pt idx="1055">
                  <c:v>1.8265235843560799E-2</c:v>
                </c:pt>
                <c:pt idx="1056">
                  <c:v>1.5095100062221201E-2</c:v>
                </c:pt>
                <c:pt idx="1057">
                  <c:v>1.8614566237407801E-2</c:v>
                </c:pt>
                <c:pt idx="1058">
                  <c:v>3.3500612423972002E-2</c:v>
                </c:pt>
                <c:pt idx="1059">
                  <c:v>3.3915688181254899E-2</c:v>
                </c:pt>
                <c:pt idx="1060">
                  <c:v>4.1616269242636797E-2</c:v>
                </c:pt>
                <c:pt idx="1061">
                  <c:v>4.0752892480747899E-2</c:v>
                </c:pt>
                <c:pt idx="1062">
                  <c:v>4.0520363417572501E-2</c:v>
                </c:pt>
                <c:pt idx="1063">
                  <c:v>3.9539293021400197E-2</c:v>
                </c:pt>
                <c:pt idx="1064">
                  <c:v>4.2377752598524998E-2</c:v>
                </c:pt>
                <c:pt idx="1065">
                  <c:v>4.5353133468918103E-2</c:v>
                </c:pt>
                <c:pt idx="1066">
                  <c:v>3.57871795948526E-2</c:v>
                </c:pt>
                <c:pt idx="1067">
                  <c:v>3.5896430662316403E-2</c:v>
                </c:pt>
                <c:pt idx="1068">
                  <c:v>3.6193106354832E-2</c:v>
                </c:pt>
                <c:pt idx="1069">
                  <c:v>4.1053457053769997E-2</c:v>
                </c:pt>
                <c:pt idx="1070">
                  <c:v>3.7453108654406E-2</c:v>
                </c:pt>
                <c:pt idx="1071">
                  <c:v>3.8817907804598303E-2</c:v>
                </c:pt>
                <c:pt idx="1072">
                  <c:v>4.1326679042079997E-2</c:v>
                </c:pt>
                <c:pt idx="1073">
                  <c:v>5.2406059838392603E-2</c:v>
                </c:pt>
                <c:pt idx="1074">
                  <c:v>5.0281863303192099E-2</c:v>
                </c:pt>
                <c:pt idx="1075">
                  <c:v>4.9469096364148403E-2</c:v>
                </c:pt>
                <c:pt idx="1076">
                  <c:v>4.8992214364114099E-2</c:v>
                </c:pt>
                <c:pt idx="1077">
                  <c:v>5.4026078470560103E-2</c:v>
                </c:pt>
                <c:pt idx="1078">
                  <c:v>5.1330692562881801E-2</c:v>
                </c:pt>
                <c:pt idx="1079">
                  <c:v>5.97283744576729E-2</c:v>
                </c:pt>
                <c:pt idx="1080">
                  <c:v>5.8880587465500199E-2</c:v>
                </c:pt>
                <c:pt idx="1081">
                  <c:v>6.2687543136321994E-2</c:v>
                </c:pt>
                <c:pt idx="1082">
                  <c:v>6.16339390207854E-2</c:v>
                </c:pt>
                <c:pt idx="1083">
                  <c:v>6.2740816048260803E-2</c:v>
                </c:pt>
                <c:pt idx="1084">
                  <c:v>6.4077293423459095E-2</c:v>
                </c:pt>
                <c:pt idx="1085">
                  <c:v>6.4918386781243995E-2</c:v>
                </c:pt>
                <c:pt idx="1086">
                  <c:v>5.6540043232471998E-2</c:v>
                </c:pt>
                <c:pt idx="1087">
                  <c:v>5.1435197865637799E-2</c:v>
                </c:pt>
                <c:pt idx="1088">
                  <c:v>5.17692578671703E-2</c:v>
                </c:pt>
                <c:pt idx="1089">
                  <c:v>5.11272251717887E-2</c:v>
                </c:pt>
                <c:pt idx="1090">
                  <c:v>5.00035178300091E-2</c:v>
                </c:pt>
                <c:pt idx="1091">
                  <c:v>5.21625925132638E-2</c:v>
                </c:pt>
                <c:pt idx="1092">
                  <c:v>4.9369783855771898E-2</c:v>
                </c:pt>
                <c:pt idx="1093">
                  <c:v>4.9082090115301902E-2</c:v>
                </c:pt>
                <c:pt idx="1094">
                  <c:v>5.0913669079943602E-2</c:v>
                </c:pt>
                <c:pt idx="1095">
                  <c:v>4.9767203534596301E-2</c:v>
                </c:pt>
                <c:pt idx="1096">
                  <c:v>4.9534224117455401E-2</c:v>
                </c:pt>
                <c:pt idx="1097">
                  <c:v>5.0919304546396101E-2</c:v>
                </c:pt>
                <c:pt idx="1098">
                  <c:v>5.1422889473297997E-2</c:v>
                </c:pt>
                <c:pt idx="1099">
                  <c:v>4.9908884883463303E-2</c:v>
                </c:pt>
                <c:pt idx="1100">
                  <c:v>4.4103036021620502E-2</c:v>
                </c:pt>
                <c:pt idx="1101">
                  <c:v>5.2379014453718398E-2</c:v>
                </c:pt>
                <c:pt idx="1102">
                  <c:v>5.3244456724057802E-2</c:v>
                </c:pt>
                <c:pt idx="1103">
                  <c:v>5.6736852386635603E-2</c:v>
                </c:pt>
                <c:pt idx="1104">
                  <c:v>5.8346940601432702E-2</c:v>
                </c:pt>
                <c:pt idx="1105">
                  <c:v>6.4737678863361001E-2</c:v>
                </c:pt>
                <c:pt idx="1106">
                  <c:v>6.0864247760539197E-2</c:v>
                </c:pt>
                <c:pt idx="1107">
                  <c:v>5.8456729166931301E-2</c:v>
                </c:pt>
                <c:pt idx="1108">
                  <c:v>5.9629258428855303E-2</c:v>
                </c:pt>
                <c:pt idx="1109">
                  <c:v>5.9873273917299699E-2</c:v>
                </c:pt>
                <c:pt idx="1110">
                  <c:v>7.8909097463257694E-2</c:v>
                </c:pt>
                <c:pt idx="1111">
                  <c:v>7.9619395461231396E-2</c:v>
                </c:pt>
                <c:pt idx="1112">
                  <c:v>9.3421331911636499E-2</c:v>
                </c:pt>
                <c:pt idx="1113">
                  <c:v>0.104001638600005</c:v>
                </c:pt>
                <c:pt idx="1114">
                  <c:v>0.107337790463147</c:v>
                </c:pt>
                <c:pt idx="1115">
                  <c:v>0.10310887581044299</c:v>
                </c:pt>
                <c:pt idx="1116">
                  <c:v>9.8698547771004105E-2</c:v>
                </c:pt>
                <c:pt idx="1117">
                  <c:v>0.102483121906482</c:v>
                </c:pt>
                <c:pt idx="1118">
                  <c:v>0.106999009955562</c:v>
                </c:pt>
                <c:pt idx="1119">
                  <c:v>9.6065389409518601E-2</c:v>
                </c:pt>
                <c:pt idx="1120">
                  <c:v>9.6734752731153006E-2</c:v>
                </c:pt>
                <c:pt idx="1121">
                  <c:v>9.0606079321650795E-2</c:v>
                </c:pt>
                <c:pt idx="1122">
                  <c:v>8.9275948957070805E-2</c:v>
                </c:pt>
                <c:pt idx="1123">
                  <c:v>8.8000032757228799E-2</c:v>
                </c:pt>
                <c:pt idx="1124">
                  <c:v>8.4744043555787699E-2</c:v>
                </c:pt>
                <c:pt idx="1125">
                  <c:v>7.4771896236967395E-2</c:v>
                </c:pt>
                <c:pt idx="1126">
                  <c:v>5.9998007109620499E-2</c:v>
                </c:pt>
                <c:pt idx="1127">
                  <c:v>6.2312342824723199E-2</c:v>
                </c:pt>
                <c:pt idx="1128">
                  <c:v>6.2161038636893803E-2</c:v>
                </c:pt>
                <c:pt idx="1129">
                  <c:v>7.0677617274644403E-2</c:v>
                </c:pt>
                <c:pt idx="1130">
                  <c:v>7.8123621356637404E-2</c:v>
                </c:pt>
                <c:pt idx="1131">
                  <c:v>7.2769010890243804E-2</c:v>
                </c:pt>
                <c:pt idx="1132">
                  <c:v>8.1520545334874295E-2</c:v>
                </c:pt>
                <c:pt idx="1133">
                  <c:v>8.56050497399021E-2</c:v>
                </c:pt>
                <c:pt idx="1134">
                  <c:v>0.102777203546687</c:v>
                </c:pt>
                <c:pt idx="1135">
                  <c:v>0.100203110132149</c:v>
                </c:pt>
                <c:pt idx="1136">
                  <c:v>0.11284548820170399</c:v>
                </c:pt>
                <c:pt idx="1137">
                  <c:v>0.12112874414276099</c:v>
                </c:pt>
                <c:pt idx="1138">
                  <c:v>0.118538524829885</c:v>
                </c:pt>
                <c:pt idx="1139">
                  <c:v>0.11035435142474</c:v>
                </c:pt>
                <c:pt idx="1140">
                  <c:v>0.108509206040796</c:v>
                </c:pt>
                <c:pt idx="1141">
                  <c:v>0.11040847667886899</c:v>
                </c:pt>
                <c:pt idx="1142">
                  <c:v>0.11216903529762499</c:v>
                </c:pt>
                <c:pt idx="1143">
                  <c:v>0.101392322620765</c:v>
                </c:pt>
                <c:pt idx="1144">
                  <c:v>0.102084135247685</c:v>
                </c:pt>
                <c:pt idx="1145">
                  <c:v>9.8275722009974198E-2</c:v>
                </c:pt>
                <c:pt idx="1146">
                  <c:v>9.6979920945616693E-2</c:v>
                </c:pt>
                <c:pt idx="1147">
                  <c:v>9.5930563103312605E-2</c:v>
                </c:pt>
                <c:pt idx="1148">
                  <c:v>9.6829912796865994E-2</c:v>
                </c:pt>
                <c:pt idx="1149">
                  <c:v>0.100872108181274</c:v>
                </c:pt>
                <c:pt idx="1150">
                  <c:v>0.101056318941305</c:v>
                </c:pt>
                <c:pt idx="1151">
                  <c:v>0.100866926853072</c:v>
                </c:pt>
                <c:pt idx="1152">
                  <c:v>0.10668503268363</c:v>
                </c:pt>
                <c:pt idx="1153">
                  <c:v>0.10593280452985</c:v>
                </c:pt>
                <c:pt idx="1154">
                  <c:v>0.10590769540023</c:v>
                </c:pt>
                <c:pt idx="1155">
                  <c:v>0.105024547984128</c:v>
                </c:pt>
                <c:pt idx="1156">
                  <c:v>0.105046961966774</c:v>
                </c:pt>
                <c:pt idx="1157">
                  <c:v>0.103649185188449</c:v>
                </c:pt>
                <c:pt idx="1158">
                  <c:v>0.10582010939865</c:v>
                </c:pt>
                <c:pt idx="1159">
                  <c:v>0.11254185489703</c:v>
                </c:pt>
                <c:pt idx="1160">
                  <c:v>0.115641014583254</c:v>
                </c:pt>
                <c:pt idx="1161">
                  <c:v>0.11604875181581201</c:v>
                </c:pt>
                <c:pt idx="1162">
                  <c:v>0.115605901488114</c:v>
                </c:pt>
                <c:pt idx="1163">
                  <c:v>0.114965831728505</c:v>
                </c:pt>
                <c:pt idx="1164">
                  <c:v>0.117336952473462</c:v>
                </c:pt>
                <c:pt idx="1165">
                  <c:v>0.118733677206734</c:v>
                </c:pt>
                <c:pt idx="1166">
                  <c:v>0.107179796596093</c:v>
                </c:pt>
                <c:pt idx="1167">
                  <c:v>0.10358951692759</c:v>
                </c:pt>
                <c:pt idx="1168">
                  <c:v>0.10178541682445499</c:v>
                </c:pt>
                <c:pt idx="1169">
                  <c:v>0.101334335161449</c:v>
                </c:pt>
                <c:pt idx="1170">
                  <c:v>0.10118194274765099</c:v>
                </c:pt>
                <c:pt idx="1171">
                  <c:v>9.7349901641369599E-2</c:v>
                </c:pt>
                <c:pt idx="1172">
                  <c:v>9.8418137575674094E-2</c:v>
                </c:pt>
                <c:pt idx="1173">
                  <c:v>9.7466914157057202E-2</c:v>
                </c:pt>
                <c:pt idx="1174">
                  <c:v>9.8723446378872898E-2</c:v>
                </c:pt>
                <c:pt idx="1175">
                  <c:v>9.8760631029088497E-2</c:v>
                </c:pt>
                <c:pt idx="1176">
                  <c:v>8.3725581689694198E-2</c:v>
                </c:pt>
                <c:pt idx="1177">
                  <c:v>8.3474740381303897E-2</c:v>
                </c:pt>
                <c:pt idx="1178">
                  <c:v>8.0099129477822398E-2</c:v>
                </c:pt>
                <c:pt idx="1179">
                  <c:v>7.2313476558273998E-2</c:v>
                </c:pt>
                <c:pt idx="1180">
                  <c:v>7.2160856151560496E-2</c:v>
                </c:pt>
                <c:pt idx="1181">
                  <c:v>7.2817215285128398E-2</c:v>
                </c:pt>
                <c:pt idx="1182">
                  <c:v>7.5591939008651896E-2</c:v>
                </c:pt>
                <c:pt idx="1183">
                  <c:v>6.8257606458003703E-2</c:v>
                </c:pt>
                <c:pt idx="1184">
                  <c:v>6.1829080534836198E-2</c:v>
                </c:pt>
                <c:pt idx="1185">
                  <c:v>6.9001595853037903E-2</c:v>
                </c:pt>
                <c:pt idx="1186">
                  <c:v>6.8876966650447402E-2</c:v>
                </c:pt>
                <c:pt idx="1187">
                  <c:v>7.6542815578018994E-2</c:v>
                </c:pt>
                <c:pt idx="1188">
                  <c:v>7.17498038913814E-2</c:v>
                </c:pt>
                <c:pt idx="1189">
                  <c:v>7.3447654951767694E-2</c:v>
                </c:pt>
                <c:pt idx="1190">
                  <c:v>6.74140852750158E-2</c:v>
                </c:pt>
                <c:pt idx="1191">
                  <c:v>7.8910159582082501E-2</c:v>
                </c:pt>
                <c:pt idx="1192">
                  <c:v>8.6158477587464796E-2</c:v>
                </c:pt>
                <c:pt idx="1193">
                  <c:v>8.0805755167012994E-2</c:v>
                </c:pt>
                <c:pt idx="1194">
                  <c:v>8.5410126551416804E-2</c:v>
                </c:pt>
                <c:pt idx="1195">
                  <c:v>7.69755281504058E-2</c:v>
                </c:pt>
                <c:pt idx="1196">
                  <c:v>7.2056668622814304E-2</c:v>
                </c:pt>
                <c:pt idx="1197">
                  <c:v>7.9322335956816703E-2</c:v>
                </c:pt>
                <c:pt idx="1198">
                  <c:v>8.0289672332207199E-2</c:v>
                </c:pt>
                <c:pt idx="1199">
                  <c:v>8.2077212250136394E-2</c:v>
                </c:pt>
                <c:pt idx="1200">
                  <c:v>6.0923651982649998E-2</c:v>
                </c:pt>
                <c:pt idx="1201">
                  <c:v>6.6856679949723802E-2</c:v>
                </c:pt>
                <c:pt idx="1202">
                  <c:v>4.86127814132341E-2</c:v>
                </c:pt>
                <c:pt idx="1203">
                  <c:v>1.8546931961792499E-2</c:v>
                </c:pt>
                <c:pt idx="1204">
                  <c:v>1.6996293580855401E-2</c:v>
                </c:pt>
                <c:pt idx="1205">
                  <c:v>2.4763677036884799E-2</c:v>
                </c:pt>
                <c:pt idx="1206">
                  <c:v>2.8215803611145999E-2</c:v>
                </c:pt>
                <c:pt idx="1207">
                  <c:v>2.0835590856347199E-2</c:v>
                </c:pt>
                <c:pt idx="1208">
                  <c:v>2.22027482730674E-2</c:v>
                </c:pt>
                <c:pt idx="1209">
                  <c:v>3.3755414671162699E-2</c:v>
                </c:pt>
                <c:pt idx="1210">
                  <c:v>4.4501176490252502E-2</c:v>
                </c:pt>
                <c:pt idx="1211">
                  <c:v>4.9071745698423201E-2</c:v>
                </c:pt>
                <c:pt idx="1212">
                  <c:v>5.2989088173287603E-2</c:v>
                </c:pt>
                <c:pt idx="1213">
                  <c:v>5.2878085907508102E-2</c:v>
                </c:pt>
                <c:pt idx="1214">
                  <c:v>5.2073627921711302E-2</c:v>
                </c:pt>
                <c:pt idx="1215">
                  <c:v>4.8728884743563801E-2</c:v>
                </c:pt>
                <c:pt idx="1216">
                  <c:v>5.0312430674444998E-2</c:v>
                </c:pt>
                <c:pt idx="1217">
                  <c:v>5.1575189983537301E-2</c:v>
                </c:pt>
                <c:pt idx="1218">
                  <c:v>5.1651305919478203E-2</c:v>
                </c:pt>
                <c:pt idx="1219">
                  <c:v>6.1747803935274501E-2</c:v>
                </c:pt>
                <c:pt idx="1220">
                  <c:v>4.64487945720597E-2</c:v>
                </c:pt>
                <c:pt idx="1221">
                  <c:v>4.3726170336447198E-2</c:v>
                </c:pt>
                <c:pt idx="1222">
                  <c:v>4.0682719526346597E-2</c:v>
                </c:pt>
                <c:pt idx="1223">
                  <c:v>4.8994952667734099E-2</c:v>
                </c:pt>
                <c:pt idx="1224">
                  <c:v>5.1126328859210701E-2</c:v>
                </c:pt>
                <c:pt idx="1225">
                  <c:v>3.7549754625831003E-2</c:v>
                </c:pt>
                <c:pt idx="1226">
                  <c:v>2.42806697341185E-2</c:v>
                </c:pt>
                <c:pt idx="1227">
                  <c:v>1.24678823179993E-2</c:v>
                </c:pt>
                <c:pt idx="1228">
                  <c:v>9.5934691869247607E-3</c:v>
                </c:pt>
                <c:pt idx="1229">
                  <c:v>2.1456525958042701E-2</c:v>
                </c:pt>
                <c:pt idx="1230">
                  <c:v>2.0058291069683001E-2</c:v>
                </c:pt>
                <c:pt idx="1231">
                  <c:v>2.2896082548913801E-2</c:v>
                </c:pt>
                <c:pt idx="1232">
                  <c:v>4.4685803649008003E-2</c:v>
                </c:pt>
                <c:pt idx="1233">
                  <c:v>4.5049797503804903E-2</c:v>
                </c:pt>
                <c:pt idx="1234">
                  <c:v>4.5951938379605303E-2</c:v>
                </c:pt>
                <c:pt idx="1235">
                  <c:v>4.81520238132628E-2</c:v>
                </c:pt>
                <c:pt idx="1236">
                  <c:v>4.5687023804508897E-2</c:v>
                </c:pt>
                <c:pt idx="1237">
                  <c:v>4.48267789640487E-2</c:v>
                </c:pt>
                <c:pt idx="1238">
                  <c:v>3.9838287881903099E-2</c:v>
                </c:pt>
                <c:pt idx="1239">
                  <c:v>4.0896586576194001E-2</c:v>
                </c:pt>
                <c:pt idx="1240">
                  <c:v>3.9983407462477298E-2</c:v>
                </c:pt>
                <c:pt idx="1241">
                  <c:v>4.0097367976889599E-2</c:v>
                </c:pt>
                <c:pt idx="1242">
                  <c:v>4.0283772946635502E-2</c:v>
                </c:pt>
                <c:pt idx="1243">
                  <c:v>3.9196549122157198E-2</c:v>
                </c:pt>
                <c:pt idx="1244">
                  <c:v>4.3016279284603498E-2</c:v>
                </c:pt>
                <c:pt idx="1245">
                  <c:v>4.23269287146869E-2</c:v>
                </c:pt>
                <c:pt idx="1246">
                  <c:v>4.2798700506918599E-2</c:v>
                </c:pt>
                <c:pt idx="1247">
                  <c:v>4.22195940727658E-2</c:v>
                </c:pt>
                <c:pt idx="1248">
                  <c:v>2.8723771304493401E-2</c:v>
                </c:pt>
                <c:pt idx="1249">
                  <c:v>3.8429719265980003E-2</c:v>
                </c:pt>
                <c:pt idx="1250">
                  <c:v>4.2448870651920802E-2</c:v>
                </c:pt>
                <c:pt idx="1251">
                  <c:v>4.2401331227041601E-2</c:v>
                </c:pt>
                <c:pt idx="1252">
                  <c:v>4.1973605867445897E-2</c:v>
                </c:pt>
                <c:pt idx="1253">
                  <c:v>4.0277594869479197E-2</c:v>
                </c:pt>
                <c:pt idx="1254">
                  <c:v>5.2134651621525897E-2</c:v>
                </c:pt>
                <c:pt idx="1255">
                  <c:v>4.51628171243839E-2</c:v>
                </c:pt>
                <c:pt idx="1256">
                  <c:v>5.8437403621690698E-2</c:v>
                </c:pt>
                <c:pt idx="1257">
                  <c:v>5.8494356356559099E-2</c:v>
                </c:pt>
                <c:pt idx="1258">
                  <c:v>5.6019302551044599E-2</c:v>
                </c:pt>
                <c:pt idx="1259">
                  <c:v>5.9647828966636E-2</c:v>
                </c:pt>
                <c:pt idx="1260">
                  <c:v>5.1367627750393503E-2</c:v>
                </c:pt>
                <c:pt idx="1261">
                  <c:v>4.3651059788420501E-2</c:v>
                </c:pt>
                <c:pt idx="1262">
                  <c:v>3.3247333616460803E-2</c:v>
                </c:pt>
                <c:pt idx="1263">
                  <c:v>3.0151567264117302E-2</c:v>
                </c:pt>
                <c:pt idx="1264">
                  <c:v>2.7711244903630899E-2</c:v>
                </c:pt>
                <c:pt idx="1265">
                  <c:v>7.9849675530100292E-3</c:v>
                </c:pt>
                <c:pt idx="1266">
                  <c:v>5.4561716355360302E-3</c:v>
                </c:pt>
                <c:pt idx="1267">
                  <c:v>-4.2653406206394802E-3</c:v>
                </c:pt>
                <c:pt idx="1268">
                  <c:v>-4.9356019489218096E-3</c:v>
                </c:pt>
                <c:pt idx="1269">
                  <c:v>-1.4697841742421999E-3</c:v>
                </c:pt>
                <c:pt idx="1270">
                  <c:v>-3.4598489182249598E-3</c:v>
                </c:pt>
                <c:pt idx="1271">
                  <c:v>-8.2062745842955004E-3</c:v>
                </c:pt>
                <c:pt idx="1272">
                  <c:v>-4.4481136366490703E-3</c:v>
                </c:pt>
                <c:pt idx="1273">
                  <c:v>2.3109168714347999E-3</c:v>
                </c:pt>
                <c:pt idx="1274">
                  <c:v>4.0106851401853198E-4</c:v>
                </c:pt>
                <c:pt idx="1275">
                  <c:v>-2.2922388735793502E-3</c:v>
                </c:pt>
                <c:pt idx="1276">
                  <c:v>-1.8583764504400101E-2</c:v>
                </c:pt>
                <c:pt idx="1277">
                  <c:v>-1.1685135489146001E-2</c:v>
                </c:pt>
                <c:pt idx="1278">
                  <c:v>-1.10827985930987E-2</c:v>
                </c:pt>
                <c:pt idx="1279">
                  <c:v>-1.2489154049350099E-2</c:v>
                </c:pt>
                <c:pt idx="1280">
                  <c:v>-1.28332300254111E-2</c:v>
                </c:pt>
                <c:pt idx="1281">
                  <c:v>-4.4295980265311998E-3</c:v>
                </c:pt>
                <c:pt idx="1282">
                  <c:v>-8.0721118997825105E-3</c:v>
                </c:pt>
                <c:pt idx="1283">
                  <c:v>-1.1197994159152E-2</c:v>
                </c:pt>
                <c:pt idx="1284">
                  <c:v>-9.6031171031727598E-3</c:v>
                </c:pt>
                <c:pt idx="1285">
                  <c:v>-6.8168698451754302E-3</c:v>
                </c:pt>
                <c:pt idx="1286">
                  <c:v>1.37028214807137E-2</c:v>
                </c:pt>
                <c:pt idx="1287">
                  <c:v>9.75279748599347E-3</c:v>
                </c:pt>
                <c:pt idx="1288">
                  <c:v>2.9709477665105202E-2</c:v>
                </c:pt>
                <c:pt idx="1289">
                  <c:v>2.0907104935747399E-2</c:v>
                </c:pt>
                <c:pt idx="1290">
                  <c:v>2.84425352003119E-2</c:v>
                </c:pt>
                <c:pt idx="1291">
                  <c:v>4.1853055346217902E-2</c:v>
                </c:pt>
                <c:pt idx="1292">
                  <c:v>4.7140462954361702E-2</c:v>
                </c:pt>
                <c:pt idx="1293">
                  <c:v>8.5135344485209E-2</c:v>
                </c:pt>
                <c:pt idx="1294">
                  <c:v>9.2968921422433001E-2</c:v>
                </c:pt>
                <c:pt idx="1295">
                  <c:v>7.67902706048008E-2</c:v>
                </c:pt>
                <c:pt idx="1296">
                  <c:v>7.2717086433705905E-2</c:v>
                </c:pt>
                <c:pt idx="1297">
                  <c:v>6.6561491934987796E-2</c:v>
                </c:pt>
                <c:pt idx="1298">
                  <c:v>6.7182281184574297E-2</c:v>
                </c:pt>
                <c:pt idx="1299">
                  <c:v>6.7507884419173103E-2</c:v>
                </c:pt>
                <c:pt idx="1300">
                  <c:v>6.4816431873023606E-2</c:v>
                </c:pt>
                <c:pt idx="1301">
                  <c:v>5.5541317975954199E-2</c:v>
                </c:pt>
                <c:pt idx="1302">
                  <c:v>5.9030373294831601E-2</c:v>
                </c:pt>
                <c:pt idx="1303">
                  <c:v>5.63528742588527E-2</c:v>
                </c:pt>
                <c:pt idx="1304">
                  <c:v>3.3366065398227202E-2</c:v>
                </c:pt>
                <c:pt idx="1305">
                  <c:v>3.66561950848917E-2</c:v>
                </c:pt>
                <c:pt idx="1306">
                  <c:v>3.0448239874871202E-2</c:v>
                </c:pt>
                <c:pt idx="1307">
                  <c:v>2.8609866070896901E-2</c:v>
                </c:pt>
                <c:pt idx="1308">
                  <c:v>2.8917057419684901E-2</c:v>
                </c:pt>
                <c:pt idx="1309">
                  <c:v>3.01652402346855E-2</c:v>
                </c:pt>
                <c:pt idx="1310">
                  <c:v>3.0678542108978701E-2</c:v>
                </c:pt>
                <c:pt idx="1311">
                  <c:v>2.9928021688893799E-2</c:v>
                </c:pt>
                <c:pt idx="1312">
                  <c:v>3.3962044664046002E-2</c:v>
                </c:pt>
                <c:pt idx="1313">
                  <c:v>3.2139773006929703E-2</c:v>
                </c:pt>
                <c:pt idx="1314">
                  <c:v>4.4579153353344399E-2</c:v>
                </c:pt>
                <c:pt idx="1315">
                  <c:v>3.5137692111506601E-2</c:v>
                </c:pt>
                <c:pt idx="1316">
                  <c:v>3.5280920770683601E-2</c:v>
                </c:pt>
                <c:pt idx="1317">
                  <c:v>3.2775814925248503E-2</c:v>
                </c:pt>
                <c:pt idx="1318">
                  <c:v>3.2298914169588799E-2</c:v>
                </c:pt>
                <c:pt idx="1319">
                  <c:v>3.1255005430637799E-2</c:v>
                </c:pt>
                <c:pt idx="1320">
                  <c:v>3.1714717222267097E-2</c:v>
                </c:pt>
                <c:pt idx="1321">
                  <c:v>3.8270706354266298E-2</c:v>
                </c:pt>
                <c:pt idx="1322">
                  <c:v>3.7559666402351199E-2</c:v>
                </c:pt>
                <c:pt idx="1323">
                  <c:v>4.2243131561170398E-2</c:v>
                </c:pt>
                <c:pt idx="1324">
                  <c:v>4.0736456712294797E-2</c:v>
                </c:pt>
                <c:pt idx="1325">
                  <c:v>4.0205874211039397E-2</c:v>
                </c:pt>
                <c:pt idx="1326">
                  <c:v>4.2406290683672299E-2</c:v>
                </c:pt>
                <c:pt idx="1327">
                  <c:v>4.9765535559144002E-2</c:v>
                </c:pt>
                <c:pt idx="1328">
                  <c:v>5.0377531012599397E-2</c:v>
                </c:pt>
                <c:pt idx="1329">
                  <c:v>5.0566511007438197E-2</c:v>
                </c:pt>
                <c:pt idx="1330">
                  <c:v>5.24390701033925E-2</c:v>
                </c:pt>
                <c:pt idx="1331">
                  <c:v>5.7303564029484999E-2</c:v>
                </c:pt>
                <c:pt idx="1332">
                  <c:v>5.3255670217140103E-2</c:v>
                </c:pt>
                <c:pt idx="1333">
                  <c:v>5.1297029334349299E-2</c:v>
                </c:pt>
                <c:pt idx="1334">
                  <c:v>4.8939023748462603E-2</c:v>
                </c:pt>
                <c:pt idx="1335">
                  <c:v>5.6546199445477202E-2</c:v>
                </c:pt>
                <c:pt idx="1336">
                  <c:v>5.7539260978083401E-2</c:v>
                </c:pt>
                <c:pt idx="1337">
                  <c:v>5.6405460292070997E-2</c:v>
                </c:pt>
                <c:pt idx="1338">
                  <c:v>5.4829557944919102E-2</c:v>
                </c:pt>
                <c:pt idx="1339">
                  <c:v>5.52261743999247E-2</c:v>
                </c:pt>
                <c:pt idx="1340">
                  <c:v>5.5434615112825901E-2</c:v>
                </c:pt>
                <c:pt idx="1341">
                  <c:v>5.2943692517443797E-2</c:v>
                </c:pt>
                <c:pt idx="1342">
                  <c:v>5.2445472065294103E-2</c:v>
                </c:pt>
                <c:pt idx="1343">
                  <c:v>4.9097015367611997E-2</c:v>
                </c:pt>
                <c:pt idx="1344">
                  <c:v>4.5500671214130303E-2</c:v>
                </c:pt>
                <c:pt idx="1345">
                  <c:v>4.5157244937821098E-2</c:v>
                </c:pt>
                <c:pt idx="1346">
                  <c:v>4.6259224777696603E-2</c:v>
                </c:pt>
                <c:pt idx="1347">
                  <c:v>4.1774781011900797E-2</c:v>
                </c:pt>
                <c:pt idx="1348">
                  <c:v>3.98313566182395E-2</c:v>
                </c:pt>
                <c:pt idx="1349">
                  <c:v>3.9929699681982803E-2</c:v>
                </c:pt>
                <c:pt idx="1350">
                  <c:v>4.0252743101411102E-2</c:v>
                </c:pt>
                <c:pt idx="1351">
                  <c:v>3.3836281322384497E-2</c:v>
                </c:pt>
                <c:pt idx="1352">
                  <c:v>3.16459710378659E-2</c:v>
                </c:pt>
                <c:pt idx="1353">
                  <c:v>3.6777727772977602E-2</c:v>
                </c:pt>
                <c:pt idx="1354">
                  <c:v>2.7598324806217898E-2</c:v>
                </c:pt>
                <c:pt idx="1355">
                  <c:v>2.5510894054856102E-2</c:v>
                </c:pt>
                <c:pt idx="1356">
                  <c:v>2.2685153515910401E-2</c:v>
                </c:pt>
                <c:pt idx="1357">
                  <c:v>2.4301178927984501E-2</c:v>
                </c:pt>
                <c:pt idx="1358">
                  <c:v>2.4137715111058201E-2</c:v>
                </c:pt>
                <c:pt idx="1359">
                  <c:v>1.5321567704976599E-2</c:v>
                </c:pt>
                <c:pt idx="1360">
                  <c:v>1.4587825324677299E-2</c:v>
                </c:pt>
                <c:pt idx="1361">
                  <c:v>1.16493700368221E-2</c:v>
                </c:pt>
                <c:pt idx="1362">
                  <c:v>1.10436211557591E-2</c:v>
                </c:pt>
                <c:pt idx="1363">
                  <c:v>1.0747144901756701E-2</c:v>
                </c:pt>
                <c:pt idx="1364">
                  <c:v>1.0250414979978801E-2</c:v>
                </c:pt>
                <c:pt idx="1365">
                  <c:v>2.48102760196998E-2</c:v>
                </c:pt>
                <c:pt idx="1366">
                  <c:v>2.6299933713508201E-2</c:v>
                </c:pt>
                <c:pt idx="1367">
                  <c:v>2.68256878244185E-2</c:v>
                </c:pt>
                <c:pt idx="1368">
                  <c:v>2.8152992651595699E-2</c:v>
                </c:pt>
                <c:pt idx="1369">
                  <c:v>3.0060435725975401E-2</c:v>
                </c:pt>
                <c:pt idx="1370">
                  <c:v>4.4583701126378397E-2</c:v>
                </c:pt>
                <c:pt idx="1371">
                  <c:v>4.4564788252276499E-2</c:v>
                </c:pt>
                <c:pt idx="1372">
                  <c:v>4.84084382387076E-2</c:v>
                </c:pt>
                <c:pt idx="1373">
                  <c:v>4.7764744871805598E-2</c:v>
                </c:pt>
                <c:pt idx="1374">
                  <c:v>4.84775076274701E-2</c:v>
                </c:pt>
                <c:pt idx="1375">
                  <c:v>4.9742857663055001E-2</c:v>
                </c:pt>
                <c:pt idx="1376">
                  <c:v>5.4520012102967398E-2</c:v>
                </c:pt>
                <c:pt idx="1377">
                  <c:v>5.4066468242307202E-2</c:v>
                </c:pt>
                <c:pt idx="1378">
                  <c:v>5.18210207186326E-2</c:v>
                </c:pt>
                <c:pt idx="1379">
                  <c:v>6.4430955932163095E-2</c:v>
                </c:pt>
                <c:pt idx="1380">
                  <c:v>5.6434311987661898E-2</c:v>
                </c:pt>
                <c:pt idx="1381">
                  <c:v>6.1539110776598099E-2</c:v>
                </c:pt>
                <c:pt idx="1382">
                  <c:v>6.12558945299716E-2</c:v>
                </c:pt>
                <c:pt idx="1383">
                  <c:v>6.3763459623605495E-2</c:v>
                </c:pt>
                <c:pt idx="1384">
                  <c:v>6.3363173073798101E-2</c:v>
                </c:pt>
                <c:pt idx="1385">
                  <c:v>6.2958114254550099E-2</c:v>
                </c:pt>
                <c:pt idx="1386">
                  <c:v>6.2299911475039903E-2</c:v>
                </c:pt>
                <c:pt idx="1387">
                  <c:v>6.1354400841842099E-2</c:v>
                </c:pt>
                <c:pt idx="1388">
                  <c:v>6.1979560691356302E-2</c:v>
                </c:pt>
                <c:pt idx="1389">
                  <c:v>5.9191944595571602E-2</c:v>
                </c:pt>
                <c:pt idx="1390">
                  <c:v>5.4678241654664499E-2</c:v>
                </c:pt>
                <c:pt idx="1391">
                  <c:v>5.9594730568320001E-2</c:v>
                </c:pt>
                <c:pt idx="1392">
                  <c:v>5.68648863161045E-2</c:v>
                </c:pt>
                <c:pt idx="1393">
                  <c:v>5.6136996044712298E-2</c:v>
                </c:pt>
                <c:pt idx="1394">
                  <c:v>6.00736384353589E-2</c:v>
                </c:pt>
                <c:pt idx="1395">
                  <c:v>5.8186385471204499E-2</c:v>
                </c:pt>
                <c:pt idx="1396">
                  <c:v>5.8128388497551198E-2</c:v>
                </c:pt>
                <c:pt idx="1397">
                  <c:v>5.2568123588985202E-2</c:v>
                </c:pt>
                <c:pt idx="1398">
                  <c:v>5.5452993441510202E-2</c:v>
                </c:pt>
                <c:pt idx="1399">
                  <c:v>5.68341616310203E-2</c:v>
                </c:pt>
                <c:pt idx="1400">
                  <c:v>6.05642253121524E-2</c:v>
                </c:pt>
                <c:pt idx="1401">
                  <c:v>5.6207638295684599E-2</c:v>
                </c:pt>
                <c:pt idx="1402">
                  <c:v>5.5929926284354503E-2</c:v>
                </c:pt>
                <c:pt idx="1403">
                  <c:v>5.5741531750099597E-2</c:v>
                </c:pt>
                <c:pt idx="1404">
                  <c:v>5.4790028918842E-2</c:v>
                </c:pt>
                <c:pt idx="1405">
                  <c:v>5.6284295680987598E-2</c:v>
                </c:pt>
                <c:pt idx="1406">
                  <c:v>5.7518098578066203E-2</c:v>
                </c:pt>
                <c:pt idx="1407">
                  <c:v>5.699415237832E-2</c:v>
                </c:pt>
                <c:pt idx="1408">
                  <c:v>5.15268491515238E-2</c:v>
                </c:pt>
                <c:pt idx="1409">
                  <c:v>4.9888743157106799E-2</c:v>
                </c:pt>
                <c:pt idx="1410">
                  <c:v>5.1052653636945597E-2</c:v>
                </c:pt>
                <c:pt idx="1411">
                  <c:v>5.1265290513884301E-2</c:v>
                </c:pt>
                <c:pt idx="1412">
                  <c:v>5.0249971979994403E-2</c:v>
                </c:pt>
                <c:pt idx="1413">
                  <c:v>5.1502009117257101E-2</c:v>
                </c:pt>
                <c:pt idx="1414">
                  <c:v>5.1389957836603703E-2</c:v>
                </c:pt>
                <c:pt idx="1415">
                  <c:v>4.97280382525302E-2</c:v>
                </c:pt>
                <c:pt idx="1416">
                  <c:v>5.1082198475547097E-2</c:v>
                </c:pt>
                <c:pt idx="1417">
                  <c:v>5.4319771221899502E-2</c:v>
                </c:pt>
                <c:pt idx="1418">
                  <c:v>5.5945358020663402E-2</c:v>
                </c:pt>
                <c:pt idx="1419">
                  <c:v>5.4597529766224798E-2</c:v>
                </c:pt>
                <c:pt idx="1420">
                  <c:v>5.2023205205730498E-2</c:v>
                </c:pt>
                <c:pt idx="1421">
                  <c:v>5.1959304659206403E-2</c:v>
                </c:pt>
                <c:pt idx="1422">
                  <c:v>5.0281556937402001E-2</c:v>
                </c:pt>
                <c:pt idx="1423">
                  <c:v>5.0709503243101098E-2</c:v>
                </c:pt>
                <c:pt idx="1424">
                  <c:v>5.1050823096589003E-2</c:v>
                </c:pt>
                <c:pt idx="1425">
                  <c:v>4.8242719294861701E-2</c:v>
                </c:pt>
                <c:pt idx="1426">
                  <c:v>5.0488869781711299E-2</c:v>
                </c:pt>
                <c:pt idx="1427">
                  <c:v>4.9879925515048398E-2</c:v>
                </c:pt>
                <c:pt idx="1428">
                  <c:v>4.9411199953650099E-2</c:v>
                </c:pt>
                <c:pt idx="1429">
                  <c:v>4.89934852795064E-2</c:v>
                </c:pt>
                <c:pt idx="1430">
                  <c:v>4.6595031057986201E-2</c:v>
                </c:pt>
                <c:pt idx="1431">
                  <c:v>1.5901420936541202E-2</c:v>
                </c:pt>
                <c:pt idx="1432">
                  <c:v>1.3925532484601899E-2</c:v>
                </c:pt>
                <c:pt idx="1433">
                  <c:v>1.6076644730253501E-2</c:v>
                </c:pt>
                <c:pt idx="1434">
                  <c:v>1.2987300095935E-2</c:v>
                </c:pt>
                <c:pt idx="1435">
                  <c:v>1.00409134515083E-2</c:v>
                </c:pt>
                <c:pt idx="1436">
                  <c:v>9.1524615405601008E-3</c:v>
                </c:pt>
                <c:pt idx="1437">
                  <c:v>-5.2801552762195801E-4</c:v>
                </c:pt>
                <c:pt idx="1438">
                  <c:v>-1.93352719780453E-4</c:v>
                </c:pt>
                <c:pt idx="1439">
                  <c:v>1.6815619935898799E-3</c:v>
                </c:pt>
                <c:pt idx="1440">
                  <c:v>1.7294185073222701E-3</c:v>
                </c:pt>
                <c:pt idx="1441">
                  <c:v>-3.72282526320631E-3</c:v>
                </c:pt>
                <c:pt idx="1442">
                  <c:v>-5.92739683823525E-3</c:v>
                </c:pt>
                <c:pt idx="1443">
                  <c:v>-2.4164249290352098E-3</c:v>
                </c:pt>
                <c:pt idx="1444">
                  <c:v>1.53543608892586E-3</c:v>
                </c:pt>
                <c:pt idx="1445">
                  <c:v>-2.18445419957649E-2</c:v>
                </c:pt>
                <c:pt idx="1446">
                  <c:v>4.8978339523426799E-4</c:v>
                </c:pt>
                <c:pt idx="1447">
                  <c:v>4.9977795384227803E-3</c:v>
                </c:pt>
                <c:pt idx="1448">
                  <c:v>1.0850446243324E-2</c:v>
                </c:pt>
                <c:pt idx="1449">
                  <c:v>1.14414192551247E-2</c:v>
                </c:pt>
                <c:pt idx="1450">
                  <c:v>1.3088672029990299E-2</c:v>
                </c:pt>
                <c:pt idx="1451">
                  <c:v>1.4871431994695899E-2</c:v>
                </c:pt>
                <c:pt idx="1452">
                  <c:v>1.37982501500505E-2</c:v>
                </c:pt>
                <c:pt idx="1453">
                  <c:v>1.3678158652846301E-2</c:v>
                </c:pt>
                <c:pt idx="1454">
                  <c:v>1.23725781600531E-2</c:v>
                </c:pt>
                <c:pt idx="1455">
                  <c:v>1.6239282258817499E-2</c:v>
                </c:pt>
                <c:pt idx="1456">
                  <c:v>2.46861596314067E-2</c:v>
                </c:pt>
                <c:pt idx="1457">
                  <c:v>2.4531373373964199E-2</c:v>
                </c:pt>
                <c:pt idx="1458">
                  <c:v>2.8171625075245201E-2</c:v>
                </c:pt>
                <c:pt idx="1459">
                  <c:v>2.7674678913051701E-2</c:v>
                </c:pt>
                <c:pt idx="1460">
                  <c:v>2.8569125712455401E-2</c:v>
                </c:pt>
                <c:pt idx="1461">
                  <c:v>3.3912615251811898E-2</c:v>
                </c:pt>
                <c:pt idx="1462">
                  <c:v>3.39281622921545E-2</c:v>
                </c:pt>
                <c:pt idx="1463">
                  <c:v>3.2611725826161703E-2</c:v>
                </c:pt>
                <c:pt idx="1464">
                  <c:v>4.4061464160818402E-2</c:v>
                </c:pt>
                <c:pt idx="1465">
                  <c:v>3.8589640749991098E-2</c:v>
                </c:pt>
                <c:pt idx="1466">
                  <c:v>3.8846542232156001E-2</c:v>
                </c:pt>
                <c:pt idx="1467">
                  <c:v>3.1504816718192698E-2</c:v>
                </c:pt>
                <c:pt idx="1468">
                  <c:v>3.4423948906941303E-2</c:v>
                </c:pt>
                <c:pt idx="1469">
                  <c:v>3.5317110699837798E-2</c:v>
                </c:pt>
                <c:pt idx="1470">
                  <c:v>3.5305658211647502E-2</c:v>
                </c:pt>
                <c:pt idx="1471">
                  <c:v>3.5178467492813399E-2</c:v>
                </c:pt>
                <c:pt idx="1472">
                  <c:v>4.1805888457103903E-2</c:v>
                </c:pt>
                <c:pt idx="1473">
                  <c:v>4.4872503881761998E-2</c:v>
                </c:pt>
                <c:pt idx="1474">
                  <c:v>5.3992589942970397E-2</c:v>
                </c:pt>
                <c:pt idx="1475">
                  <c:v>5.5502258492061099E-2</c:v>
                </c:pt>
                <c:pt idx="1476">
                  <c:v>5.4610035435544199E-2</c:v>
                </c:pt>
                <c:pt idx="1477">
                  <c:v>5.3511604396490997E-2</c:v>
                </c:pt>
                <c:pt idx="1478">
                  <c:v>5.4435358039395199E-2</c:v>
                </c:pt>
                <c:pt idx="1479">
                  <c:v>5.7314427483172101E-2</c:v>
                </c:pt>
                <c:pt idx="1480">
                  <c:v>7.6676389946034096E-2</c:v>
                </c:pt>
                <c:pt idx="1481">
                  <c:v>8.2737278515616297E-2</c:v>
                </c:pt>
                <c:pt idx="1482">
                  <c:v>7.9817779354775104E-2</c:v>
                </c:pt>
                <c:pt idx="1483">
                  <c:v>7.4169404096627603E-2</c:v>
                </c:pt>
                <c:pt idx="1484">
                  <c:v>7.5013752205797202E-2</c:v>
                </c:pt>
                <c:pt idx="1485">
                  <c:v>7.7938871334298596E-2</c:v>
                </c:pt>
                <c:pt idx="1486">
                  <c:v>7.6142661425240593E-2</c:v>
                </c:pt>
                <c:pt idx="1487">
                  <c:v>7.2875500098032703E-2</c:v>
                </c:pt>
                <c:pt idx="1488">
                  <c:v>7.3712241276465695E-2</c:v>
                </c:pt>
                <c:pt idx="1489">
                  <c:v>7.3490292164874502E-2</c:v>
                </c:pt>
                <c:pt idx="1490">
                  <c:v>7.3820049313172306E-2</c:v>
                </c:pt>
                <c:pt idx="1491">
                  <c:v>7.3219517807180501E-2</c:v>
                </c:pt>
                <c:pt idx="1492">
                  <c:v>7.1677678347505699E-2</c:v>
                </c:pt>
                <c:pt idx="1493">
                  <c:v>7.1945213634983796E-2</c:v>
                </c:pt>
                <c:pt idx="1494">
                  <c:v>7.5477579424006E-2</c:v>
                </c:pt>
                <c:pt idx="1495">
                  <c:v>7.4945363983952101E-2</c:v>
                </c:pt>
                <c:pt idx="1496">
                  <c:v>7.3704696439664596E-2</c:v>
                </c:pt>
                <c:pt idx="1497">
                  <c:v>7.2300423773877895E-2</c:v>
                </c:pt>
                <c:pt idx="1498">
                  <c:v>6.8254816918492098E-2</c:v>
                </c:pt>
                <c:pt idx="1499">
                  <c:v>5.9079440056120203E-2</c:v>
                </c:pt>
                <c:pt idx="1500">
                  <c:v>5.9303225426105798E-2</c:v>
                </c:pt>
                <c:pt idx="1501">
                  <c:v>5.9216253900198502E-2</c:v>
                </c:pt>
                <c:pt idx="1502">
                  <c:v>5.9656483273321702E-2</c:v>
                </c:pt>
                <c:pt idx="1503">
                  <c:v>5.9556537326181803E-2</c:v>
                </c:pt>
                <c:pt idx="1504">
                  <c:v>5.9237755698094301E-2</c:v>
                </c:pt>
                <c:pt idx="1505">
                  <c:v>5.8928124674839197E-2</c:v>
                </c:pt>
                <c:pt idx="1506">
                  <c:v>5.9505566988325501E-2</c:v>
                </c:pt>
                <c:pt idx="1507">
                  <c:v>5.9912443808881298E-2</c:v>
                </c:pt>
                <c:pt idx="1508">
                  <c:v>6.3094671240342598E-2</c:v>
                </c:pt>
                <c:pt idx="1509">
                  <c:v>6.1234274130468398E-2</c:v>
                </c:pt>
                <c:pt idx="1510">
                  <c:v>5.8376527771542702E-2</c:v>
                </c:pt>
                <c:pt idx="1511">
                  <c:v>5.8665821133737799E-2</c:v>
                </c:pt>
                <c:pt idx="1512">
                  <c:v>5.81252526745537E-2</c:v>
                </c:pt>
                <c:pt idx="1513">
                  <c:v>5.8810229393008402E-2</c:v>
                </c:pt>
                <c:pt idx="1514">
                  <c:v>5.7607239274745002E-2</c:v>
                </c:pt>
                <c:pt idx="1515">
                  <c:v>5.56202034878455E-2</c:v>
                </c:pt>
                <c:pt idx="1516">
                  <c:v>5.4107993320251901E-2</c:v>
                </c:pt>
                <c:pt idx="1517">
                  <c:v>5.2934124097167003E-2</c:v>
                </c:pt>
                <c:pt idx="1518">
                  <c:v>5.3310575752393403E-2</c:v>
                </c:pt>
                <c:pt idx="1519">
                  <c:v>5.4004512432836403E-2</c:v>
                </c:pt>
                <c:pt idx="1520">
                  <c:v>5.3712079894590703E-2</c:v>
                </c:pt>
                <c:pt idx="1521">
                  <c:v>5.3969884200693499E-2</c:v>
                </c:pt>
                <c:pt idx="1522">
                  <c:v>5.4191103575791599E-2</c:v>
                </c:pt>
                <c:pt idx="1523">
                  <c:v>5.33230241753034E-2</c:v>
                </c:pt>
                <c:pt idx="1524">
                  <c:v>5.1975556853758598E-2</c:v>
                </c:pt>
                <c:pt idx="1525">
                  <c:v>4.9380619525324798E-2</c:v>
                </c:pt>
                <c:pt idx="1526">
                  <c:v>5.0025556490759099E-2</c:v>
                </c:pt>
                <c:pt idx="1527">
                  <c:v>4.4586261983928302E-2</c:v>
                </c:pt>
                <c:pt idx="1528">
                  <c:v>4.4141838711209302E-2</c:v>
                </c:pt>
                <c:pt idx="1529">
                  <c:v>4.4325121885555901E-2</c:v>
                </c:pt>
                <c:pt idx="1530">
                  <c:v>3.8688615752928E-2</c:v>
                </c:pt>
                <c:pt idx="1531">
                  <c:v>4.0760790119227203E-2</c:v>
                </c:pt>
                <c:pt idx="1532">
                  <c:v>4.0048451825978201E-2</c:v>
                </c:pt>
                <c:pt idx="1533">
                  <c:v>4.5339819104160198E-2</c:v>
                </c:pt>
                <c:pt idx="1534">
                  <c:v>4.54152170059769E-2</c:v>
                </c:pt>
                <c:pt idx="1535">
                  <c:v>4.4971396056392297E-2</c:v>
                </c:pt>
                <c:pt idx="1536">
                  <c:v>4.5811129697022897E-2</c:v>
                </c:pt>
                <c:pt idx="1537">
                  <c:v>4.7863299928559401E-2</c:v>
                </c:pt>
                <c:pt idx="1538">
                  <c:v>4.6088322620514002E-2</c:v>
                </c:pt>
                <c:pt idx="1539">
                  <c:v>4.6998278455713201E-2</c:v>
                </c:pt>
                <c:pt idx="1540">
                  <c:v>4.6622337841171799E-2</c:v>
                </c:pt>
                <c:pt idx="1541">
                  <c:v>4.6349834310322399E-2</c:v>
                </c:pt>
                <c:pt idx="1542">
                  <c:v>4.6190532795141098E-2</c:v>
                </c:pt>
                <c:pt idx="1543">
                  <c:v>4.6286220370588299E-2</c:v>
                </c:pt>
                <c:pt idx="1544">
                  <c:v>4.5711621459285701E-2</c:v>
                </c:pt>
                <c:pt idx="1545">
                  <c:v>4.5021517101266097E-2</c:v>
                </c:pt>
                <c:pt idx="1546">
                  <c:v>2.8276453753915E-2</c:v>
                </c:pt>
                <c:pt idx="1547">
                  <c:v>2.41486890531648E-2</c:v>
                </c:pt>
                <c:pt idx="1548">
                  <c:v>2.6060295058775801E-2</c:v>
                </c:pt>
              </c:numCache>
            </c:numRef>
          </c:yVal>
          <c:smooth val="0"/>
          <c:extLst>
            <c:ext xmlns:c16="http://schemas.microsoft.com/office/drawing/2014/chart" uri="{C3380CC4-5D6E-409C-BE32-E72D297353CC}">
              <c16:uniqueId val="{00000002-666A-4889-A66C-0BFA07EECFCE}"/>
            </c:ext>
          </c:extLst>
        </c:ser>
        <c:dLbls>
          <c:showLegendKey val="0"/>
          <c:showVal val="0"/>
          <c:showCatName val="0"/>
          <c:showSerName val="0"/>
          <c:showPercent val="0"/>
          <c:showBubbleSize val="0"/>
        </c:dLbls>
        <c:axId val="2145040008"/>
        <c:axId val="2145043064"/>
      </c:scatterChart>
      <c:valAx>
        <c:axId val="2145040008"/>
        <c:scaling>
          <c:orientation val="minMax"/>
          <c:max val="41425"/>
          <c:min val="39084"/>
        </c:scaling>
        <c:delete val="0"/>
        <c:axPos val="b"/>
        <c:numFmt formatCode="[$-409]mmm\-yy;@" sourceLinked="0"/>
        <c:majorTickMark val="out"/>
        <c:minorTickMark val="none"/>
        <c:tickLblPos val="nextTo"/>
        <c:crossAx val="2145043064"/>
        <c:crosses val="autoZero"/>
        <c:crossBetween val="midCat"/>
        <c:majorUnit val="186"/>
      </c:valAx>
      <c:valAx>
        <c:axId val="2145043064"/>
        <c:scaling>
          <c:orientation val="minMax"/>
        </c:scaling>
        <c:delete val="0"/>
        <c:axPos val="l"/>
        <c:majorGridlines/>
        <c:numFmt formatCode="General" sourceLinked="1"/>
        <c:majorTickMark val="out"/>
        <c:minorTickMark val="none"/>
        <c:tickLblPos val="nextTo"/>
        <c:crossAx val="2145040008"/>
        <c:crosses val="autoZero"/>
        <c:crossBetween val="midCat"/>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9/18/2019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2019</a:t>
            </a:r>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274138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more common to trade OTM options in the inter-dealer market as risk reversals (and butterflies) than outright options.</a:t>
            </a:r>
          </a:p>
          <a:p>
            <a:endParaRPr lang="en-US" dirty="0"/>
          </a:p>
          <a:p>
            <a:r>
              <a:rPr lang="en-US" dirty="0"/>
              <a:t>Kind of confusing</a:t>
            </a:r>
            <a:r>
              <a:rPr lang="en-US" baseline="0" dirty="0"/>
              <a:t> that the term “risk reversal” means two different but fairly related things: a measure of skew and an option spread position. When we talk about it we’ll always mean the measure of skew.</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133727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risk</a:t>
            </a:r>
            <a:r>
              <a:rPr lang="en-US" baseline="0" dirty="0"/>
              <a:t> reversal is a measure of skew: sort of a first-order finite difference derivative of implied volatility </a:t>
            </a:r>
            <a:r>
              <a:rPr lang="en-US" baseline="0" dirty="0" err="1"/>
              <a:t>vs</a:t>
            </a:r>
            <a:r>
              <a:rPr lang="en-US" baseline="0" dirty="0"/>
              <a:t> delta.</a:t>
            </a:r>
          </a:p>
          <a:p>
            <a:endParaRPr lang="en-US" baseline="0" dirty="0"/>
          </a:p>
          <a:p>
            <a:r>
              <a:rPr lang="en-US" baseline="0" dirty="0"/>
              <a:t>It can be positive or negative: positive is shown in this picture, with implied volatility tending to slope upward with delta; negative is the opposite.</a:t>
            </a:r>
          </a:p>
          <a:p>
            <a:endParaRPr lang="en-US" baseline="0" dirty="0"/>
          </a:p>
          <a:p>
            <a:r>
              <a:rPr lang="en-US" baseline="0" dirty="0"/>
              <a:t>Note that in the FX markets skew can be either sign, positive or negative, or even switch signs over time; unlike the equity markets where skew is almost always negative.</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67657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more common to trade OTM options in the inter-dealer market as risk reversals (and butterflies) than outright options.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1337276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butterfly </a:t>
            </a:r>
            <a:r>
              <a:rPr lang="en-US" baseline="0" dirty="0"/>
              <a:t>is a measure of smile: sort of a second-order finite difference derivative of implied volatility </a:t>
            </a:r>
            <a:r>
              <a:rPr lang="en-US" baseline="0" dirty="0" err="1"/>
              <a:t>vs</a:t>
            </a:r>
            <a:r>
              <a:rPr lang="en-US" baseline="0" dirty="0"/>
              <a:t> delta. It is generally positive, reflecting positive convexity of volatility </a:t>
            </a:r>
            <a:r>
              <a:rPr lang="en-US" baseline="0" dirty="0" err="1"/>
              <a:t>vs</a:t>
            </a:r>
            <a:r>
              <a:rPr lang="en-US" baseline="0" dirty="0"/>
              <a:t> delta.</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67657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imagine spot was really 1.2708 for that trade, rather than the 1.2704 quoted as reference,</a:t>
            </a:r>
            <a:r>
              <a:rPr lang="en-US" baseline="0" dirty="0"/>
              <a:t> and that the trade was a call option. The “correct” premium (off the 1.2708 spot) would be higher than the premium calculated from the 1.2704 reference spot; but the spot trade booked as a hedge (struck at 1.2704 reference spot) would have negative value that almost exactly offsets the premium difference.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271759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3m-tenor</a:t>
            </a:r>
            <a:r>
              <a:rPr lang="en-US" baseline="0" dirty="0"/>
              <a:t> ATM implied volatility for three currency pairs: EURUSD (blue), AUDUSD (green), and USDJPY (red).</a:t>
            </a:r>
            <a:endParaRPr lang="en-US" dirty="0"/>
          </a:p>
          <a:p>
            <a:endParaRPr lang="en-US" dirty="0"/>
          </a:p>
          <a:p>
            <a:r>
              <a:rPr lang="en-US" dirty="0"/>
              <a:t>FX implied</a:t>
            </a:r>
            <a:r>
              <a:rPr lang="en-US" baseline="0" dirty="0"/>
              <a:t> </a:t>
            </a:r>
            <a:r>
              <a:rPr lang="en-US" baseline="0" dirty="0" err="1"/>
              <a:t>vols</a:t>
            </a:r>
            <a:r>
              <a:rPr lang="en-US" baseline="0" dirty="0"/>
              <a:t> have a similar range as for realized </a:t>
            </a:r>
            <a:r>
              <a:rPr lang="en-US" baseline="0" dirty="0" err="1"/>
              <a:t>vols</a:t>
            </a:r>
            <a:r>
              <a:rPr lang="en-US" baseline="0" dirty="0"/>
              <a:t> that we saw in the spot lecture: mostly in the 5-12% range, sometimes higher in times of market stress (</a:t>
            </a:r>
            <a:r>
              <a:rPr lang="en-US" baseline="0" dirty="0" err="1"/>
              <a:t>audusd</a:t>
            </a:r>
            <a:r>
              <a:rPr lang="en-US" baseline="0" dirty="0"/>
              <a:t> 3m ATM </a:t>
            </a:r>
            <a:r>
              <a:rPr lang="en-US" baseline="0" dirty="0" err="1"/>
              <a:t>vol</a:t>
            </a:r>
            <a:r>
              <a:rPr lang="en-US" baseline="0" dirty="0"/>
              <a:t> crossed 35% during the credit crisis). They mean-revert with a characteristic timescale of a few months: for most applications, a stochastic volatility model used for FX should include mean reversion (</a:t>
            </a:r>
            <a:r>
              <a:rPr lang="en-US" baseline="0" dirty="0" err="1"/>
              <a:t>Heston</a:t>
            </a:r>
            <a:r>
              <a:rPr lang="en-US" baseline="0" dirty="0"/>
              <a:t> does, SABR does not).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3205663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3m 25-delta risk reversals for EURUSD, AUDUSD, and USDJPY.</a:t>
            </a:r>
            <a:r>
              <a:rPr lang="en-US" baseline="0" dirty="0"/>
              <a:t> </a:t>
            </a:r>
          </a:p>
          <a:p>
            <a:endParaRPr lang="en-US" baseline="0" dirty="0"/>
          </a:p>
          <a:p>
            <a:r>
              <a:rPr lang="en-US" baseline="0" dirty="0"/>
              <a:t>You can see that the risk reversal can vary in sign over time, and can often be quite substantial (the units of the y-axis are percent). Sometimes academics like to say that FX is an example of a market where there is no skew, only smile; that is most definitely not the case. But the skew is not as pronounced as it is for equity markets, or as consistently negative.</a:t>
            </a:r>
          </a:p>
          <a:p>
            <a:endParaRPr lang="en-US" baseline="0" dirty="0"/>
          </a:p>
          <a:p>
            <a:r>
              <a:rPr lang="en-US" dirty="0"/>
              <a:t>The reversals also</a:t>
            </a:r>
            <a:r>
              <a:rPr lang="en-US" baseline="0" dirty="0"/>
              <a:t> show significant mean reversion, again on timescales of several months.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722437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3m 25-delta butterfly for EURUSD, AUDUSD,</a:t>
            </a:r>
            <a:r>
              <a:rPr lang="en-US" baseline="0" dirty="0"/>
              <a:t> and USDJPY.</a:t>
            </a:r>
          </a:p>
          <a:p>
            <a:endParaRPr lang="en-US" baseline="0" dirty="0"/>
          </a:p>
          <a:p>
            <a:r>
              <a:rPr lang="en-US" baseline="0" dirty="0"/>
              <a:t>The main thing to notice is that the time series are kind of choppy on very short time frames, or often stay at a fixed value for a while. That is strong evidence of an illiquid market: human traders mark these numbers, and if the market prices they see don’t move more than a bid/ask spread from one day to the next, they don’t bother re-marking anything. Butterflies are relatively illiquid compared to ATM </a:t>
            </a:r>
            <a:r>
              <a:rPr lang="en-US" baseline="0" dirty="0" err="1"/>
              <a:t>vol</a:t>
            </a:r>
            <a:r>
              <a:rPr lang="en-US" baseline="0" dirty="0"/>
              <a:t> and even risk reversal, and have consequently higher bid/ask spreads.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1889619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time series of risk reversal beta (using a 3m rolling regression of daily RR changes </a:t>
            </a:r>
            <a:r>
              <a:rPr lang="en-US" dirty="0" err="1"/>
              <a:t>vs</a:t>
            </a:r>
            <a:r>
              <a:rPr lang="en-US" dirty="0"/>
              <a:t> spot return), for EURUSD 1m,</a:t>
            </a:r>
            <a:r>
              <a:rPr lang="en-US" baseline="0" dirty="0"/>
              <a:t> 6m, and 1y.</a:t>
            </a:r>
          </a:p>
          <a:p>
            <a:endParaRPr lang="en-US" baseline="0" dirty="0"/>
          </a:p>
          <a:p>
            <a:r>
              <a:rPr lang="en-US" baseline="0" dirty="0"/>
              <a:t>Note that generally the 1m RR beta &gt; 6m RR beta &gt; 1y RR beta.</a:t>
            </a:r>
          </a:p>
          <a:p>
            <a:endParaRPr lang="en-US" baseline="0" dirty="0"/>
          </a:p>
          <a:p>
            <a:r>
              <a:rPr lang="en-US" baseline="0" dirty="0"/>
              <a:t>RR beta is almost always positive (there are occasionally little dips below zero but that is really just statistical noise on the estimator rather than any true dynamics). This is the main thing to keep in mind: there is a statistically significant trend for risk reversal to get more positive as spot goes up.</a:t>
            </a:r>
          </a:p>
          <a:p>
            <a:endParaRPr lang="en-US" dirty="0"/>
          </a:p>
          <a:p>
            <a:r>
              <a:rPr lang="en-US" dirty="0"/>
              <a:t>RR beta is not the same</a:t>
            </a:r>
            <a:r>
              <a:rPr lang="en-US" baseline="0" dirty="0"/>
              <a:t> thing as correlation: it is the regression slope, and so just says what the expected RR move is for a given spot move. Correlations are typically around 50%: significant but also not that close to 100%.</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1402965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ways</a:t>
            </a:r>
            <a:r>
              <a:rPr lang="en-US" baseline="0" dirty="0"/>
              <a:t> to do this, and we’ll cover just a couple. But mostly we’ll talk about what the requirements are on volatility interpolation schemes.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126496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Cash-settled options exercise against a spot fixing on their expiration date and do not involve exchange of two</a:t>
            </a:r>
            <a:r>
              <a:rPr lang="en-US" baseline="0" dirty="0"/>
              <a:t> currency cashflows; physically-settled options give the owner a right to enter a physically-settled forward contract, and do involve the exchange of the two currency cashflows if the option is in the money at expiration.</a:t>
            </a:r>
          </a:p>
          <a:p>
            <a:endParaRPr lang="en-US" baseline="0" dirty="0"/>
          </a:p>
          <a:p>
            <a:r>
              <a:rPr lang="en-US" baseline="0" dirty="0"/>
              <a:t>FX options are covered under the DFA, but are not required to trade on SEFs yet. That’s mostly because there are no clearing houses for physically-settled FX options, and there can be no SEF trading requirement unless there is an available clearing house. There are no clearing houses because central banks have required that, because physically-settled FX options form part of the international payments process, the exchange of </a:t>
            </a:r>
            <a:r>
              <a:rPr lang="en-US" baseline="0" dirty="0" err="1"/>
              <a:t>cashflows</a:t>
            </a:r>
            <a:r>
              <a:rPr lang="en-US" baseline="0" dirty="0"/>
              <a:t> must be guaranteed by a clearing house. To guarantee currency exchange, market participants must put up 100% collateral, which no one would; so there are no clearing houses; so there is no SEF trading requirement under DFA. However, the requirement to guarantee currency exchange is much more stringent than exists in the spot market, which makes up much more of the international payments system than options. Eventually central banks will realize this, scale back the clearing requirements, clearing houses will open, and SEF trading will be required. </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if you scale up the notional of the first arbitrage to 1/</a:t>
            </a:r>
            <a:r>
              <a:rPr lang="en-US" dirty="0" err="1"/>
              <a:t>dK</a:t>
            </a:r>
            <a:r>
              <a:rPr lang="en-US" dirty="0"/>
              <a:t>, in</a:t>
            </a:r>
            <a:r>
              <a:rPr lang="en-US" baseline="0" dirty="0"/>
              <a:t> the limit as </a:t>
            </a:r>
            <a:r>
              <a:rPr lang="en-US" baseline="0" dirty="0" err="1"/>
              <a:t>dK</a:t>
            </a:r>
            <a:r>
              <a:rPr lang="en-US" baseline="0" dirty="0"/>
              <a:t>-&gt;0 you have a digital option payoff: $1 if S&gt;K, $0 otherwise. The price of that strategy is the risk-neutral cumulative density function (plus discounting).</a:t>
            </a:r>
          </a:p>
          <a:p>
            <a:endParaRPr lang="en-US" baseline="0" dirty="0"/>
          </a:p>
          <a:p>
            <a:r>
              <a:rPr lang="en-US" baseline="0" dirty="0"/>
              <a:t>If you scale up the </a:t>
            </a:r>
            <a:r>
              <a:rPr lang="en-US" baseline="0" dirty="0" err="1"/>
              <a:t>notionals</a:t>
            </a:r>
            <a:r>
              <a:rPr lang="en-US" baseline="0" dirty="0"/>
              <a:t> in the second arbitrage by 1/dK^2, in the limit as </a:t>
            </a:r>
            <a:r>
              <a:rPr lang="en-US" baseline="0" dirty="0" err="1"/>
              <a:t>dK</a:t>
            </a:r>
            <a:r>
              <a:rPr lang="en-US" baseline="0" dirty="0"/>
              <a:t>-&gt;0 you have a delta function payoff: $infinity if S==K exactly, $0 otherwise. The price of that strategy is the risk-neutral probability density function (plus discounting).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797170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413158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SVI is becoming the market convention for model-based</a:t>
            </a:r>
            <a:r>
              <a:rPr lang="en-US" baseline="0" dirty="0"/>
              <a:t> fitting, because it gives smooth </a:t>
            </a:r>
            <a:r>
              <a:rPr lang="en-US" baseline="0" dirty="0" err="1"/>
              <a:t>vols</a:t>
            </a:r>
            <a:r>
              <a:rPr lang="en-US" baseline="0" dirty="0"/>
              <a:t>, provably </a:t>
            </a:r>
            <a:r>
              <a:rPr lang="en-US" baseline="0" dirty="0" err="1"/>
              <a:t>arb</a:t>
            </a:r>
            <a:r>
              <a:rPr lang="en-US" baseline="0" dirty="0"/>
              <a:t>-free for some part of parameter space, and fast. It is a relatively recent innovation, though, so many shops have yet to switch to it.</a:t>
            </a:r>
          </a:p>
          <a:p>
            <a:endParaRPr lang="en-US" dirty="0"/>
          </a:p>
          <a:p>
            <a:r>
              <a:rPr lang="en-US" dirty="0"/>
              <a:t>Personally I like a standard</a:t>
            </a:r>
            <a:r>
              <a:rPr lang="en-US" baseline="0" dirty="0"/>
              <a:t> cubic spline, because it’s easy for traders and quants to understand, it’s fast to implement, and you get direct control over extrapolation behavior. For FX markets it’s usually fine because </a:t>
            </a:r>
            <a:r>
              <a:rPr lang="en-US" baseline="0" dirty="0" err="1"/>
              <a:t>vols</a:t>
            </a:r>
            <a:r>
              <a:rPr lang="en-US" baseline="0" dirty="0"/>
              <a:t> don’t have unusual shapes very often, but for other markets (eg commodities) it can sometimes function more poorly.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1977908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though variance swap prices are technically determined purely by vanilla option prices – so no model is required (if spot is diffusive! doesn’t work when there are jumps) – the variance swap price depends on the details of volatility extrapolation much more than almost any vanilla option portfolio does. So really you can think of the extrapolation behavior as a kind of exotic risk that instruments like variance swaps are exposed to. Often quants forget about this when they first set up variance swap pricing, and then learn how much exposure they really do have to extrapolation details a few months down the road when they investigate why all the trades they won are one-way, fix the problem, and lose a lot of money.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167342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a:t>
            </a:r>
            <a:r>
              <a:rPr lang="en-US" baseline="0" dirty="0"/>
              <a:t> p</a:t>
            </a:r>
            <a:r>
              <a:rPr lang="en-US" dirty="0"/>
              <a:t>iecewise-constant instantaneous</a:t>
            </a:r>
            <a:r>
              <a:rPr lang="en-US" baseline="0" dirty="0"/>
              <a:t> volatility isn’t always the most accurate approach, but it is easy to implement, easy to explain to traders, and very robust. Lots of shops use that in practice.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9326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“bootstrapping”: to</a:t>
            </a:r>
            <a:r>
              <a:rPr lang="en-US" baseline="0" dirty="0"/>
              <a:t> calculate sigma1 you need just the implied </a:t>
            </a:r>
            <a:r>
              <a:rPr lang="en-US" baseline="0" dirty="0" err="1"/>
              <a:t>vol</a:t>
            </a:r>
            <a:r>
              <a:rPr lang="en-US" baseline="0" dirty="0"/>
              <a:t> to time 1; but to calculate sigma2 you need the implied </a:t>
            </a:r>
            <a:r>
              <a:rPr lang="en-US" baseline="0" dirty="0" err="1"/>
              <a:t>vol</a:t>
            </a:r>
            <a:r>
              <a:rPr lang="en-US" baseline="0" dirty="0"/>
              <a:t> to time 2 *and* sigma1; and so on. </a:t>
            </a:r>
          </a:p>
          <a:p>
            <a:endParaRPr lang="en-US" baseline="0" dirty="0"/>
          </a:p>
          <a:p>
            <a:r>
              <a:rPr lang="en-US" baseline="0" dirty="0"/>
              <a:t>Negative forward variance doesn’t happen very often, and when it does, marking tools should highlight it to traders to tell them that the </a:t>
            </a:r>
            <a:r>
              <a:rPr lang="en-US" baseline="0" dirty="0" err="1"/>
              <a:t>vols</a:t>
            </a:r>
            <a:r>
              <a:rPr lang="en-US" baseline="0" dirty="0"/>
              <a:t> they’ve entered into the system are not valid. In almost all cases that’s not a big deal.</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2254142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2497498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we’re using “time” as a kind of proxy</a:t>
            </a:r>
            <a:r>
              <a:rPr lang="en-US" baseline="0" dirty="0"/>
              <a:t> for “variance”; we assume variance increases smoothly in trading time, but trading time itself might run at a different speed </a:t>
            </a:r>
            <a:r>
              <a:rPr lang="en-US" baseline="0" dirty="0" err="1"/>
              <a:t>vs</a:t>
            </a:r>
            <a:r>
              <a:rPr lang="en-US" baseline="0" dirty="0"/>
              <a:t> calendar time due to events and weekends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Doing trading time adjustments is really important for short-dated option pricing and is a critical piece of most modern FX options trading desk systems. </a:t>
            </a:r>
          </a:p>
        </p:txBody>
      </p:sp>
      <p:sp>
        <p:nvSpPr>
          <p:cNvPr id="4" name="Slide Number Placeholder 3"/>
          <p:cNvSpPr>
            <a:spLocks noGrp="1"/>
          </p:cNvSpPr>
          <p:nvPr>
            <p:ph type="sldNum" sz="quarter" idx="10"/>
          </p:nvPr>
        </p:nvSpPr>
        <p:spPr/>
        <p:txBody>
          <a:bodyPr/>
          <a:lstStyle/>
          <a:p>
            <a:fld id="{DE31AB81-D93D-5746-8753-FCC0D28DCC1F}" type="slidenum">
              <a:rPr lang="en-US" smtClean="0"/>
              <a:t>35</a:t>
            </a:fld>
            <a:endParaRPr lang="en-US"/>
          </a:p>
        </p:txBody>
      </p:sp>
    </p:spTree>
    <p:extLst>
      <p:ext uri="{BB962C8B-B14F-4D97-AF65-F5344CB8AC3E}">
        <p14:creationId xmlns:p14="http://schemas.microsoft.com/office/powerpoint/2010/main" val="1187700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properly account</a:t>
            </a:r>
            <a:r>
              <a:rPr lang="en-US" baseline="0" dirty="0"/>
              <a:t> for this you’ll end up making mistakes pricing short-dated options. 1d usually trades in the inter-dealer market so you’ll get that correct; but 2d through 4d options will be interpolated incorrectly if you do not account for the weekend effect.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284825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big deal: even though traders might know that variance doesn’t increase much over a weekend, if their risk reports tell them they’re going to pay a big theta bill, it’s hard for them to muster the discipline to ignore the risk report results and do the right thing. If they’re long gamma, they’ll often sell options right before the weekend to reduce their fake three-day theta bill, even though they should know better.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262585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y-axis shows numbers in $B, not $T like we saw for the FX spot and forwards markets. Options volume</a:t>
            </a:r>
            <a:r>
              <a:rPr lang="en-US" baseline="0" dirty="0"/>
              <a:t> is 5-6% of the total FX market volume.</a:t>
            </a:r>
          </a:p>
          <a:p>
            <a:endParaRPr lang="en-US" baseline="0" dirty="0"/>
          </a:p>
          <a:p>
            <a:r>
              <a:rPr lang="en-US" baseline="0" dirty="0"/>
              <a:t>Options volume grew slower than spot volume until 2010 but picked up after that; the difference reflects the different speed of adoption of electronic trading in the two markets. FX spot markets moved electronic in the 2000s and saw a steep volume rise because of it; options markets only moved electronic in any meaningful way after 2010.</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 forward to time</a:t>
            </a:r>
            <a:r>
              <a:rPr lang="en-US" baseline="0" dirty="0"/>
              <a:t> T = S </a:t>
            </a:r>
            <a:r>
              <a:rPr lang="en-US" baseline="0" dirty="0" err="1"/>
              <a:t>exp</a:t>
            </a:r>
            <a:r>
              <a:rPr lang="en-US" baseline="0" dirty="0"/>
              <a:t>((R-Q)*T). Note that R and Q are the term zero rates (continuously compounded, act/365 </a:t>
            </a:r>
            <a:r>
              <a:rPr lang="en-US" baseline="0" dirty="0" err="1"/>
              <a:t>daycount</a:t>
            </a:r>
            <a:r>
              <a:rPr lang="en-US" baseline="0" dirty="0"/>
              <a:t>) for the denominated and asset currencies.</a:t>
            </a:r>
          </a:p>
          <a:p>
            <a:endParaRPr lang="en-US" baseline="0" dirty="0"/>
          </a:p>
          <a:p>
            <a:r>
              <a:rPr lang="en-US" baseline="0" dirty="0"/>
              <a:t>So the ATM strike is a bit above the forward.</a:t>
            </a:r>
          </a:p>
          <a:p>
            <a:endParaRPr lang="en-US" dirty="0"/>
          </a:p>
          <a:p>
            <a:r>
              <a:rPr lang="en-US" dirty="0"/>
              <a:t>Here, N(x) is the standard</a:t>
            </a:r>
            <a:r>
              <a:rPr lang="en-US" baseline="0" dirty="0"/>
              <a:t> cumulative normal distribution function, and d1 is the usual BS variable. The volatility sigma is the ATM volatility, known in the market.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234709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a:t>
            </a:r>
            <a:r>
              <a:rPr lang="en-US" baseline="0" dirty="0"/>
              <a:t> question to derive the expression for ATM strike in the case that the premium is paid in the asset currency.</a:t>
            </a:r>
          </a:p>
          <a:p>
            <a:endParaRPr lang="en-US" baseline="0" dirty="0"/>
          </a:p>
          <a:p>
            <a:r>
              <a:rPr lang="en-US" baseline="0" dirty="0"/>
              <a:t>Basically, the market-convention delta is redefined in this case as Black-Scholes delta minus premium/spot.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1241993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in this case,</a:t>
            </a:r>
            <a:r>
              <a:rPr lang="en-US" baseline="0" dirty="0"/>
              <a:t> you know the volatility </a:t>
            </a:r>
            <a:r>
              <a:rPr lang="en-US" baseline="0" dirty="0" err="1">
                <a:latin typeface="Symbol" charset="2"/>
                <a:cs typeface="Symbol" charset="2"/>
              </a:rPr>
              <a:t>s</a:t>
            </a:r>
            <a:r>
              <a:rPr lang="en-US" baseline="0" dirty="0" err="1"/>
              <a:t>K</a:t>
            </a:r>
            <a:r>
              <a:rPr lang="en-US" baseline="0" dirty="0"/>
              <a:t> and you know the delta (Dc for a call, or </a:t>
            </a:r>
            <a:r>
              <a:rPr lang="en-US" baseline="0" dirty="0" err="1"/>
              <a:t>Dp</a:t>
            </a:r>
            <a:r>
              <a:rPr lang="en-US" baseline="0" dirty="0"/>
              <a:t> for a put), since those are what are trading in the market: remember, the deltas correspond to the benchmark quoting convention, and options are quoted in terms of their implied volatilities.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3434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9/18/2019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9/18/2019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9/18/2019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a:t>
            </a:r>
            <a:br>
              <a:rPr lang="en-US" dirty="0"/>
            </a:br>
            <a:r>
              <a:rPr lang="en-US" dirty="0"/>
              <a:t>Option 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For a Delta</a:t>
            </a:r>
          </a:p>
        </p:txBody>
      </p:sp>
      <p:sp>
        <p:nvSpPr>
          <p:cNvPr id="3" name="Content Placeholder 2"/>
          <p:cNvSpPr>
            <a:spLocks noGrp="1"/>
          </p:cNvSpPr>
          <p:nvPr>
            <p:ph idx="1"/>
          </p:nvPr>
        </p:nvSpPr>
        <p:spPr/>
        <p:txBody>
          <a:bodyPr/>
          <a:lstStyle/>
          <a:p>
            <a:r>
              <a:rPr lang="en-US" dirty="0"/>
              <a:t>What strike corresponds to eg a 25-delta call option?</a:t>
            </a:r>
          </a:p>
          <a:p>
            <a:pPr lvl="1"/>
            <a:r>
              <a:rPr lang="en-US" dirty="0"/>
              <a:t>Need the strike such that the BS call delta formula returns a value of 0.25</a:t>
            </a:r>
          </a:p>
          <a:p>
            <a:endParaRPr lang="en-US" dirty="0"/>
          </a:p>
          <a:p>
            <a:endParaRPr lang="en-US" dirty="0"/>
          </a:p>
          <a:p>
            <a:endParaRPr lang="en-US" dirty="0"/>
          </a:p>
          <a:p>
            <a:endParaRPr lang="en-US" dirty="0"/>
          </a:p>
          <a:p>
            <a:endParaRPr lang="en-US" dirty="0"/>
          </a:p>
          <a:p>
            <a:endParaRPr lang="en-US" dirty="0"/>
          </a:p>
          <a:p>
            <a:r>
              <a:rPr lang="en-US" dirty="0" err="1"/>
              <a:t>K</a:t>
            </a:r>
            <a:r>
              <a:rPr lang="en-US" baseline="-25000" dirty="0" err="1"/>
              <a:t>c</a:t>
            </a:r>
            <a:r>
              <a:rPr lang="en-US" dirty="0"/>
              <a:t> is the strike for a call with delta </a:t>
            </a:r>
            <a:r>
              <a:rPr lang="en-US" dirty="0">
                <a:latin typeface="Symbol" charset="2"/>
                <a:cs typeface="Symbol" charset="2"/>
              </a:rPr>
              <a:t>D</a:t>
            </a:r>
            <a:r>
              <a:rPr lang="en-US" baseline="-25000" dirty="0"/>
              <a:t>c</a:t>
            </a:r>
            <a:r>
              <a:rPr lang="en-US" dirty="0"/>
              <a:t>, where 0&lt;</a:t>
            </a:r>
            <a:r>
              <a:rPr lang="en-US" dirty="0">
                <a:latin typeface="Symbol" charset="2"/>
                <a:cs typeface="Symbol" charset="2"/>
              </a:rPr>
              <a:t>D</a:t>
            </a:r>
            <a:r>
              <a:rPr lang="en-US" baseline="-25000" dirty="0"/>
              <a:t>c</a:t>
            </a:r>
            <a:r>
              <a:rPr lang="en-US" dirty="0"/>
              <a:t>&lt;0.5</a:t>
            </a:r>
          </a:p>
          <a:p>
            <a:r>
              <a:rPr lang="en-US" dirty="0" err="1"/>
              <a:t>K</a:t>
            </a:r>
            <a:r>
              <a:rPr lang="en-US" baseline="-25000" dirty="0" err="1"/>
              <a:t>p</a:t>
            </a:r>
            <a:r>
              <a:rPr lang="en-US" dirty="0"/>
              <a:t> is the strike for a put with delta –</a:t>
            </a:r>
            <a:r>
              <a:rPr lang="en-US" dirty="0" err="1">
                <a:latin typeface="Symbol" charset="2"/>
                <a:cs typeface="Symbol" charset="2"/>
              </a:rPr>
              <a:t>D</a:t>
            </a:r>
            <a:r>
              <a:rPr lang="en-US" baseline="-25000" dirty="0" err="1"/>
              <a:t>p</a:t>
            </a:r>
            <a:r>
              <a:rPr lang="en-US" dirty="0"/>
              <a:t>, where 0&lt;</a:t>
            </a:r>
            <a:r>
              <a:rPr lang="en-US" dirty="0" err="1">
                <a:latin typeface="Symbol" charset="2"/>
                <a:cs typeface="Symbol" charset="2"/>
              </a:rPr>
              <a:t>D</a:t>
            </a:r>
            <a:r>
              <a:rPr lang="en-US" baseline="-25000" dirty="0" err="1"/>
              <a:t>p</a:t>
            </a:r>
            <a:r>
              <a:rPr lang="en-US" dirty="0"/>
              <a:t>&lt;0.5</a:t>
            </a:r>
          </a:p>
          <a:p>
            <a:r>
              <a:rPr lang="en-US" dirty="0" err="1">
                <a:latin typeface="Symbol" charset="2"/>
                <a:cs typeface="Symbol" charset="2"/>
              </a:rPr>
              <a:t>s</a:t>
            </a:r>
            <a:r>
              <a:rPr lang="en-US" baseline="-25000" dirty="0" err="1"/>
              <a:t>K</a:t>
            </a:r>
            <a:r>
              <a:rPr lang="en-US" dirty="0"/>
              <a:t> is the implied volatility for the given delta (known)</a:t>
            </a:r>
          </a:p>
        </p:txBody>
      </p:sp>
      <p:graphicFrame>
        <p:nvGraphicFramePr>
          <p:cNvPr id="4" name="Object 3"/>
          <p:cNvGraphicFramePr>
            <a:graphicFrameLocks noChangeAspect="1"/>
          </p:cNvGraphicFramePr>
          <p:nvPr>
            <p:extLst>
              <p:ext uri="{D42A27DB-BD31-4B8C-83A1-F6EECF244321}">
                <p14:modId xmlns:p14="http://schemas.microsoft.com/office/powerpoint/2010/main" val="1794923224"/>
              </p:ext>
            </p:extLst>
          </p:nvPr>
        </p:nvGraphicFramePr>
        <p:xfrm>
          <a:off x="1783117" y="2697654"/>
          <a:ext cx="4473779" cy="1138067"/>
        </p:xfrm>
        <a:graphic>
          <a:graphicData uri="http://schemas.openxmlformats.org/presentationml/2006/ole">
            <mc:AlternateContent xmlns:mc="http://schemas.openxmlformats.org/markup-compatibility/2006">
              <mc:Choice xmlns:v="urn:schemas-microsoft-com:vml" Requires="v">
                <p:oleObj spid="_x0000_s1176" name="Equation" r:id="rId4" imgW="1447800" imgH="368300" progId="Equation.3">
                  <p:embed/>
                </p:oleObj>
              </mc:Choice>
              <mc:Fallback>
                <p:oleObj name="Equation" r:id="rId4" imgW="1447800" imgH="368300" progId="Equation.3">
                  <p:embed/>
                  <p:pic>
                    <p:nvPicPr>
                      <p:cNvPr id="0" name=""/>
                      <p:cNvPicPr/>
                      <p:nvPr/>
                    </p:nvPicPr>
                    <p:blipFill>
                      <a:blip r:embed="rId5"/>
                      <a:stretch>
                        <a:fillRect/>
                      </a:stretch>
                    </p:blipFill>
                    <p:spPr>
                      <a:xfrm>
                        <a:off x="1783117" y="2697654"/>
                        <a:ext cx="4473779" cy="11380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81506757"/>
              </p:ext>
            </p:extLst>
          </p:nvPr>
        </p:nvGraphicFramePr>
        <p:xfrm>
          <a:off x="1783117" y="3817070"/>
          <a:ext cx="4513262" cy="1177925"/>
        </p:xfrm>
        <a:graphic>
          <a:graphicData uri="http://schemas.openxmlformats.org/presentationml/2006/ole">
            <mc:AlternateContent xmlns:mc="http://schemas.openxmlformats.org/markup-compatibility/2006">
              <mc:Choice xmlns:v="urn:schemas-microsoft-com:vml" Requires="v">
                <p:oleObj spid="_x0000_s1177" name="Equation" r:id="rId6" imgW="1460500" imgH="381000" progId="Equation.3">
                  <p:embed/>
                </p:oleObj>
              </mc:Choice>
              <mc:Fallback>
                <p:oleObj name="Equation" r:id="rId6" imgW="1460500" imgH="381000" progId="Equation.3">
                  <p:embed/>
                  <p:pic>
                    <p:nvPicPr>
                      <p:cNvPr id="0" name=""/>
                      <p:cNvPicPr/>
                      <p:nvPr/>
                    </p:nvPicPr>
                    <p:blipFill>
                      <a:blip r:embed="rId7"/>
                      <a:stretch>
                        <a:fillRect/>
                      </a:stretch>
                    </p:blipFill>
                    <p:spPr>
                      <a:xfrm>
                        <a:off x="1783117" y="3817070"/>
                        <a:ext cx="4513262" cy="1177925"/>
                      </a:xfrm>
                      <a:prstGeom prst="rect">
                        <a:avLst/>
                      </a:prstGeom>
                    </p:spPr>
                  </p:pic>
                </p:oleObj>
              </mc:Fallback>
            </mc:AlternateContent>
          </a:graphicData>
        </a:graphic>
      </p:graphicFrame>
    </p:spTree>
    <p:extLst>
      <p:ext uri="{BB962C8B-B14F-4D97-AF65-F5344CB8AC3E}">
        <p14:creationId xmlns:p14="http://schemas.microsoft.com/office/powerpoint/2010/main" val="10993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Reversal</a:t>
            </a:r>
          </a:p>
        </p:txBody>
      </p:sp>
      <p:sp>
        <p:nvSpPr>
          <p:cNvPr id="3" name="Content Placeholder 2"/>
          <p:cNvSpPr>
            <a:spLocks noGrp="1"/>
          </p:cNvSpPr>
          <p:nvPr>
            <p:ph idx="1"/>
          </p:nvPr>
        </p:nvSpPr>
        <p:spPr/>
        <p:txBody>
          <a:bodyPr/>
          <a:lstStyle/>
          <a:p>
            <a:r>
              <a:rPr lang="en-US" dirty="0"/>
              <a:t>Implied volatility </a:t>
            </a:r>
            <a:r>
              <a:rPr lang="en-US" b="1" dirty="0"/>
              <a:t>skew</a:t>
            </a:r>
            <a:r>
              <a:rPr lang="en-US" dirty="0"/>
              <a:t> is traded as a separate asset in FX options markets, and is called the “risk reversal”</a:t>
            </a:r>
          </a:p>
          <a:p>
            <a:endParaRPr lang="en-US" dirty="0"/>
          </a:p>
          <a:p>
            <a:r>
              <a:rPr lang="en-US" dirty="0"/>
              <a:t>25-delta risk reversal means two things:</a:t>
            </a:r>
          </a:p>
          <a:p>
            <a:pPr lvl="1"/>
            <a:r>
              <a:rPr lang="en-US" dirty="0"/>
              <a:t>An implied volatility spread: the 25-delta call implied volatility minus the 25-delta put implied volatility</a:t>
            </a:r>
          </a:p>
          <a:p>
            <a:pPr lvl="2"/>
            <a:r>
              <a:rPr lang="en-US" dirty="0"/>
              <a:t>A measure of skew</a:t>
            </a:r>
          </a:p>
          <a:p>
            <a:pPr lvl="1"/>
            <a:r>
              <a:rPr lang="en-US" dirty="0"/>
              <a:t>An option spread: long a 25-delta call option and short the same amount of a 25-delta put option</a:t>
            </a:r>
          </a:p>
          <a:p>
            <a:pPr lvl="2"/>
            <a:r>
              <a:rPr lang="en-US" dirty="0"/>
              <a:t>A position in the option market, not a skew measure</a:t>
            </a:r>
          </a:p>
          <a:p>
            <a:endParaRPr lang="en-US" dirty="0"/>
          </a:p>
          <a:p>
            <a:r>
              <a:rPr lang="en-US" dirty="0"/>
              <a:t>Similarly for 10-delta risk reversal</a:t>
            </a:r>
          </a:p>
          <a:p>
            <a:pPr lvl="1"/>
            <a:r>
              <a:rPr lang="en-US" dirty="0"/>
              <a:t>10-delta and 25-delta are the two liquid benchmarks</a:t>
            </a:r>
          </a:p>
          <a:p>
            <a:endParaRPr lang="en-US" dirty="0"/>
          </a:p>
        </p:txBody>
      </p:sp>
    </p:spTree>
    <p:extLst>
      <p:ext uri="{BB962C8B-B14F-4D97-AF65-F5344CB8AC3E}">
        <p14:creationId xmlns:p14="http://schemas.microsoft.com/office/powerpoint/2010/main" val="39391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Reversal</a:t>
            </a:r>
          </a:p>
        </p:txBody>
      </p:sp>
      <p:cxnSp>
        <p:nvCxnSpPr>
          <p:cNvPr id="5" name="Straight Arrow Connector 4"/>
          <p:cNvCxnSpPr/>
          <p:nvPr/>
        </p:nvCxnSpPr>
        <p:spPr>
          <a:xfrm flipV="1">
            <a:off x="908592" y="1786126"/>
            <a:ext cx="20650" cy="3747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908592" y="5533892"/>
            <a:ext cx="631884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Arc 10"/>
          <p:cNvSpPr/>
          <p:nvPr/>
        </p:nvSpPr>
        <p:spPr>
          <a:xfrm>
            <a:off x="1084115" y="454275"/>
            <a:ext cx="4883684" cy="3881984"/>
          </a:xfrm>
          <a:prstGeom prst="arc">
            <a:avLst>
              <a:gd name="adj1" fmla="val 362678"/>
              <a:gd name="adj2" fmla="val 8088296"/>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522311" y="4171068"/>
            <a:ext cx="0" cy="1486717"/>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696877" y="3252194"/>
            <a:ext cx="0" cy="2405591"/>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329998" y="4336259"/>
            <a:ext cx="0" cy="1321526"/>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33214" y="5678434"/>
            <a:ext cx="660794" cy="369332"/>
          </a:xfrm>
          <a:prstGeom prst="rect">
            <a:avLst/>
          </a:prstGeom>
          <a:noFill/>
        </p:spPr>
        <p:txBody>
          <a:bodyPr wrap="square" rtlCol="0">
            <a:spAutoFit/>
          </a:bodyPr>
          <a:lstStyle/>
          <a:p>
            <a:r>
              <a:rPr lang="en-US" dirty="0"/>
              <a:t>ATM</a:t>
            </a:r>
          </a:p>
        </p:txBody>
      </p:sp>
      <p:sp>
        <p:nvSpPr>
          <p:cNvPr id="25" name="TextBox 24"/>
          <p:cNvSpPr txBox="1"/>
          <p:nvPr/>
        </p:nvSpPr>
        <p:spPr>
          <a:xfrm>
            <a:off x="2862902" y="5679130"/>
            <a:ext cx="934191" cy="369332"/>
          </a:xfrm>
          <a:prstGeom prst="rect">
            <a:avLst/>
          </a:prstGeom>
          <a:noFill/>
        </p:spPr>
        <p:txBody>
          <a:bodyPr wrap="square" rtlCol="0">
            <a:spAutoFit/>
          </a:bodyPr>
          <a:lstStyle/>
          <a:p>
            <a:pPr algn="ctr"/>
            <a:r>
              <a:rPr lang="en-US" dirty="0"/>
              <a:t>25d Put</a:t>
            </a:r>
          </a:p>
        </p:txBody>
      </p:sp>
      <p:sp>
        <p:nvSpPr>
          <p:cNvPr id="26" name="TextBox 25"/>
          <p:cNvSpPr txBox="1"/>
          <p:nvPr/>
        </p:nvSpPr>
        <p:spPr>
          <a:xfrm>
            <a:off x="5152558" y="5678434"/>
            <a:ext cx="1217913" cy="369332"/>
          </a:xfrm>
          <a:prstGeom prst="rect">
            <a:avLst/>
          </a:prstGeom>
          <a:noFill/>
        </p:spPr>
        <p:txBody>
          <a:bodyPr wrap="square" rtlCol="0">
            <a:spAutoFit/>
          </a:bodyPr>
          <a:lstStyle/>
          <a:p>
            <a:pPr algn="ctr"/>
            <a:r>
              <a:rPr lang="en-US" dirty="0"/>
              <a:t>25d Call</a:t>
            </a:r>
          </a:p>
        </p:txBody>
      </p:sp>
      <p:sp>
        <p:nvSpPr>
          <p:cNvPr id="28" name="TextBox 27"/>
          <p:cNvSpPr txBox="1"/>
          <p:nvPr/>
        </p:nvSpPr>
        <p:spPr>
          <a:xfrm>
            <a:off x="457200" y="1427963"/>
            <a:ext cx="1018227" cy="369332"/>
          </a:xfrm>
          <a:prstGeom prst="rect">
            <a:avLst/>
          </a:prstGeom>
          <a:noFill/>
        </p:spPr>
        <p:txBody>
          <a:bodyPr wrap="none" rtlCol="0">
            <a:spAutoFit/>
          </a:bodyPr>
          <a:lstStyle/>
          <a:p>
            <a:r>
              <a:rPr lang="en-US" dirty="0"/>
              <a:t>Volatility</a:t>
            </a:r>
          </a:p>
        </p:txBody>
      </p:sp>
      <p:sp>
        <p:nvSpPr>
          <p:cNvPr id="29" name="TextBox 28"/>
          <p:cNvSpPr txBox="1"/>
          <p:nvPr/>
        </p:nvSpPr>
        <p:spPr>
          <a:xfrm>
            <a:off x="7355916" y="5349226"/>
            <a:ext cx="721284" cy="369332"/>
          </a:xfrm>
          <a:prstGeom prst="rect">
            <a:avLst/>
          </a:prstGeom>
          <a:noFill/>
        </p:spPr>
        <p:txBody>
          <a:bodyPr wrap="none" rtlCol="0">
            <a:spAutoFit/>
          </a:bodyPr>
          <a:lstStyle/>
          <a:p>
            <a:r>
              <a:rPr lang="en-US" dirty="0"/>
              <a:t>Strike</a:t>
            </a:r>
          </a:p>
        </p:txBody>
      </p:sp>
      <p:cxnSp>
        <p:nvCxnSpPr>
          <p:cNvPr id="31" name="Straight Connector 30"/>
          <p:cNvCxnSpPr/>
          <p:nvPr/>
        </p:nvCxnSpPr>
        <p:spPr>
          <a:xfrm>
            <a:off x="5696877" y="3252194"/>
            <a:ext cx="859442"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329998" y="4336259"/>
            <a:ext cx="3226321"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132998" y="3561927"/>
            <a:ext cx="1811426" cy="369332"/>
          </a:xfrm>
          <a:prstGeom prst="rect">
            <a:avLst/>
          </a:prstGeom>
          <a:noFill/>
        </p:spPr>
        <p:txBody>
          <a:bodyPr wrap="none" rtlCol="0">
            <a:spAutoFit/>
          </a:bodyPr>
          <a:lstStyle/>
          <a:p>
            <a:r>
              <a:rPr lang="en-US" dirty="0"/>
              <a:t>25d Risk Reversal</a:t>
            </a:r>
          </a:p>
        </p:txBody>
      </p:sp>
      <p:cxnSp>
        <p:nvCxnSpPr>
          <p:cNvPr id="36" name="Straight Arrow Connector 35"/>
          <p:cNvCxnSpPr/>
          <p:nvPr/>
        </p:nvCxnSpPr>
        <p:spPr>
          <a:xfrm flipV="1">
            <a:off x="6556319" y="3252195"/>
            <a:ext cx="0" cy="3097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556319" y="3931259"/>
            <a:ext cx="0" cy="405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84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Butterfly</a:t>
            </a:r>
          </a:p>
        </p:txBody>
      </p:sp>
      <p:sp>
        <p:nvSpPr>
          <p:cNvPr id="3" name="Content Placeholder 2"/>
          <p:cNvSpPr>
            <a:spLocks noGrp="1"/>
          </p:cNvSpPr>
          <p:nvPr>
            <p:ph idx="1"/>
          </p:nvPr>
        </p:nvSpPr>
        <p:spPr/>
        <p:txBody>
          <a:bodyPr>
            <a:normAutofit lnSpcReduction="10000"/>
          </a:bodyPr>
          <a:lstStyle/>
          <a:p>
            <a:r>
              <a:rPr lang="en-US" dirty="0"/>
              <a:t>Implied volatility </a:t>
            </a:r>
            <a:r>
              <a:rPr lang="en-US" b="1" dirty="0"/>
              <a:t>smile</a:t>
            </a:r>
            <a:r>
              <a:rPr lang="en-US" dirty="0"/>
              <a:t> is traded as a separate asset in FX options markets, and is called the “butterfly”</a:t>
            </a:r>
          </a:p>
          <a:p>
            <a:pPr lvl="1"/>
            <a:r>
              <a:rPr lang="en-US" dirty="0"/>
              <a:t>Sometimes “smile margin”</a:t>
            </a:r>
          </a:p>
          <a:p>
            <a:endParaRPr lang="en-US" dirty="0"/>
          </a:p>
          <a:p>
            <a:r>
              <a:rPr lang="en-US" dirty="0"/>
              <a:t>25-delta butterfly means two things:</a:t>
            </a:r>
          </a:p>
          <a:p>
            <a:pPr lvl="1"/>
            <a:r>
              <a:rPr lang="en-US" dirty="0"/>
              <a:t>An implied volatility spread: the average of the 25-delta call and put implied volatilities less the ATM volatility</a:t>
            </a:r>
          </a:p>
          <a:p>
            <a:pPr lvl="2"/>
            <a:r>
              <a:rPr lang="en-US" dirty="0"/>
              <a:t>A measure of smile</a:t>
            </a:r>
          </a:p>
          <a:p>
            <a:pPr lvl="1"/>
            <a:r>
              <a:rPr lang="en-US" dirty="0"/>
              <a:t>An option spread: long 25-delta call and put options and short some notional (2x, </a:t>
            </a:r>
            <a:r>
              <a:rPr lang="en-US" dirty="0" err="1"/>
              <a:t>vega</a:t>
            </a:r>
            <a:r>
              <a:rPr lang="en-US" dirty="0"/>
              <a:t>-neutral are common variations) of the ATM option</a:t>
            </a:r>
          </a:p>
          <a:p>
            <a:pPr lvl="2"/>
            <a:r>
              <a:rPr lang="en-US" dirty="0"/>
              <a:t>A position in the option market, not a smile measure</a:t>
            </a:r>
          </a:p>
          <a:p>
            <a:endParaRPr lang="en-US" dirty="0"/>
          </a:p>
          <a:p>
            <a:r>
              <a:rPr lang="en-US" dirty="0"/>
              <a:t>Similarly for 10-delta butterfly</a:t>
            </a:r>
          </a:p>
        </p:txBody>
      </p:sp>
    </p:spTree>
    <p:extLst>
      <p:ext uri="{BB962C8B-B14F-4D97-AF65-F5344CB8AC3E}">
        <p14:creationId xmlns:p14="http://schemas.microsoft.com/office/powerpoint/2010/main" val="309192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Butterfly</a:t>
            </a:r>
          </a:p>
        </p:txBody>
      </p:sp>
      <p:cxnSp>
        <p:nvCxnSpPr>
          <p:cNvPr id="5" name="Straight Arrow Connector 4"/>
          <p:cNvCxnSpPr/>
          <p:nvPr/>
        </p:nvCxnSpPr>
        <p:spPr>
          <a:xfrm flipV="1">
            <a:off x="908592" y="1786126"/>
            <a:ext cx="20650" cy="3747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908592" y="5533892"/>
            <a:ext cx="631884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Arc 10"/>
          <p:cNvSpPr/>
          <p:nvPr/>
        </p:nvSpPr>
        <p:spPr>
          <a:xfrm>
            <a:off x="1084115" y="454275"/>
            <a:ext cx="4883684" cy="3881984"/>
          </a:xfrm>
          <a:prstGeom prst="arc">
            <a:avLst>
              <a:gd name="adj1" fmla="val 362678"/>
              <a:gd name="adj2" fmla="val 8088296"/>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522311" y="4171068"/>
            <a:ext cx="0" cy="1486717"/>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696877" y="3252194"/>
            <a:ext cx="0" cy="2405591"/>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329998" y="4336259"/>
            <a:ext cx="0" cy="1321526"/>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33214" y="5678434"/>
            <a:ext cx="660794" cy="369332"/>
          </a:xfrm>
          <a:prstGeom prst="rect">
            <a:avLst/>
          </a:prstGeom>
          <a:noFill/>
        </p:spPr>
        <p:txBody>
          <a:bodyPr wrap="square" rtlCol="0">
            <a:spAutoFit/>
          </a:bodyPr>
          <a:lstStyle/>
          <a:p>
            <a:r>
              <a:rPr lang="en-US" dirty="0"/>
              <a:t>ATM</a:t>
            </a:r>
          </a:p>
        </p:txBody>
      </p:sp>
      <p:sp>
        <p:nvSpPr>
          <p:cNvPr id="25" name="TextBox 24"/>
          <p:cNvSpPr txBox="1"/>
          <p:nvPr/>
        </p:nvSpPr>
        <p:spPr>
          <a:xfrm>
            <a:off x="2862902" y="5679130"/>
            <a:ext cx="934191" cy="369332"/>
          </a:xfrm>
          <a:prstGeom prst="rect">
            <a:avLst/>
          </a:prstGeom>
          <a:noFill/>
        </p:spPr>
        <p:txBody>
          <a:bodyPr wrap="square" rtlCol="0">
            <a:spAutoFit/>
          </a:bodyPr>
          <a:lstStyle/>
          <a:p>
            <a:pPr algn="ctr"/>
            <a:r>
              <a:rPr lang="en-US" dirty="0"/>
              <a:t>25d Put</a:t>
            </a:r>
          </a:p>
        </p:txBody>
      </p:sp>
      <p:sp>
        <p:nvSpPr>
          <p:cNvPr id="26" name="TextBox 25"/>
          <p:cNvSpPr txBox="1"/>
          <p:nvPr/>
        </p:nvSpPr>
        <p:spPr>
          <a:xfrm>
            <a:off x="5152558" y="5678434"/>
            <a:ext cx="1217913" cy="369332"/>
          </a:xfrm>
          <a:prstGeom prst="rect">
            <a:avLst/>
          </a:prstGeom>
          <a:noFill/>
        </p:spPr>
        <p:txBody>
          <a:bodyPr wrap="square" rtlCol="0">
            <a:spAutoFit/>
          </a:bodyPr>
          <a:lstStyle/>
          <a:p>
            <a:pPr algn="ctr"/>
            <a:r>
              <a:rPr lang="en-US" dirty="0"/>
              <a:t>25d Call</a:t>
            </a:r>
          </a:p>
        </p:txBody>
      </p:sp>
      <p:sp>
        <p:nvSpPr>
          <p:cNvPr id="28" name="TextBox 27"/>
          <p:cNvSpPr txBox="1"/>
          <p:nvPr/>
        </p:nvSpPr>
        <p:spPr>
          <a:xfrm>
            <a:off x="457200" y="1427963"/>
            <a:ext cx="1018227" cy="369332"/>
          </a:xfrm>
          <a:prstGeom prst="rect">
            <a:avLst/>
          </a:prstGeom>
          <a:noFill/>
        </p:spPr>
        <p:txBody>
          <a:bodyPr wrap="none" rtlCol="0">
            <a:spAutoFit/>
          </a:bodyPr>
          <a:lstStyle/>
          <a:p>
            <a:r>
              <a:rPr lang="en-US" dirty="0"/>
              <a:t>Volatility</a:t>
            </a:r>
          </a:p>
        </p:txBody>
      </p:sp>
      <p:sp>
        <p:nvSpPr>
          <p:cNvPr id="29" name="TextBox 28"/>
          <p:cNvSpPr txBox="1"/>
          <p:nvPr/>
        </p:nvSpPr>
        <p:spPr>
          <a:xfrm>
            <a:off x="7355916" y="5349226"/>
            <a:ext cx="721284" cy="369332"/>
          </a:xfrm>
          <a:prstGeom prst="rect">
            <a:avLst/>
          </a:prstGeom>
          <a:noFill/>
        </p:spPr>
        <p:txBody>
          <a:bodyPr wrap="none" rtlCol="0">
            <a:spAutoFit/>
          </a:bodyPr>
          <a:lstStyle/>
          <a:p>
            <a:r>
              <a:rPr lang="en-US" dirty="0"/>
              <a:t>Strike</a:t>
            </a:r>
          </a:p>
        </p:txBody>
      </p:sp>
      <p:cxnSp>
        <p:nvCxnSpPr>
          <p:cNvPr id="4" name="Straight Connector 3"/>
          <p:cNvCxnSpPr/>
          <p:nvPr/>
        </p:nvCxnSpPr>
        <p:spPr>
          <a:xfrm flipH="1">
            <a:off x="764043" y="3841860"/>
            <a:ext cx="5689028" cy="1"/>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522311" y="4171068"/>
            <a:ext cx="1930759"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23760" y="3801735"/>
            <a:ext cx="1407356" cy="369332"/>
          </a:xfrm>
          <a:prstGeom prst="rect">
            <a:avLst/>
          </a:prstGeom>
          <a:noFill/>
        </p:spPr>
        <p:txBody>
          <a:bodyPr wrap="none" rtlCol="0">
            <a:spAutoFit/>
          </a:bodyPr>
          <a:lstStyle/>
          <a:p>
            <a:r>
              <a:rPr lang="en-US" dirty="0"/>
              <a:t>25d Butterfly</a:t>
            </a:r>
          </a:p>
        </p:txBody>
      </p:sp>
      <p:cxnSp>
        <p:nvCxnSpPr>
          <p:cNvPr id="12" name="Straight Arrow Connector 11"/>
          <p:cNvCxnSpPr/>
          <p:nvPr/>
        </p:nvCxnSpPr>
        <p:spPr>
          <a:xfrm>
            <a:off x="6731843" y="3501155"/>
            <a:ext cx="0" cy="3407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721518" y="4171068"/>
            <a:ext cx="0" cy="3613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421773" y="2828893"/>
            <a:ext cx="2375320" cy="646331"/>
          </a:xfrm>
          <a:prstGeom prst="rect">
            <a:avLst/>
          </a:prstGeom>
          <a:noFill/>
        </p:spPr>
        <p:txBody>
          <a:bodyPr wrap="none" rtlCol="0">
            <a:spAutoFit/>
          </a:bodyPr>
          <a:lstStyle/>
          <a:p>
            <a:r>
              <a:rPr lang="en-US" dirty="0"/>
              <a:t>Average of 25d call and </a:t>
            </a:r>
          </a:p>
          <a:p>
            <a:r>
              <a:rPr lang="en-US" dirty="0"/>
              <a:t>25d put volatilities</a:t>
            </a:r>
          </a:p>
        </p:txBody>
      </p:sp>
      <p:cxnSp>
        <p:nvCxnSpPr>
          <p:cNvPr id="20" name="Straight Connector 19"/>
          <p:cNvCxnSpPr>
            <a:stCxn id="18" idx="2"/>
          </p:cNvCxnSpPr>
          <p:nvPr/>
        </p:nvCxnSpPr>
        <p:spPr>
          <a:xfrm flipH="1">
            <a:off x="2467654" y="3475224"/>
            <a:ext cx="141779" cy="34481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01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Quoting Convention</a:t>
            </a:r>
          </a:p>
        </p:txBody>
      </p:sp>
      <p:sp>
        <p:nvSpPr>
          <p:cNvPr id="3" name="Content Placeholder 2"/>
          <p:cNvSpPr>
            <a:spLocks noGrp="1"/>
          </p:cNvSpPr>
          <p:nvPr>
            <p:ph idx="1"/>
          </p:nvPr>
        </p:nvSpPr>
        <p:spPr/>
        <p:txBody>
          <a:bodyPr/>
          <a:lstStyle/>
          <a:p>
            <a:r>
              <a:rPr lang="en-US" dirty="0"/>
              <a:t>Options are quoted in the inter-dealer market in terms of implied volatility by delta for a specific asset-currency notional</a:t>
            </a:r>
          </a:p>
          <a:p>
            <a:pPr lvl="1"/>
            <a:r>
              <a:rPr lang="en-US" dirty="0"/>
              <a:t>eg for EURUSD ATM 3m, “8.90@8.95 in 30M EUR”</a:t>
            </a:r>
          </a:p>
          <a:p>
            <a:endParaRPr lang="en-US" dirty="0"/>
          </a:p>
          <a:p>
            <a:r>
              <a:rPr lang="en-US" dirty="0"/>
              <a:t>Those are converted into a specific trade when traders on either side agree on a reference spot, forward points, and discount rate</a:t>
            </a:r>
          </a:p>
          <a:p>
            <a:pPr lvl="1"/>
            <a:r>
              <a:rPr lang="en-US" dirty="0"/>
              <a:t>After they agree to buy/sell, both sides agree to the reference levels</a:t>
            </a:r>
          </a:p>
          <a:p>
            <a:pPr lvl="1"/>
            <a:r>
              <a:rPr lang="en-US" dirty="0"/>
              <a:t>eg for EURUSD, “spot reference 1.2704, forward points 0.0028, discount rate 0.45%”</a:t>
            </a:r>
          </a:p>
          <a:p>
            <a:pPr lvl="1"/>
            <a:r>
              <a:rPr lang="en-US" dirty="0"/>
              <a:t>Pricing is only weakly sensitive to spot because all trades have a delta hedge attached using market-convention delta</a:t>
            </a:r>
          </a:p>
        </p:txBody>
      </p:sp>
    </p:spTree>
    <p:extLst>
      <p:ext uri="{BB962C8B-B14F-4D97-AF65-F5344CB8AC3E}">
        <p14:creationId xmlns:p14="http://schemas.microsoft.com/office/powerpoint/2010/main" val="150564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Volatility History</a:t>
            </a:r>
          </a:p>
        </p:txBody>
      </p:sp>
      <p:graphicFrame>
        <p:nvGraphicFramePr>
          <p:cNvPr id="4" name="Chart 3"/>
          <p:cNvGraphicFramePr>
            <a:graphicFrameLocks/>
          </p:cNvGraphicFramePr>
          <p:nvPr>
            <p:extLst>
              <p:ext uri="{D42A27DB-BD31-4B8C-83A1-F6EECF244321}">
                <p14:modId xmlns:p14="http://schemas.microsoft.com/office/powerpoint/2010/main" val="1878059340"/>
              </p:ext>
            </p:extLst>
          </p:nvPr>
        </p:nvGraphicFramePr>
        <p:xfrm>
          <a:off x="457200" y="1331851"/>
          <a:ext cx="7620000" cy="5131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912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Reversal History</a:t>
            </a:r>
          </a:p>
        </p:txBody>
      </p:sp>
      <p:graphicFrame>
        <p:nvGraphicFramePr>
          <p:cNvPr id="4" name="Chart 3"/>
          <p:cNvGraphicFramePr>
            <a:graphicFrameLocks/>
          </p:cNvGraphicFramePr>
          <p:nvPr>
            <p:extLst>
              <p:ext uri="{D42A27DB-BD31-4B8C-83A1-F6EECF244321}">
                <p14:modId xmlns:p14="http://schemas.microsoft.com/office/powerpoint/2010/main" val="4094057759"/>
              </p:ext>
            </p:extLst>
          </p:nvPr>
        </p:nvGraphicFramePr>
        <p:xfrm>
          <a:off x="457200" y="1290552"/>
          <a:ext cx="7620000" cy="5337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060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Butterfly History</a:t>
            </a:r>
          </a:p>
        </p:txBody>
      </p:sp>
      <p:graphicFrame>
        <p:nvGraphicFramePr>
          <p:cNvPr id="5" name="Chart 4"/>
          <p:cNvGraphicFramePr>
            <a:graphicFrameLocks/>
          </p:cNvGraphicFramePr>
          <p:nvPr>
            <p:extLst>
              <p:ext uri="{D42A27DB-BD31-4B8C-83A1-F6EECF244321}">
                <p14:modId xmlns:p14="http://schemas.microsoft.com/office/powerpoint/2010/main" val="3301560411"/>
              </p:ext>
            </p:extLst>
          </p:nvPr>
        </p:nvGraphicFramePr>
        <p:xfrm>
          <a:off x="457200" y="1269999"/>
          <a:ext cx="7804150" cy="54080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947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Reversal Dynamics</a:t>
            </a:r>
          </a:p>
        </p:txBody>
      </p:sp>
      <p:sp>
        <p:nvSpPr>
          <p:cNvPr id="3" name="Content Placeholder 2"/>
          <p:cNvSpPr>
            <a:spLocks noGrp="1"/>
          </p:cNvSpPr>
          <p:nvPr>
            <p:ph idx="1"/>
          </p:nvPr>
        </p:nvSpPr>
        <p:spPr/>
        <p:txBody>
          <a:bodyPr/>
          <a:lstStyle/>
          <a:p>
            <a:r>
              <a:rPr lang="en-US" dirty="0"/>
              <a:t>Moves in risk reversals have a relatively high correlation with moves in spot</a:t>
            </a:r>
          </a:p>
          <a:p>
            <a:pPr lvl="1"/>
            <a:r>
              <a:rPr lang="en-US" dirty="0"/>
              <a:t>This matters a lot for barrier option pricing, as we will see when we talk about exotic derivatives</a:t>
            </a:r>
          </a:p>
          <a:p>
            <a:endParaRPr lang="en-US" dirty="0"/>
          </a:p>
          <a:p>
            <a:r>
              <a:rPr lang="en-US" dirty="0"/>
              <a:t>This is often quantified as the “risk reversal beta”, or the slope of a linear regression of day-on-day risk reversal change against spot log return</a:t>
            </a:r>
          </a:p>
          <a:p>
            <a:pPr lvl="1"/>
            <a:r>
              <a:rPr lang="en-US" dirty="0"/>
              <a:t>A number like 0.2 means “risk reversal gets more positive by 0.2 </a:t>
            </a:r>
            <a:r>
              <a:rPr lang="en-US" dirty="0" err="1"/>
              <a:t>vols</a:t>
            </a:r>
            <a:r>
              <a:rPr lang="en-US" dirty="0"/>
              <a:t> for every 1% move up in spot”</a:t>
            </a:r>
          </a:p>
        </p:txBody>
      </p:sp>
    </p:spTree>
    <p:extLst>
      <p:ext uri="{BB962C8B-B14F-4D97-AF65-F5344CB8AC3E}">
        <p14:creationId xmlns:p14="http://schemas.microsoft.com/office/powerpoint/2010/main" val="80723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FX Options Markets</a:t>
            </a:r>
          </a:p>
        </p:txBody>
      </p:sp>
      <p:sp>
        <p:nvSpPr>
          <p:cNvPr id="3" name="Content Placeholder 2"/>
          <p:cNvSpPr>
            <a:spLocks noGrp="1"/>
          </p:cNvSpPr>
          <p:nvPr>
            <p:ph idx="1"/>
          </p:nvPr>
        </p:nvSpPr>
        <p:spPr/>
        <p:txBody>
          <a:bodyPr/>
          <a:lstStyle/>
          <a:p>
            <a:r>
              <a:rPr lang="en-US" dirty="0"/>
              <a:t>The owner of an option has the right on an expiration date to decide whether to enter an FX forward contract</a:t>
            </a:r>
          </a:p>
          <a:p>
            <a:pPr lvl="1"/>
            <a:r>
              <a:rPr lang="en-US" dirty="0"/>
              <a:t>Typically a spot contract</a:t>
            </a:r>
          </a:p>
          <a:p>
            <a:pPr lvl="1"/>
            <a:r>
              <a:rPr lang="en-US" dirty="0"/>
              <a:t>Mostly physically-settled but some cash-settled options</a:t>
            </a:r>
          </a:p>
          <a:p>
            <a:endParaRPr lang="en-US" dirty="0"/>
          </a:p>
          <a:p>
            <a:r>
              <a:rPr lang="en-US" dirty="0"/>
              <a:t>Bilateral, over-the-counter transactions</a:t>
            </a:r>
          </a:p>
          <a:p>
            <a:pPr lvl="1"/>
            <a:r>
              <a:rPr lang="en-US" dirty="0"/>
              <a:t>Not SEF traded yet because of the lack of clearing</a:t>
            </a:r>
          </a:p>
          <a:p>
            <a:pPr lvl="1"/>
            <a:endParaRPr lang="en-US" dirty="0"/>
          </a:p>
          <a:p>
            <a:r>
              <a:rPr lang="en-US" dirty="0"/>
              <a:t>Traded inter-bank in terms of implied volatility</a:t>
            </a:r>
          </a:p>
          <a:p>
            <a:pPr lvl="1"/>
            <a:r>
              <a:rPr lang="en-US" dirty="0"/>
              <a:t>Typically traded delta-neutral – ie with a spot hedge</a:t>
            </a:r>
          </a:p>
        </p:txBody>
      </p:sp>
    </p:spTree>
    <p:extLst>
      <p:ext uri="{BB962C8B-B14F-4D97-AF65-F5344CB8AC3E}">
        <p14:creationId xmlns:p14="http://schemas.microsoft.com/office/powerpoint/2010/main" val="124544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Reversal Beta History</a:t>
            </a:r>
          </a:p>
        </p:txBody>
      </p:sp>
      <p:graphicFrame>
        <p:nvGraphicFramePr>
          <p:cNvPr id="4" name="Chart 3"/>
          <p:cNvGraphicFramePr>
            <a:graphicFrameLocks/>
          </p:cNvGraphicFramePr>
          <p:nvPr>
            <p:extLst>
              <p:ext uri="{D42A27DB-BD31-4B8C-83A1-F6EECF244321}">
                <p14:modId xmlns:p14="http://schemas.microsoft.com/office/powerpoint/2010/main" val="2348250480"/>
              </p:ext>
            </p:extLst>
          </p:nvPr>
        </p:nvGraphicFramePr>
        <p:xfrm>
          <a:off x="457200" y="1301749"/>
          <a:ext cx="7620000" cy="54080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146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a:t>
            </a:r>
          </a:p>
        </p:txBody>
      </p:sp>
      <p:sp>
        <p:nvSpPr>
          <p:cNvPr id="3" name="Content Placeholder 2"/>
          <p:cNvSpPr>
            <a:spLocks noGrp="1"/>
          </p:cNvSpPr>
          <p:nvPr>
            <p:ph idx="1"/>
          </p:nvPr>
        </p:nvSpPr>
        <p:spPr/>
        <p:txBody>
          <a:bodyPr/>
          <a:lstStyle/>
          <a:p>
            <a:r>
              <a:rPr lang="en-US" dirty="0"/>
              <a:t>The inter-dealer market is the source for implied volatility market data</a:t>
            </a:r>
          </a:p>
          <a:p>
            <a:r>
              <a:rPr lang="en-US" dirty="0"/>
              <a:t>It gives you implied volatilities for benchmark expiration tenors</a:t>
            </a:r>
          </a:p>
          <a:p>
            <a:pPr lvl="1"/>
            <a:r>
              <a:rPr lang="en-US" dirty="0"/>
              <a:t>1d, 1w, 2w, 1m, 2m, 3m, 6m, 9m, 1y, 2y, maybe 3y-10y</a:t>
            </a:r>
          </a:p>
          <a:p>
            <a:r>
              <a:rPr lang="en-US" dirty="0"/>
              <a:t>And for five benchmark deltas on each expiration</a:t>
            </a:r>
          </a:p>
          <a:p>
            <a:pPr lvl="1"/>
            <a:r>
              <a:rPr lang="en-US" dirty="0"/>
              <a:t>10d put, 25d put, ATM, 25d call, 10d call</a:t>
            </a:r>
          </a:p>
          <a:p>
            <a:endParaRPr lang="en-US" dirty="0"/>
          </a:p>
          <a:p>
            <a:r>
              <a:rPr lang="en-US" dirty="0"/>
              <a:t>How do you calculate implied volatility for a non-benchmark expiration date or strike?</a:t>
            </a:r>
          </a:p>
        </p:txBody>
      </p:sp>
    </p:spTree>
    <p:extLst>
      <p:ext uri="{BB962C8B-B14F-4D97-AF65-F5344CB8AC3E}">
        <p14:creationId xmlns:p14="http://schemas.microsoft.com/office/powerpoint/2010/main" val="382820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Strike</a:t>
            </a:r>
          </a:p>
        </p:txBody>
      </p:sp>
      <p:sp>
        <p:nvSpPr>
          <p:cNvPr id="3" name="Content Placeholder 2"/>
          <p:cNvSpPr>
            <a:spLocks noGrp="1"/>
          </p:cNvSpPr>
          <p:nvPr>
            <p:ph idx="1"/>
          </p:nvPr>
        </p:nvSpPr>
        <p:spPr/>
        <p:txBody>
          <a:bodyPr>
            <a:normAutofit/>
          </a:bodyPr>
          <a:lstStyle/>
          <a:p>
            <a:r>
              <a:rPr lang="en-US" dirty="0"/>
              <a:t>Let’s first think about interpolation in the strike direction</a:t>
            </a:r>
          </a:p>
          <a:p>
            <a:endParaRPr lang="en-US" dirty="0"/>
          </a:p>
          <a:p>
            <a:r>
              <a:rPr lang="en-US" dirty="0"/>
              <a:t>What are the requirements?</a:t>
            </a:r>
          </a:p>
          <a:p>
            <a:pPr lvl="1"/>
            <a:r>
              <a:rPr lang="en-US" dirty="0" err="1"/>
              <a:t>dC</a:t>
            </a:r>
            <a:r>
              <a:rPr lang="en-US" dirty="0"/>
              <a:t>/</a:t>
            </a:r>
            <a:r>
              <a:rPr lang="en-US" dirty="0" err="1"/>
              <a:t>dK</a:t>
            </a:r>
            <a:r>
              <a:rPr lang="en-US" dirty="0"/>
              <a:t> &lt; 0: call prices decrease as strike increases</a:t>
            </a:r>
          </a:p>
          <a:p>
            <a:pPr lvl="1"/>
            <a:r>
              <a:rPr lang="en-US" dirty="0"/>
              <a:t>d^2C/dK^2 &gt; 0: call price curvature </a:t>
            </a:r>
            <a:r>
              <a:rPr lang="en-US" dirty="0" err="1"/>
              <a:t>wrt</a:t>
            </a:r>
            <a:r>
              <a:rPr lang="en-US" dirty="0"/>
              <a:t> strike is positive</a:t>
            </a:r>
          </a:p>
          <a:p>
            <a:endParaRPr lang="en-US" dirty="0"/>
          </a:p>
          <a:p>
            <a:r>
              <a:rPr lang="en-US" dirty="0"/>
              <a:t>In principle you need just the second derivative arbitrage not to exist, which guarantees that the first will be satisfied</a:t>
            </a:r>
          </a:p>
          <a:p>
            <a:pPr lvl="1"/>
            <a:r>
              <a:rPr lang="en-US" dirty="0"/>
              <a:t>In practice you need to check both</a:t>
            </a:r>
          </a:p>
          <a:p>
            <a:endParaRPr lang="en-US" dirty="0"/>
          </a:p>
        </p:txBody>
      </p:sp>
    </p:spTree>
    <p:extLst>
      <p:ext uri="{BB962C8B-B14F-4D97-AF65-F5344CB8AC3E}">
        <p14:creationId xmlns:p14="http://schemas.microsoft.com/office/powerpoint/2010/main" val="154566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Strike</a:t>
            </a:r>
          </a:p>
        </p:txBody>
      </p:sp>
      <p:sp>
        <p:nvSpPr>
          <p:cNvPr id="3" name="Content Placeholder 2"/>
          <p:cNvSpPr>
            <a:spLocks noGrp="1"/>
          </p:cNvSpPr>
          <p:nvPr>
            <p:ph idx="1"/>
          </p:nvPr>
        </p:nvSpPr>
        <p:spPr/>
        <p:txBody>
          <a:bodyPr/>
          <a:lstStyle/>
          <a:p>
            <a:r>
              <a:rPr lang="en-US" dirty="0" err="1"/>
              <a:t>dC</a:t>
            </a:r>
            <a:r>
              <a:rPr lang="en-US" dirty="0"/>
              <a:t>/</a:t>
            </a:r>
            <a:r>
              <a:rPr lang="en-US" dirty="0" err="1"/>
              <a:t>dK</a:t>
            </a:r>
            <a:r>
              <a:rPr lang="en-US" dirty="0"/>
              <a:t>&gt;0 arbitrage</a:t>
            </a:r>
          </a:p>
          <a:p>
            <a:pPr lvl="1"/>
            <a:r>
              <a:rPr lang="en-US" dirty="0"/>
              <a:t>Buy call with strike K, sell call with strike </a:t>
            </a:r>
            <a:r>
              <a:rPr lang="en-US" dirty="0" err="1"/>
              <a:t>K+dK</a:t>
            </a:r>
            <a:endParaRPr lang="en-US" dirty="0"/>
          </a:p>
          <a:p>
            <a:pPr lvl="2"/>
            <a:r>
              <a:rPr lang="en-US" dirty="0"/>
              <a:t>Make money putting on the trade due to </a:t>
            </a:r>
            <a:r>
              <a:rPr lang="en-US" dirty="0" err="1"/>
              <a:t>dC</a:t>
            </a:r>
            <a:r>
              <a:rPr lang="en-US" dirty="0"/>
              <a:t>/</a:t>
            </a:r>
            <a:r>
              <a:rPr lang="en-US" dirty="0" err="1"/>
              <a:t>dK</a:t>
            </a:r>
            <a:r>
              <a:rPr lang="en-US" dirty="0"/>
              <a:t>&gt;0</a:t>
            </a:r>
          </a:p>
          <a:p>
            <a:pPr lvl="1"/>
            <a:r>
              <a:rPr lang="en-US" dirty="0"/>
              <a:t>Payoff is 0 for spot&lt;K, +</a:t>
            </a:r>
            <a:r>
              <a:rPr lang="en-US" dirty="0" err="1"/>
              <a:t>dK</a:t>
            </a:r>
            <a:r>
              <a:rPr lang="en-US" dirty="0"/>
              <a:t> for spot&gt;</a:t>
            </a:r>
            <a:r>
              <a:rPr lang="en-US" dirty="0" err="1"/>
              <a:t>K+dK</a:t>
            </a:r>
            <a:r>
              <a:rPr lang="en-US" dirty="0"/>
              <a:t>, and positive &amp; linear in between</a:t>
            </a:r>
          </a:p>
          <a:p>
            <a:pPr lvl="2"/>
            <a:r>
              <a:rPr lang="en-US" dirty="0"/>
              <a:t>Always flat or make money on payoff</a:t>
            </a:r>
          </a:p>
          <a:p>
            <a:pPr lvl="2"/>
            <a:endParaRPr lang="en-US" dirty="0"/>
          </a:p>
          <a:p>
            <a:r>
              <a:rPr lang="en-US" dirty="0"/>
              <a:t>d^2C/dK^2&lt;0 arbitrage</a:t>
            </a:r>
          </a:p>
          <a:p>
            <a:pPr lvl="1"/>
            <a:r>
              <a:rPr lang="en-US" dirty="0"/>
              <a:t>Buy call strike K-</a:t>
            </a:r>
            <a:r>
              <a:rPr lang="en-US" dirty="0" err="1"/>
              <a:t>dK</a:t>
            </a:r>
            <a:r>
              <a:rPr lang="en-US" dirty="0"/>
              <a:t>, sell 2 units of call strike K, buy call strike </a:t>
            </a:r>
            <a:r>
              <a:rPr lang="en-US" dirty="0" err="1"/>
              <a:t>K+dK</a:t>
            </a:r>
            <a:endParaRPr lang="en-US" dirty="0"/>
          </a:p>
          <a:p>
            <a:pPr lvl="2"/>
            <a:r>
              <a:rPr lang="en-US" dirty="0"/>
              <a:t>Make money putting on the trade due to d^2C/dK^2&lt;0</a:t>
            </a:r>
          </a:p>
          <a:p>
            <a:pPr lvl="1"/>
            <a:r>
              <a:rPr lang="en-US" dirty="0"/>
              <a:t>Payoff is zero for spot&lt;K-</a:t>
            </a:r>
            <a:r>
              <a:rPr lang="en-US" dirty="0" err="1"/>
              <a:t>dK</a:t>
            </a:r>
            <a:r>
              <a:rPr lang="en-US" dirty="0"/>
              <a:t> or spot&gt;</a:t>
            </a:r>
            <a:r>
              <a:rPr lang="en-US" dirty="0" err="1"/>
              <a:t>K+dK</a:t>
            </a:r>
            <a:r>
              <a:rPr lang="en-US" dirty="0"/>
              <a:t>, but triangular in between</a:t>
            </a:r>
          </a:p>
          <a:p>
            <a:pPr lvl="2"/>
            <a:r>
              <a:rPr lang="en-US" dirty="0"/>
              <a:t>Always flat or make money on payoff</a:t>
            </a:r>
          </a:p>
        </p:txBody>
      </p:sp>
    </p:spTree>
    <p:extLst>
      <p:ext uri="{BB962C8B-B14F-4D97-AF65-F5344CB8AC3E}">
        <p14:creationId xmlns:p14="http://schemas.microsoft.com/office/powerpoint/2010/main" val="395878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Strike</a:t>
            </a:r>
          </a:p>
        </p:txBody>
      </p:sp>
      <p:sp>
        <p:nvSpPr>
          <p:cNvPr id="3" name="Content Placeholder 2"/>
          <p:cNvSpPr>
            <a:spLocks noGrp="1"/>
          </p:cNvSpPr>
          <p:nvPr>
            <p:ph idx="1"/>
          </p:nvPr>
        </p:nvSpPr>
        <p:spPr/>
        <p:txBody>
          <a:bodyPr/>
          <a:lstStyle/>
          <a:p>
            <a:r>
              <a:rPr lang="en-US" dirty="0"/>
              <a:t>Since call prices are a function of the implied volatility interpolation, the choice of volatility interpolation scheme determines whether there will be arbitrage</a:t>
            </a:r>
          </a:p>
          <a:p>
            <a:endParaRPr lang="en-US" dirty="0"/>
          </a:p>
          <a:p>
            <a:r>
              <a:rPr lang="en-US" dirty="0"/>
              <a:t>Two main classes of volatility interpolation:</a:t>
            </a:r>
          </a:p>
          <a:p>
            <a:pPr lvl="1"/>
            <a:r>
              <a:rPr lang="en-US" dirty="0"/>
              <a:t>Model-based fits</a:t>
            </a:r>
          </a:p>
          <a:p>
            <a:pPr lvl="1"/>
            <a:r>
              <a:rPr lang="en-US" dirty="0"/>
              <a:t>Non-model fits</a:t>
            </a:r>
          </a:p>
        </p:txBody>
      </p:sp>
    </p:spTree>
    <p:extLst>
      <p:ext uri="{BB962C8B-B14F-4D97-AF65-F5344CB8AC3E}">
        <p14:creationId xmlns:p14="http://schemas.microsoft.com/office/powerpoint/2010/main" val="102977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Fits</a:t>
            </a:r>
          </a:p>
        </p:txBody>
      </p:sp>
      <p:sp>
        <p:nvSpPr>
          <p:cNvPr id="3" name="Content Placeholder 2"/>
          <p:cNvSpPr>
            <a:spLocks noGrp="1"/>
          </p:cNvSpPr>
          <p:nvPr>
            <p:ph idx="1"/>
          </p:nvPr>
        </p:nvSpPr>
        <p:spPr/>
        <p:txBody>
          <a:bodyPr/>
          <a:lstStyle/>
          <a:p>
            <a:r>
              <a:rPr lang="en-US" dirty="0"/>
              <a:t>Fit some kind of model to implied volatilities on the benchmark strikes for the given expiration date</a:t>
            </a:r>
          </a:p>
          <a:p>
            <a:pPr lvl="1"/>
            <a:r>
              <a:rPr lang="en-US" dirty="0"/>
              <a:t>Must be an exact fit, since “interpolation” requires that you hit all the explicitly-marked points</a:t>
            </a:r>
          </a:p>
          <a:p>
            <a:pPr lvl="1"/>
            <a:r>
              <a:rPr lang="en-US" dirty="0"/>
              <a:t>Need to have at least as many model parameters as there are marked points</a:t>
            </a:r>
          </a:p>
          <a:p>
            <a:pPr lvl="1"/>
            <a:r>
              <a:rPr lang="en-US" dirty="0"/>
              <a:t>The model parameters need to have somewhat independent impact on the explicitly-marked points</a:t>
            </a:r>
          </a:p>
          <a:p>
            <a:endParaRPr lang="en-US" dirty="0"/>
          </a:p>
          <a:p>
            <a:r>
              <a:rPr lang="en-US" dirty="0"/>
              <a:t>Then you can use the fitted model to calculate implied volatilities for other strikes</a:t>
            </a:r>
          </a:p>
          <a:p>
            <a:pPr lvl="1"/>
            <a:r>
              <a:rPr lang="en-US" dirty="0"/>
              <a:t>Guaranteed </a:t>
            </a:r>
            <a:r>
              <a:rPr lang="en-US" dirty="0" err="1"/>
              <a:t>arb</a:t>
            </a:r>
            <a:r>
              <a:rPr lang="en-US" dirty="0"/>
              <a:t>-free since any self-consistent model must be </a:t>
            </a:r>
            <a:r>
              <a:rPr lang="en-US" dirty="0" err="1"/>
              <a:t>arb</a:t>
            </a:r>
            <a:r>
              <a:rPr lang="en-US" dirty="0"/>
              <a:t>-free</a:t>
            </a:r>
          </a:p>
        </p:txBody>
      </p:sp>
    </p:spTree>
    <p:extLst>
      <p:ext uri="{BB962C8B-B14F-4D97-AF65-F5344CB8AC3E}">
        <p14:creationId xmlns:p14="http://schemas.microsoft.com/office/powerpoint/2010/main" val="139729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Fits</a:t>
            </a:r>
          </a:p>
        </p:txBody>
      </p:sp>
      <p:sp>
        <p:nvSpPr>
          <p:cNvPr id="3" name="Content Placeholder 2"/>
          <p:cNvSpPr>
            <a:spLocks noGrp="1"/>
          </p:cNvSpPr>
          <p:nvPr>
            <p:ph idx="1"/>
          </p:nvPr>
        </p:nvSpPr>
        <p:spPr/>
        <p:txBody>
          <a:bodyPr>
            <a:normAutofit/>
          </a:bodyPr>
          <a:lstStyle/>
          <a:p>
            <a:r>
              <a:rPr lang="en-US" dirty="0"/>
              <a:t>Some examples of models used:</a:t>
            </a:r>
          </a:p>
          <a:p>
            <a:pPr lvl="1"/>
            <a:r>
              <a:rPr lang="en-US" dirty="0"/>
              <a:t>Parametric local volatility. Local volatility model where local volatility is parameterized with five points in the spot direction to fit five points in implied volatility </a:t>
            </a:r>
            <a:r>
              <a:rPr lang="en-US" dirty="0" err="1"/>
              <a:t>vs</a:t>
            </a:r>
            <a:r>
              <a:rPr lang="en-US" dirty="0"/>
              <a:t> strike. Slow numerical pricing.</a:t>
            </a:r>
          </a:p>
          <a:p>
            <a:pPr lvl="1"/>
            <a:r>
              <a:rPr lang="en-US" dirty="0"/>
              <a:t>SABR. Stochastic volatility model where variance follows a lognormal process. Standard form has only three parameters but the model is often adjusted to include five. Closed-form approximation for pricing usually guarantees </a:t>
            </a:r>
            <a:r>
              <a:rPr lang="en-US" dirty="0" err="1"/>
              <a:t>arb</a:t>
            </a:r>
            <a:r>
              <a:rPr lang="en-US" dirty="0"/>
              <a:t>-free but not always.</a:t>
            </a:r>
          </a:p>
          <a:p>
            <a:pPr lvl="1"/>
            <a:r>
              <a:rPr lang="en-US" dirty="0" err="1"/>
              <a:t>Heston</a:t>
            </a:r>
            <a:r>
              <a:rPr lang="en-US" dirty="0"/>
              <a:t>. Stochastic volatility model where variance follows a mean-reverting square root process. Standard form has five parameters but significant co-dependence between them really means only three are available to fit. Semi-closed form pricing is quite fast to execute.</a:t>
            </a:r>
          </a:p>
        </p:txBody>
      </p:sp>
    </p:spTree>
    <p:extLst>
      <p:ext uri="{BB962C8B-B14F-4D97-AF65-F5344CB8AC3E}">
        <p14:creationId xmlns:p14="http://schemas.microsoft.com/office/powerpoint/2010/main" val="17956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Non-Model Fits</a:t>
            </a:r>
          </a:p>
        </p:txBody>
      </p:sp>
      <p:sp>
        <p:nvSpPr>
          <p:cNvPr id="3" name="Content Placeholder 2"/>
          <p:cNvSpPr>
            <a:spLocks noGrp="1"/>
          </p:cNvSpPr>
          <p:nvPr>
            <p:ph idx="1"/>
          </p:nvPr>
        </p:nvSpPr>
        <p:spPr/>
        <p:txBody>
          <a:bodyPr/>
          <a:lstStyle/>
          <a:p>
            <a:r>
              <a:rPr lang="en-US" dirty="0"/>
              <a:t>SVI (“stochastic volatility inspired”)</a:t>
            </a:r>
          </a:p>
          <a:p>
            <a:pPr lvl="1"/>
            <a:r>
              <a:rPr lang="en-US" dirty="0"/>
              <a:t>5-parameter function to fit implied </a:t>
            </a:r>
            <a:r>
              <a:rPr lang="en-US" dirty="0" err="1"/>
              <a:t>vol</a:t>
            </a:r>
            <a:r>
              <a:rPr lang="en-US" dirty="0"/>
              <a:t> </a:t>
            </a:r>
            <a:r>
              <a:rPr lang="en-US" dirty="0" err="1"/>
              <a:t>vs</a:t>
            </a:r>
            <a:r>
              <a:rPr lang="en-US" dirty="0"/>
              <a:t> strike</a:t>
            </a:r>
          </a:p>
          <a:p>
            <a:endParaRPr lang="en-US" dirty="0"/>
          </a:p>
          <a:p>
            <a:r>
              <a:rPr lang="en-US" dirty="0"/>
              <a:t>Standard cubic spline: fast &amp; easy to implement</a:t>
            </a:r>
          </a:p>
          <a:p>
            <a:pPr lvl="1"/>
            <a:r>
              <a:rPr lang="en-US" dirty="0"/>
              <a:t>Need to specify what happens at the boundaries when you describe a cubic spline</a:t>
            </a:r>
          </a:p>
          <a:p>
            <a:pPr lvl="1"/>
            <a:r>
              <a:rPr lang="en-US" dirty="0"/>
              <a:t>Can sometimes get “wiggles” in interpolated </a:t>
            </a:r>
            <a:r>
              <a:rPr lang="en-US" dirty="0" err="1"/>
              <a:t>vols</a:t>
            </a:r>
            <a:r>
              <a:rPr lang="en-US" dirty="0"/>
              <a:t> when the shape of implied volatility is unusual</a:t>
            </a:r>
          </a:p>
          <a:p>
            <a:endParaRPr lang="en-US" dirty="0"/>
          </a:p>
          <a:p>
            <a:r>
              <a:rPr lang="en-US" dirty="0"/>
              <a:t>Also cubic spline variations</a:t>
            </a:r>
          </a:p>
          <a:p>
            <a:pPr lvl="1"/>
            <a:r>
              <a:rPr lang="en-US" dirty="0"/>
              <a:t>“Tension” cubic spline: like cubic spline but reduces wiggles</a:t>
            </a:r>
          </a:p>
        </p:txBody>
      </p:sp>
    </p:spTree>
    <p:extLst>
      <p:ext uri="{BB962C8B-B14F-4D97-AF65-F5344CB8AC3E}">
        <p14:creationId xmlns:p14="http://schemas.microsoft.com/office/powerpoint/2010/main" val="693803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Extrapolation: Strike</a:t>
            </a:r>
          </a:p>
        </p:txBody>
      </p:sp>
      <p:sp>
        <p:nvSpPr>
          <p:cNvPr id="3" name="Content Placeholder 2"/>
          <p:cNvSpPr>
            <a:spLocks noGrp="1"/>
          </p:cNvSpPr>
          <p:nvPr>
            <p:ph idx="1"/>
          </p:nvPr>
        </p:nvSpPr>
        <p:spPr/>
        <p:txBody>
          <a:bodyPr/>
          <a:lstStyle/>
          <a:p>
            <a:r>
              <a:rPr lang="en-US" dirty="0"/>
              <a:t>The market tells you implied </a:t>
            </a:r>
            <a:r>
              <a:rPr lang="en-US" dirty="0" err="1"/>
              <a:t>vols</a:t>
            </a:r>
            <a:r>
              <a:rPr lang="en-US" dirty="0"/>
              <a:t> at the 10d put and call strikes</a:t>
            </a:r>
          </a:p>
          <a:p>
            <a:pPr lvl="1"/>
            <a:r>
              <a:rPr lang="en-US" dirty="0"/>
              <a:t>Your interpolation routine extrapolates beyond that, and the details of the interpolation routine determine how that works</a:t>
            </a:r>
          </a:p>
          <a:p>
            <a:pPr lvl="1"/>
            <a:r>
              <a:rPr lang="en-US" dirty="0"/>
              <a:t>Smaller-delta options do trade in the inter-dealer market and with clients fairly often</a:t>
            </a:r>
          </a:p>
          <a:p>
            <a:pPr lvl="1"/>
            <a:r>
              <a:rPr lang="en-US" dirty="0"/>
              <a:t>But </a:t>
            </a:r>
            <a:r>
              <a:rPr lang="en-US" dirty="0" err="1"/>
              <a:t>vega</a:t>
            </a:r>
            <a:r>
              <a:rPr lang="en-US" dirty="0"/>
              <a:t> of those options is small, so relatively small price impact</a:t>
            </a:r>
          </a:p>
          <a:p>
            <a:endParaRPr lang="en-US" dirty="0"/>
          </a:p>
          <a:p>
            <a:r>
              <a:rPr lang="en-US" dirty="0"/>
              <a:t>Matter a lot, however, for some exotics</a:t>
            </a:r>
          </a:p>
          <a:p>
            <a:endParaRPr lang="en-US" dirty="0"/>
          </a:p>
        </p:txBody>
      </p:sp>
    </p:spTree>
    <p:extLst>
      <p:ext uri="{BB962C8B-B14F-4D97-AF65-F5344CB8AC3E}">
        <p14:creationId xmlns:p14="http://schemas.microsoft.com/office/powerpoint/2010/main" val="242906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Swap Pricing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114300" indent="0">
              <a:buNone/>
            </a:pPr>
            <a:endParaRPr lang="en-US" dirty="0"/>
          </a:p>
          <a:p>
            <a:r>
              <a:rPr lang="en-US" dirty="0"/>
              <a:t>Formula gives the fair strike for a variance swap with continuous fixings</a:t>
            </a:r>
          </a:p>
          <a:p>
            <a:r>
              <a:rPr lang="en-US" dirty="0"/>
              <a:t>v(K) = vanilla price with strike K: calls for K&gt;forward and puts for K&lt;=forward</a:t>
            </a:r>
          </a:p>
          <a:p>
            <a:r>
              <a:rPr lang="en-US" dirty="0"/>
              <a:t>Fair strike depends on vanilla prices for all strikes, and has a 1/K^2 dependence for puts</a:t>
            </a:r>
          </a:p>
          <a:p>
            <a:pPr lvl="1"/>
            <a:r>
              <a:rPr lang="en-US" dirty="0"/>
              <a:t>Really matters what your </a:t>
            </a:r>
            <a:r>
              <a:rPr lang="en-US" dirty="0" err="1"/>
              <a:t>vol</a:t>
            </a:r>
            <a:r>
              <a:rPr lang="en-US" dirty="0"/>
              <a:t> extrapolation does on the put side</a:t>
            </a:r>
          </a:p>
        </p:txBody>
      </p:sp>
      <p:pic>
        <p:nvPicPr>
          <p:cNvPr id="4" name="Picture 5" descr="eq=\sigma^2 = \frac{2}{T} \int_{0}^{\infty} \frac{v(K)}{K^2}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80" y="1648266"/>
            <a:ext cx="6407150" cy="169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108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Futures Options Markets</a:t>
            </a:r>
          </a:p>
        </p:txBody>
      </p:sp>
      <p:sp>
        <p:nvSpPr>
          <p:cNvPr id="3" name="Content Placeholder 2"/>
          <p:cNvSpPr>
            <a:spLocks noGrp="1"/>
          </p:cNvSpPr>
          <p:nvPr>
            <p:ph idx="1"/>
          </p:nvPr>
        </p:nvSpPr>
        <p:spPr/>
        <p:txBody>
          <a:bodyPr/>
          <a:lstStyle/>
          <a:p>
            <a:r>
              <a:rPr lang="en-US" dirty="0"/>
              <a:t>Currency futures options trade on the CME</a:t>
            </a:r>
          </a:p>
          <a:p>
            <a:pPr lvl="1"/>
            <a:r>
              <a:rPr lang="en-US" dirty="0"/>
              <a:t>Only in EUR, GBP, AUD, CAD, JPY, and a bit in CHF</a:t>
            </a:r>
          </a:p>
          <a:p>
            <a:endParaRPr lang="en-US" dirty="0"/>
          </a:p>
          <a:p>
            <a:r>
              <a:rPr lang="en-US" dirty="0"/>
              <a:t>Weekly, monthly, and quarterly expirations</a:t>
            </a:r>
          </a:p>
          <a:p>
            <a:pPr lvl="1"/>
            <a:r>
              <a:rPr lang="en-US" dirty="0"/>
              <a:t>Maximum expiration is about six months</a:t>
            </a:r>
          </a:p>
          <a:p>
            <a:pPr lvl="1"/>
            <a:endParaRPr lang="en-US" dirty="0"/>
          </a:p>
          <a:p>
            <a:r>
              <a:rPr lang="en-US" dirty="0"/>
              <a:t>Relatively small compared to OTC market</a:t>
            </a:r>
          </a:p>
          <a:p>
            <a:pPr lvl="1"/>
            <a:r>
              <a:rPr lang="en-US" dirty="0"/>
              <a:t>$300B/day in OTC options market</a:t>
            </a:r>
          </a:p>
          <a:p>
            <a:pPr lvl="1"/>
            <a:r>
              <a:rPr lang="en-US" dirty="0"/>
              <a:t>$6-8B/day on CME futures options</a:t>
            </a:r>
          </a:p>
          <a:p>
            <a:endParaRPr lang="en-US" dirty="0"/>
          </a:p>
          <a:p>
            <a:r>
              <a:rPr lang="en-US" dirty="0"/>
              <a:t>Futures options are American exercise, </a:t>
            </a:r>
            <a:r>
              <a:rPr lang="en-US" dirty="0" err="1"/>
              <a:t>vs</a:t>
            </a:r>
            <a:r>
              <a:rPr lang="en-US" dirty="0"/>
              <a:t> European exercise for most OTC options</a:t>
            </a:r>
          </a:p>
        </p:txBody>
      </p:sp>
    </p:spTree>
    <p:extLst>
      <p:ext uri="{BB962C8B-B14F-4D97-AF65-F5344CB8AC3E}">
        <p14:creationId xmlns:p14="http://schemas.microsoft.com/office/powerpoint/2010/main" val="1466044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r>
              <a:rPr lang="en-US" dirty="0"/>
              <a:t>Much rarer to see model-based fits in the time direction</a:t>
            </a:r>
          </a:p>
          <a:p>
            <a:pPr lvl="1"/>
            <a:r>
              <a:rPr lang="en-US" dirty="0"/>
              <a:t>Some generalizations of SVI do support this</a:t>
            </a:r>
          </a:p>
          <a:p>
            <a:endParaRPr lang="en-US" dirty="0"/>
          </a:p>
          <a:p>
            <a:r>
              <a:rPr lang="en-US" dirty="0"/>
              <a:t>Generally however the time direction is assumed to be somewhat orthogonal to strike when doing </a:t>
            </a:r>
            <a:r>
              <a:rPr lang="en-US" dirty="0" err="1"/>
              <a:t>vol</a:t>
            </a:r>
            <a:r>
              <a:rPr lang="en-US" dirty="0"/>
              <a:t> interpolation</a:t>
            </a:r>
          </a:p>
          <a:p>
            <a:endParaRPr lang="en-US" dirty="0"/>
          </a:p>
          <a:p>
            <a:r>
              <a:rPr lang="en-US" dirty="0"/>
              <a:t>One common approach: treat </a:t>
            </a:r>
            <a:r>
              <a:rPr lang="en-US" dirty="0" err="1"/>
              <a:t>vol</a:t>
            </a:r>
            <a:r>
              <a:rPr lang="en-US" dirty="0"/>
              <a:t>-by-time for a fixed delta like an ATM curve in a Black-Scholes world</a:t>
            </a:r>
          </a:p>
        </p:txBody>
      </p:sp>
    </p:spTree>
    <p:extLst>
      <p:ext uri="{BB962C8B-B14F-4D97-AF65-F5344CB8AC3E}">
        <p14:creationId xmlns:p14="http://schemas.microsoft.com/office/powerpoint/2010/main" val="245640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r>
              <a:rPr lang="en-US" dirty="0"/>
              <a:t>In a (generalized) Black-Scholes world, instantaneous volatility is deterministic</a:t>
            </a:r>
          </a:p>
          <a:p>
            <a:pPr lvl="1"/>
            <a:r>
              <a:rPr lang="en-US" dirty="0"/>
              <a:t>Some known function of time</a:t>
            </a:r>
          </a:p>
          <a:p>
            <a:endParaRPr lang="en-US" dirty="0"/>
          </a:p>
          <a:p>
            <a:r>
              <a:rPr lang="en-US" dirty="0"/>
              <a:t>Volatility interpolation in the time direction assumes some form for the instantaneous volatility and fits it to the market implied volatilities</a:t>
            </a:r>
          </a:p>
          <a:p>
            <a:pPr lvl="1"/>
            <a:r>
              <a:rPr lang="en-US" dirty="0"/>
              <a:t>Piecewise-constant instantaneous volatility is a common choice</a:t>
            </a:r>
          </a:p>
          <a:p>
            <a:pPr lvl="1"/>
            <a:r>
              <a:rPr lang="en-US" dirty="0"/>
              <a:t>A mean-reverting form is sometimes used</a:t>
            </a:r>
          </a:p>
        </p:txBody>
      </p:sp>
    </p:spTree>
    <p:extLst>
      <p:ext uri="{BB962C8B-B14F-4D97-AF65-F5344CB8AC3E}">
        <p14:creationId xmlns:p14="http://schemas.microsoft.com/office/powerpoint/2010/main" val="391742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r>
              <a:rPr lang="en-US" dirty="0"/>
              <a:t>Let’s stick with piecewise-constant instantaneous </a:t>
            </a:r>
            <a:r>
              <a:rPr lang="en-US" dirty="0" err="1"/>
              <a:t>vols</a:t>
            </a:r>
            <a:endParaRPr lang="en-US" dirty="0"/>
          </a:p>
          <a:p>
            <a:pPr lvl="1"/>
            <a:r>
              <a:rPr lang="en-US" dirty="0"/>
              <a:t>Simplest and easiest to deal with and explain to people</a:t>
            </a:r>
          </a:p>
          <a:p>
            <a:endParaRPr lang="en-US" dirty="0"/>
          </a:p>
          <a:p>
            <a:endParaRPr lang="en-US" dirty="0"/>
          </a:p>
          <a:p>
            <a:endParaRPr lang="en-US" dirty="0"/>
          </a:p>
          <a:p>
            <a:endParaRPr lang="en-US" dirty="0"/>
          </a:p>
          <a:p>
            <a:r>
              <a:rPr lang="en-US" dirty="0" err="1">
                <a:latin typeface="Symbol" charset="2"/>
                <a:cs typeface="Symbol" charset="2"/>
              </a:rPr>
              <a:t>s</a:t>
            </a:r>
            <a:r>
              <a:rPr lang="en-US" baseline="-25000" dirty="0" err="1"/>
              <a:t>I</a:t>
            </a:r>
            <a:r>
              <a:rPr lang="en-US" dirty="0"/>
              <a:t> is the implied volatility to time T</a:t>
            </a:r>
          </a:p>
          <a:p>
            <a:r>
              <a:rPr lang="en-US" dirty="0">
                <a:latin typeface="Symbol" charset="2"/>
                <a:cs typeface="Symbol" charset="2"/>
              </a:rPr>
              <a:t>s</a:t>
            </a:r>
            <a:r>
              <a:rPr lang="en-US" dirty="0"/>
              <a:t>(t) is the instantaneous volatility (deterministic)</a:t>
            </a:r>
          </a:p>
          <a:p>
            <a:r>
              <a:rPr lang="en-US" dirty="0" err="1">
                <a:latin typeface="Symbol" charset="2"/>
                <a:cs typeface="Symbol" charset="2"/>
              </a:rPr>
              <a:t>s</a:t>
            </a:r>
            <a:r>
              <a:rPr lang="en-US" baseline="-25000" dirty="0" err="1"/>
              <a:t>i</a:t>
            </a:r>
            <a:r>
              <a:rPr lang="en-US" dirty="0"/>
              <a:t> is the </a:t>
            </a:r>
            <a:r>
              <a:rPr lang="en-US" dirty="0" err="1"/>
              <a:t>i</a:t>
            </a:r>
            <a:r>
              <a:rPr lang="en-US" baseline="30000" dirty="0" err="1"/>
              <a:t>th</a:t>
            </a:r>
            <a:r>
              <a:rPr lang="en-US" dirty="0"/>
              <a:t> piece of the piecewise-constant instantaneous volatility</a:t>
            </a:r>
          </a:p>
          <a:p>
            <a:r>
              <a:rPr lang="en-US" dirty="0"/>
              <a:t>N</a:t>
            </a:r>
            <a:r>
              <a:rPr lang="en-US" baseline="-25000" dirty="0"/>
              <a:t>T</a:t>
            </a:r>
            <a:r>
              <a:rPr lang="en-US" dirty="0"/>
              <a:t> is the number of pieces to expiration T</a:t>
            </a:r>
          </a:p>
          <a:p>
            <a:r>
              <a:rPr lang="en-US" dirty="0" err="1"/>
              <a:t>t</a:t>
            </a:r>
            <a:r>
              <a:rPr lang="en-US" baseline="-25000" dirty="0" err="1"/>
              <a:t>i</a:t>
            </a:r>
            <a:r>
              <a:rPr lang="en-US" dirty="0"/>
              <a:t> is the time to expiration </a:t>
            </a:r>
            <a:r>
              <a:rPr lang="en-US" dirty="0" err="1"/>
              <a:t>i</a:t>
            </a:r>
            <a:r>
              <a:rPr lang="en-US" dirty="0"/>
              <a:t> (t</a:t>
            </a:r>
            <a:r>
              <a:rPr lang="en-US" baseline="-25000" dirty="0"/>
              <a:t>0</a:t>
            </a:r>
            <a:r>
              <a:rPr lang="en-US" dirty="0"/>
              <a:t>=0)</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00819984"/>
              </p:ext>
            </p:extLst>
          </p:nvPr>
        </p:nvGraphicFramePr>
        <p:xfrm>
          <a:off x="1796063" y="2639783"/>
          <a:ext cx="4946103" cy="1005987"/>
        </p:xfrm>
        <a:graphic>
          <a:graphicData uri="http://schemas.openxmlformats.org/presentationml/2006/ole">
            <mc:AlternateContent xmlns:mc="http://schemas.openxmlformats.org/markup-compatibility/2006">
              <mc:Choice xmlns:v="urn:schemas-microsoft-com:vml" Requires="v">
                <p:oleObj spid="_x0000_s13349" name="Equation" r:id="rId4" imgW="2247900" imgH="457200" progId="Equation.3">
                  <p:embed/>
                </p:oleObj>
              </mc:Choice>
              <mc:Fallback>
                <p:oleObj name="Equation" r:id="rId4" imgW="2247900" imgH="457200" progId="Equation.3">
                  <p:embed/>
                  <p:pic>
                    <p:nvPicPr>
                      <p:cNvPr id="0" name=""/>
                      <p:cNvPicPr/>
                      <p:nvPr/>
                    </p:nvPicPr>
                    <p:blipFill>
                      <a:blip r:embed="rId5"/>
                      <a:stretch>
                        <a:fillRect/>
                      </a:stretch>
                    </p:blipFill>
                    <p:spPr>
                      <a:xfrm>
                        <a:off x="1796063" y="2639783"/>
                        <a:ext cx="4946103" cy="1005987"/>
                      </a:xfrm>
                      <a:prstGeom prst="rect">
                        <a:avLst/>
                      </a:prstGeom>
                    </p:spPr>
                  </p:pic>
                </p:oleObj>
              </mc:Fallback>
            </mc:AlternateContent>
          </a:graphicData>
        </a:graphic>
      </p:graphicFrame>
    </p:spTree>
    <p:extLst>
      <p:ext uri="{BB962C8B-B14F-4D97-AF65-F5344CB8AC3E}">
        <p14:creationId xmlns:p14="http://schemas.microsoft.com/office/powerpoint/2010/main" val="2809692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Interpolation: Time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Note that the argument inside the square root could be negative if the implied volatility to time T is not big enough</a:t>
            </a:r>
          </a:p>
          <a:p>
            <a:pPr lvl="1"/>
            <a:r>
              <a:rPr lang="en-US" dirty="0"/>
              <a:t>This is called “negative forward variance”</a:t>
            </a:r>
          </a:p>
          <a:p>
            <a:pPr lvl="1"/>
            <a:r>
              <a:rPr lang="en-US" dirty="0"/>
              <a:t>Not allowed – a kind of arbitrage in the time direction, though not a perfect arbitrage because it assumes Black-Scholes dynamics</a:t>
            </a:r>
          </a:p>
        </p:txBody>
      </p:sp>
      <p:graphicFrame>
        <p:nvGraphicFramePr>
          <p:cNvPr id="4" name="Object 3"/>
          <p:cNvGraphicFramePr>
            <a:graphicFrameLocks noChangeAspect="1"/>
          </p:cNvGraphicFramePr>
          <p:nvPr>
            <p:extLst>
              <p:ext uri="{D42A27DB-BD31-4B8C-83A1-F6EECF244321}">
                <p14:modId xmlns:p14="http://schemas.microsoft.com/office/powerpoint/2010/main" val="3673264651"/>
              </p:ext>
            </p:extLst>
          </p:nvPr>
        </p:nvGraphicFramePr>
        <p:xfrm>
          <a:off x="1266432" y="1601788"/>
          <a:ext cx="5638800" cy="2106612"/>
        </p:xfrm>
        <a:graphic>
          <a:graphicData uri="http://schemas.openxmlformats.org/presentationml/2006/ole">
            <mc:AlternateContent xmlns:mc="http://schemas.openxmlformats.org/markup-compatibility/2006">
              <mc:Choice xmlns:v="urn:schemas-microsoft-com:vml" Requires="v">
                <p:oleObj spid="_x0000_s14370" name="Equation" r:id="rId4" imgW="2006600" imgH="749300" progId="Equation.3">
                  <p:embed/>
                </p:oleObj>
              </mc:Choice>
              <mc:Fallback>
                <p:oleObj name="Equation" r:id="rId4" imgW="2006600" imgH="749300" progId="Equation.3">
                  <p:embed/>
                  <p:pic>
                    <p:nvPicPr>
                      <p:cNvPr id="0" name=""/>
                      <p:cNvPicPr/>
                      <p:nvPr/>
                    </p:nvPicPr>
                    <p:blipFill>
                      <a:blip r:embed="rId5"/>
                      <a:stretch>
                        <a:fillRect/>
                      </a:stretch>
                    </p:blipFill>
                    <p:spPr>
                      <a:xfrm>
                        <a:off x="1266432" y="1601788"/>
                        <a:ext cx="5638800" cy="2106612"/>
                      </a:xfrm>
                      <a:prstGeom prst="rect">
                        <a:avLst/>
                      </a:prstGeom>
                    </p:spPr>
                  </p:pic>
                </p:oleObj>
              </mc:Fallback>
            </mc:AlternateContent>
          </a:graphicData>
        </a:graphic>
      </p:graphicFrame>
    </p:spTree>
    <p:extLst>
      <p:ext uri="{BB962C8B-B14F-4D97-AF65-F5344CB8AC3E}">
        <p14:creationId xmlns:p14="http://schemas.microsoft.com/office/powerpoint/2010/main" val="2946941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Time/Calendar Time</a:t>
            </a:r>
          </a:p>
        </p:txBody>
      </p:sp>
      <p:sp>
        <p:nvSpPr>
          <p:cNvPr id="3" name="Content Placeholder 2"/>
          <p:cNvSpPr>
            <a:spLocks noGrp="1"/>
          </p:cNvSpPr>
          <p:nvPr>
            <p:ph idx="1"/>
          </p:nvPr>
        </p:nvSpPr>
        <p:spPr/>
        <p:txBody>
          <a:bodyPr/>
          <a:lstStyle/>
          <a:p>
            <a:r>
              <a:rPr lang="en-US" dirty="0"/>
              <a:t>Calendar time is number of calendar days/365</a:t>
            </a:r>
          </a:p>
          <a:p>
            <a:pPr lvl="1"/>
            <a:r>
              <a:rPr lang="en-US" dirty="0"/>
              <a:t>Nothing surprising there</a:t>
            </a:r>
          </a:p>
          <a:p>
            <a:pPr lvl="1"/>
            <a:endParaRPr lang="en-US" dirty="0"/>
          </a:p>
          <a:p>
            <a:r>
              <a:rPr lang="en-US" dirty="0"/>
              <a:t>Calendar time is used to quote implied volatilities</a:t>
            </a:r>
          </a:p>
          <a:p>
            <a:pPr lvl="1"/>
            <a:r>
              <a:rPr lang="en-US" dirty="0"/>
              <a:t>ie you get the market option price by passing the implied volatility into the Black-Scholes formula along with a time measure in calendar time</a:t>
            </a:r>
          </a:p>
          <a:p>
            <a:endParaRPr lang="en-US" dirty="0"/>
          </a:p>
          <a:p>
            <a:r>
              <a:rPr lang="en-US" dirty="0"/>
              <a:t>However, variance does not increase smoothly in calendar time</a:t>
            </a:r>
          </a:p>
          <a:p>
            <a:pPr lvl="1"/>
            <a:r>
              <a:rPr lang="en-US" dirty="0"/>
              <a:t>Weekends have very little variance; same with holidays</a:t>
            </a:r>
          </a:p>
          <a:p>
            <a:pPr lvl="1"/>
            <a:r>
              <a:rPr lang="en-US" dirty="0"/>
              <a:t>Events can cause step moves in variance</a:t>
            </a:r>
          </a:p>
        </p:txBody>
      </p:sp>
    </p:spTree>
    <p:extLst>
      <p:ext uri="{BB962C8B-B14F-4D97-AF65-F5344CB8AC3E}">
        <p14:creationId xmlns:p14="http://schemas.microsoft.com/office/powerpoint/2010/main" val="380435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Time/Calendar Time</a:t>
            </a:r>
          </a:p>
        </p:txBody>
      </p:sp>
      <p:sp>
        <p:nvSpPr>
          <p:cNvPr id="3" name="Content Placeholder 2"/>
          <p:cNvSpPr>
            <a:spLocks noGrp="1"/>
          </p:cNvSpPr>
          <p:nvPr>
            <p:ph idx="1"/>
          </p:nvPr>
        </p:nvSpPr>
        <p:spPr/>
        <p:txBody>
          <a:bodyPr/>
          <a:lstStyle/>
          <a:p>
            <a:r>
              <a:rPr lang="en-US" dirty="0"/>
              <a:t>Best way to think about this is to translate from calendar time to “trading time”</a:t>
            </a:r>
          </a:p>
          <a:p>
            <a:pPr lvl="1"/>
            <a:r>
              <a:rPr lang="en-US" dirty="0"/>
              <a:t>Assume variance increases smoothly in trading time</a:t>
            </a:r>
          </a:p>
          <a:p>
            <a:pPr lvl="1"/>
            <a:r>
              <a:rPr lang="en-US" dirty="0"/>
              <a:t>Do all time-based </a:t>
            </a:r>
            <a:r>
              <a:rPr lang="en-US" dirty="0" err="1"/>
              <a:t>vol</a:t>
            </a:r>
            <a:r>
              <a:rPr lang="en-US" dirty="0"/>
              <a:t> interpolation in trading time</a:t>
            </a:r>
          </a:p>
          <a:p>
            <a:pPr lvl="1"/>
            <a:r>
              <a:rPr lang="en-US" dirty="0"/>
              <a:t>Then convert back to calendar time when displaying implied volatilities, since that is market convention</a:t>
            </a:r>
          </a:p>
          <a:p>
            <a:endParaRPr lang="en-US" dirty="0"/>
          </a:p>
          <a:p>
            <a:r>
              <a:rPr lang="en-US" dirty="0"/>
              <a:t>Trading time is a monotonically increasing function of calendar time</a:t>
            </a:r>
          </a:p>
          <a:p>
            <a:pPr lvl="1"/>
            <a:r>
              <a:rPr lang="en-US" dirty="0"/>
              <a:t>Or could be flat: eg trading time stops over a weekend if we assume weekends have no variance</a:t>
            </a:r>
          </a:p>
          <a:p>
            <a:pPr lvl="1"/>
            <a:r>
              <a:rPr lang="en-US" dirty="0"/>
              <a:t>Can have jumps: eg across the Non-Farm Payrolls release we might assume trading time steps up</a:t>
            </a:r>
          </a:p>
        </p:txBody>
      </p:sp>
    </p:spTree>
    <p:extLst>
      <p:ext uri="{BB962C8B-B14F-4D97-AF65-F5344CB8AC3E}">
        <p14:creationId xmlns:p14="http://schemas.microsoft.com/office/powerpoint/2010/main" val="3033854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Weekend Effect</a:t>
            </a:r>
          </a:p>
        </p:txBody>
      </p:sp>
      <p:sp>
        <p:nvSpPr>
          <p:cNvPr id="3" name="Content Placeholder 2"/>
          <p:cNvSpPr>
            <a:spLocks noGrp="1"/>
          </p:cNvSpPr>
          <p:nvPr>
            <p:ph idx="1"/>
          </p:nvPr>
        </p:nvSpPr>
        <p:spPr/>
        <p:txBody>
          <a:bodyPr/>
          <a:lstStyle/>
          <a:p>
            <a:r>
              <a:rPr lang="en-US" dirty="0"/>
              <a:t>Many shops assume weekends have no variance</a:t>
            </a:r>
          </a:p>
          <a:p>
            <a:pPr lvl="1"/>
            <a:r>
              <a:rPr lang="en-US" dirty="0"/>
              <a:t>Or small variance, but let’s use zero here for simplicity</a:t>
            </a:r>
          </a:p>
          <a:p>
            <a:endParaRPr lang="en-US" dirty="0"/>
          </a:p>
          <a:p>
            <a:r>
              <a:rPr lang="en-US" dirty="0"/>
              <a:t>This means that Friday-&gt;Monday looks like one day in trading time, but three days in calendar time</a:t>
            </a:r>
          </a:p>
          <a:p>
            <a:pPr lvl="1"/>
            <a:r>
              <a:rPr lang="en-US" dirty="0"/>
              <a:t>Real variance from Friday-&gt;Monday is one “unit” of variance</a:t>
            </a:r>
          </a:p>
          <a:p>
            <a:pPr lvl="1"/>
            <a:r>
              <a:rPr lang="en-US" dirty="0"/>
              <a:t>But implied volatility is quoted in terms of calendar days, based on variance = implied volatility squared * calendar time</a:t>
            </a:r>
          </a:p>
          <a:p>
            <a:pPr lvl="1"/>
            <a:r>
              <a:rPr lang="en-US" dirty="0"/>
              <a:t>So implied volatility to Monday as seen on Friday is generally much lower (by 1/</a:t>
            </a:r>
            <a:r>
              <a:rPr lang="en-US" dirty="0" err="1"/>
              <a:t>sqrt</a:t>
            </a:r>
            <a:r>
              <a:rPr lang="en-US" dirty="0"/>
              <a:t>(3)) than implied volatility to Friday as seen Thursday</a:t>
            </a:r>
          </a:p>
          <a:p>
            <a:pPr lvl="2"/>
            <a:r>
              <a:rPr lang="en-US" dirty="0"/>
              <a:t>1d volatility tends to bounce around across weekends because of this</a:t>
            </a:r>
          </a:p>
        </p:txBody>
      </p:sp>
    </p:spTree>
    <p:extLst>
      <p:ext uri="{BB962C8B-B14F-4D97-AF65-F5344CB8AC3E}">
        <p14:creationId xmlns:p14="http://schemas.microsoft.com/office/powerpoint/2010/main" val="1607145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Time and Theta</a:t>
            </a:r>
          </a:p>
        </p:txBody>
      </p:sp>
      <p:sp>
        <p:nvSpPr>
          <p:cNvPr id="3" name="Content Placeholder 2"/>
          <p:cNvSpPr>
            <a:spLocks noGrp="1"/>
          </p:cNvSpPr>
          <p:nvPr>
            <p:ph idx="1"/>
          </p:nvPr>
        </p:nvSpPr>
        <p:spPr/>
        <p:txBody>
          <a:bodyPr/>
          <a:lstStyle/>
          <a:p>
            <a:r>
              <a:rPr lang="en-US" dirty="0"/>
              <a:t>“Theta” means “how much does the price of my portfolio change when I roll the clock ahead to tomorrow”</a:t>
            </a:r>
          </a:p>
          <a:p>
            <a:pPr lvl="1"/>
            <a:r>
              <a:rPr lang="en-US" dirty="0"/>
              <a:t>Should assume that </a:t>
            </a:r>
            <a:r>
              <a:rPr lang="en-US" dirty="0" err="1"/>
              <a:t>vols</a:t>
            </a:r>
            <a:r>
              <a:rPr lang="en-US" dirty="0"/>
              <a:t> move to “forward </a:t>
            </a:r>
            <a:r>
              <a:rPr lang="en-US" dirty="0" err="1"/>
              <a:t>vols</a:t>
            </a:r>
            <a:r>
              <a:rPr lang="en-US" dirty="0"/>
              <a:t>” when you roll the clock ahead</a:t>
            </a:r>
          </a:p>
          <a:p>
            <a:pPr lvl="1"/>
            <a:r>
              <a:rPr lang="en-US" dirty="0"/>
              <a:t>“Forward </a:t>
            </a:r>
            <a:r>
              <a:rPr lang="en-US" dirty="0" err="1"/>
              <a:t>vol</a:t>
            </a:r>
            <a:r>
              <a:rPr lang="en-US" dirty="0"/>
              <a:t>” means the implied volatility you expect to see the next day, given that some variance has rolled off as time moves forward</a:t>
            </a:r>
          </a:p>
          <a:p>
            <a:endParaRPr lang="en-US" dirty="0"/>
          </a:p>
          <a:p>
            <a:r>
              <a:rPr lang="en-US" dirty="0"/>
              <a:t>In a Black-Scholes world you can do this pretty easily</a:t>
            </a:r>
          </a:p>
          <a:p>
            <a:pPr lvl="1"/>
            <a:r>
              <a:rPr lang="en-US" dirty="0"/>
              <a:t>Calculate “forward variance” at future time t for an expiration T == implied volatility(T)^2 – implied volatility(t)^2</a:t>
            </a:r>
          </a:p>
          <a:p>
            <a:pPr lvl="1"/>
            <a:r>
              <a:rPr lang="en-US" dirty="0"/>
              <a:t>Forward volatility = </a:t>
            </a:r>
            <a:r>
              <a:rPr lang="en-US" dirty="0" err="1"/>
              <a:t>sqrt</a:t>
            </a:r>
            <a:r>
              <a:rPr lang="en-US" dirty="0"/>
              <a:t>( forward variance / (T-t) )</a:t>
            </a:r>
          </a:p>
        </p:txBody>
      </p:sp>
    </p:spTree>
    <p:extLst>
      <p:ext uri="{BB962C8B-B14F-4D97-AF65-F5344CB8AC3E}">
        <p14:creationId xmlns:p14="http://schemas.microsoft.com/office/powerpoint/2010/main" val="40069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Time and Theta</a:t>
            </a:r>
          </a:p>
        </p:txBody>
      </p:sp>
      <p:sp>
        <p:nvSpPr>
          <p:cNvPr id="3" name="Content Placeholder 2"/>
          <p:cNvSpPr>
            <a:spLocks noGrp="1"/>
          </p:cNvSpPr>
          <p:nvPr>
            <p:ph idx="1"/>
          </p:nvPr>
        </p:nvSpPr>
        <p:spPr/>
        <p:txBody>
          <a:bodyPr/>
          <a:lstStyle/>
          <a:p>
            <a:r>
              <a:rPr lang="en-US" dirty="0"/>
              <a:t>Unclear what to do when there is implied volatility skew/smile!</a:t>
            </a:r>
          </a:p>
          <a:p>
            <a:pPr lvl="1"/>
            <a:r>
              <a:rPr lang="en-US" dirty="0"/>
              <a:t>Mostly people keep RR/BF the same and move ATM to forward </a:t>
            </a:r>
            <a:r>
              <a:rPr lang="en-US" dirty="0" err="1"/>
              <a:t>vols</a:t>
            </a:r>
            <a:r>
              <a:rPr lang="en-US" dirty="0"/>
              <a:t>; or run the forward </a:t>
            </a:r>
            <a:r>
              <a:rPr lang="en-US" dirty="0" err="1"/>
              <a:t>vol</a:t>
            </a:r>
            <a:r>
              <a:rPr lang="en-US" dirty="0"/>
              <a:t> calculation on fixed </a:t>
            </a:r>
            <a:r>
              <a:rPr lang="en-US" dirty="0" err="1"/>
              <a:t>vol</a:t>
            </a:r>
            <a:r>
              <a:rPr lang="en-US" dirty="0"/>
              <a:t>-by-delta for all five benchmark deltas</a:t>
            </a:r>
          </a:p>
          <a:p>
            <a:endParaRPr lang="en-US" dirty="0"/>
          </a:p>
          <a:p>
            <a:r>
              <a:rPr lang="en-US" dirty="0"/>
              <a:t>Trading time matters a lot to theta over a weekend</a:t>
            </a:r>
          </a:p>
          <a:p>
            <a:pPr lvl="1"/>
            <a:r>
              <a:rPr lang="en-US" dirty="0"/>
              <a:t>No trading time, you see three days of theta losses for a long gamma position</a:t>
            </a:r>
          </a:p>
          <a:p>
            <a:pPr lvl="1"/>
            <a:r>
              <a:rPr lang="en-US" dirty="0"/>
              <a:t>Trading time, you seen only one day of theta losses</a:t>
            </a:r>
          </a:p>
          <a:p>
            <a:pPr lvl="2"/>
            <a:r>
              <a:rPr lang="en-US" dirty="0"/>
              <a:t>Ensures that traders don’t start doing dumb trades to hedge a fake theta</a:t>
            </a:r>
          </a:p>
        </p:txBody>
      </p:sp>
    </p:spTree>
    <p:extLst>
      <p:ext uri="{BB962C8B-B14F-4D97-AF65-F5344CB8AC3E}">
        <p14:creationId xmlns:p14="http://schemas.microsoft.com/office/powerpoint/2010/main" val="369204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Market Statistics</a:t>
            </a:r>
          </a:p>
        </p:txBody>
      </p:sp>
      <p:sp>
        <p:nvSpPr>
          <p:cNvPr id="3" name="Content Placeholder 2"/>
          <p:cNvSpPr>
            <a:spLocks noGrp="1"/>
          </p:cNvSpPr>
          <p:nvPr>
            <p:ph idx="1"/>
          </p:nvPr>
        </p:nvSpPr>
        <p:spPr/>
        <p:txBody>
          <a:bodyPr>
            <a:normAutofit/>
          </a:bodyPr>
          <a:lstStyle/>
          <a:p>
            <a:r>
              <a:rPr lang="en-US" dirty="0"/>
              <a:t>The FX options market is about the same size as the entire global equities market</a:t>
            </a:r>
          </a:p>
          <a:p>
            <a:pPr lvl="1"/>
            <a:r>
              <a:rPr lang="en-US" dirty="0"/>
              <a:t>$300B/day in FX options</a:t>
            </a:r>
          </a:p>
          <a:p>
            <a:pPr lvl="1"/>
            <a:r>
              <a:rPr lang="en-US" dirty="0"/>
              <a:t>$300B/day in the global equity markets</a:t>
            </a:r>
          </a:p>
          <a:p>
            <a:endParaRPr lang="en-US" dirty="0"/>
          </a:p>
          <a:p>
            <a:r>
              <a:rPr lang="en-US" dirty="0"/>
              <a:t>Most trading is inside 1y</a:t>
            </a:r>
          </a:p>
          <a:p>
            <a:pPr lvl="1"/>
            <a:r>
              <a:rPr lang="en-US" dirty="0"/>
              <a:t>Most G7 pairs trade out to 2-3y, JPY pairs to 10y</a:t>
            </a:r>
          </a:p>
          <a:p>
            <a:endParaRPr lang="en-US" dirty="0"/>
          </a:p>
          <a:p>
            <a:r>
              <a:rPr lang="en-US" dirty="0"/>
              <a:t>Smaller fraction of trades executed electronically than spot</a:t>
            </a:r>
          </a:p>
          <a:p>
            <a:pPr lvl="1"/>
            <a:r>
              <a:rPr lang="en-US" dirty="0"/>
              <a:t>37% by volume, </a:t>
            </a:r>
            <a:r>
              <a:rPr lang="en-US" dirty="0" err="1"/>
              <a:t>vs</a:t>
            </a:r>
            <a:r>
              <a:rPr lang="en-US" dirty="0"/>
              <a:t> 65% for spot</a:t>
            </a:r>
          </a:p>
          <a:p>
            <a:pPr lvl="1"/>
            <a:r>
              <a:rPr lang="en-US" dirty="0"/>
              <a:t>Electronic market significantly less developed than spot</a:t>
            </a:r>
          </a:p>
          <a:p>
            <a:pPr lvl="1"/>
            <a:r>
              <a:rPr lang="en-US" dirty="0"/>
              <a:t>Electronic pricing is common, electronic </a:t>
            </a:r>
            <a:r>
              <a:rPr lang="en-US" dirty="0" err="1"/>
              <a:t>vega</a:t>
            </a:r>
            <a:r>
              <a:rPr lang="en-US" dirty="0"/>
              <a:t> hedging is rare</a:t>
            </a:r>
          </a:p>
        </p:txBody>
      </p:sp>
    </p:spTree>
    <p:extLst>
      <p:ext uri="{BB962C8B-B14F-4D97-AF65-F5344CB8AC3E}">
        <p14:creationId xmlns:p14="http://schemas.microsoft.com/office/powerpoint/2010/main" val="6266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Market Statistics</a:t>
            </a:r>
          </a:p>
        </p:txBody>
      </p:sp>
      <p:graphicFrame>
        <p:nvGraphicFramePr>
          <p:cNvPr id="4" name="Chart 3"/>
          <p:cNvGraphicFramePr>
            <a:graphicFrameLocks/>
          </p:cNvGraphicFramePr>
          <p:nvPr>
            <p:extLst>
              <p:ext uri="{D42A27DB-BD31-4B8C-83A1-F6EECF244321}">
                <p14:modId xmlns:p14="http://schemas.microsoft.com/office/powerpoint/2010/main" val="1765547371"/>
              </p:ext>
            </p:extLst>
          </p:nvPr>
        </p:nvGraphicFramePr>
        <p:xfrm>
          <a:off x="457200" y="1417638"/>
          <a:ext cx="7513632" cy="51280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Market Conventions</a:t>
            </a:r>
          </a:p>
        </p:txBody>
      </p:sp>
      <p:sp>
        <p:nvSpPr>
          <p:cNvPr id="3" name="Content Placeholder 2"/>
          <p:cNvSpPr>
            <a:spLocks noGrp="1"/>
          </p:cNvSpPr>
          <p:nvPr>
            <p:ph idx="1"/>
          </p:nvPr>
        </p:nvSpPr>
        <p:spPr/>
        <p:txBody>
          <a:bodyPr>
            <a:normAutofit lnSpcReduction="10000"/>
          </a:bodyPr>
          <a:lstStyle/>
          <a:p>
            <a:r>
              <a:rPr lang="en-US" dirty="0"/>
              <a:t>Options trade in terms of implied volatility for benchmark tenors and benchmark deltas</a:t>
            </a:r>
          </a:p>
          <a:p>
            <a:pPr lvl="1"/>
            <a:r>
              <a:rPr lang="en-US" dirty="0"/>
              <a:t>Not in terms of benchmark strikes!</a:t>
            </a:r>
          </a:p>
          <a:p>
            <a:pPr lvl="1"/>
            <a:r>
              <a:rPr lang="en-US" dirty="0"/>
              <a:t>Strikes corresponding to benchmark deltas float as spot moves</a:t>
            </a:r>
          </a:p>
          <a:p>
            <a:endParaRPr lang="en-US" dirty="0"/>
          </a:p>
          <a:p>
            <a:r>
              <a:rPr lang="en-US" dirty="0"/>
              <a:t>“At-the-money” volatility is the most liquid point</a:t>
            </a:r>
          </a:p>
          <a:p>
            <a:pPr lvl="1"/>
            <a:r>
              <a:rPr lang="en-US" dirty="0"/>
              <a:t>ATM means “at-the-money delta neutral”, not spot or forward</a:t>
            </a:r>
          </a:p>
          <a:p>
            <a:pPr lvl="1"/>
            <a:r>
              <a:rPr lang="en-US" dirty="0"/>
              <a:t>Delta neutral strike: where a call and a put have equal and opposite delta</a:t>
            </a:r>
          </a:p>
          <a:p>
            <a:endParaRPr lang="en-US" dirty="0"/>
          </a:p>
          <a:p>
            <a:r>
              <a:rPr lang="en-US" dirty="0"/>
              <a:t>Other liquid points: 25-delta and 10-delta calls and puts</a:t>
            </a:r>
          </a:p>
          <a:p>
            <a:pPr lvl="1"/>
            <a:r>
              <a:rPr lang="en-US" dirty="0"/>
              <a:t>Five benchmark points in the strike/delta direction for each expiration date</a:t>
            </a:r>
          </a:p>
        </p:txBody>
      </p:sp>
    </p:spTree>
    <p:extLst>
      <p:ext uri="{BB962C8B-B14F-4D97-AF65-F5344CB8AC3E}">
        <p14:creationId xmlns:p14="http://schemas.microsoft.com/office/powerpoint/2010/main" val="36629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Market Conventions</a:t>
            </a:r>
          </a:p>
        </p:txBody>
      </p:sp>
      <p:sp>
        <p:nvSpPr>
          <p:cNvPr id="3" name="Content Placeholder 2"/>
          <p:cNvSpPr>
            <a:spLocks noGrp="1"/>
          </p:cNvSpPr>
          <p:nvPr>
            <p:ph idx="1"/>
          </p:nvPr>
        </p:nvSpPr>
        <p:spPr/>
        <p:txBody>
          <a:bodyPr>
            <a:normAutofit lnSpcReduction="10000"/>
          </a:bodyPr>
          <a:lstStyle/>
          <a:p>
            <a:r>
              <a:rPr lang="en-US" dirty="0"/>
              <a:t>What does “delta” mean?</a:t>
            </a:r>
          </a:p>
          <a:p>
            <a:pPr lvl="1"/>
            <a:r>
              <a:rPr lang="en-US" dirty="0"/>
              <a:t>Black-Scholes delta using the implied volatility for the strike</a:t>
            </a:r>
          </a:p>
          <a:p>
            <a:pPr lvl="1"/>
            <a:r>
              <a:rPr lang="en-US" dirty="0"/>
              <a:t>Usually “spot delta” – delta to spot in the BS delta, including discounting</a:t>
            </a:r>
          </a:p>
          <a:p>
            <a:pPr lvl="1"/>
            <a:r>
              <a:rPr lang="en-US" dirty="0"/>
              <a:t>Rarely “forward delta” – delta to forward in the Black delta, not including discounting (notional of forward to use on hedge)</a:t>
            </a:r>
          </a:p>
          <a:p>
            <a:pPr lvl="2"/>
            <a:r>
              <a:rPr lang="en-US" dirty="0"/>
              <a:t>Sometimes used for long-dated options</a:t>
            </a:r>
          </a:p>
          <a:p>
            <a:endParaRPr lang="en-US" dirty="0"/>
          </a:p>
          <a:p>
            <a:r>
              <a:rPr lang="en-US" dirty="0"/>
              <a:t>ATM options use the same convention, which ends up defining the ATM strikes</a:t>
            </a:r>
          </a:p>
          <a:p>
            <a:pPr lvl="1"/>
            <a:r>
              <a:rPr lang="en-US" dirty="0"/>
              <a:t>Call delta = -put delta</a:t>
            </a:r>
          </a:p>
          <a:p>
            <a:pPr lvl="1"/>
            <a:r>
              <a:rPr lang="en-US" dirty="0"/>
              <a:t>For the same strike and the same implied volatility</a:t>
            </a:r>
          </a:p>
          <a:p>
            <a:pPr lvl="1"/>
            <a:r>
              <a:rPr lang="en-US" dirty="0"/>
              <a:t>There is a nice closed-form expression for ATM strike that comes out of this</a:t>
            </a:r>
          </a:p>
          <a:p>
            <a:endParaRPr lang="en-US" dirty="0"/>
          </a:p>
        </p:txBody>
      </p:sp>
    </p:spTree>
    <p:extLst>
      <p:ext uri="{BB962C8B-B14F-4D97-AF65-F5344CB8AC3E}">
        <p14:creationId xmlns:p14="http://schemas.microsoft.com/office/powerpoint/2010/main" val="400979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Strike</a:t>
            </a:r>
          </a:p>
        </p:txBody>
      </p:sp>
      <p:graphicFrame>
        <p:nvGraphicFramePr>
          <p:cNvPr id="4" name="Object 3"/>
          <p:cNvGraphicFramePr>
            <a:graphicFrameLocks noChangeAspect="1"/>
          </p:cNvGraphicFramePr>
          <p:nvPr>
            <p:extLst>
              <p:ext uri="{D42A27DB-BD31-4B8C-83A1-F6EECF244321}">
                <p14:modId xmlns:p14="http://schemas.microsoft.com/office/powerpoint/2010/main" val="2472017515"/>
              </p:ext>
            </p:extLst>
          </p:nvPr>
        </p:nvGraphicFramePr>
        <p:xfrm>
          <a:off x="2580463" y="1513425"/>
          <a:ext cx="1357501" cy="531196"/>
        </p:xfrm>
        <a:graphic>
          <a:graphicData uri="http://schemas.openxmlformats.org/presentationml/2006/ole">
            <mc:AlternateContent xmlns:mc="http://schemas.openxmlformats.org/markup-compatibility/2006">
              <mc:Choice xmlns:v="urn:schemas-microsoft-com:vml" Requires="v">
                <p:oleObj spid="_x0000_s11579" name="Equation" r:id="rId4" imgW="584200" imgH="228600" progId="Equation.3">
                  <p:embed/>
                </p:oleObj>
              </mc:Choice>
              <mc:Fallback>
                <p:oleObj name="Equation" r:id="rId4" imgW="584200" imgH="228600" progId="Equation.3">
                  <p:embed/>
                  <p:pic>
                    <p:nvPicPr>
                      <p:cNvPr id="0" name=""/>
                      <p:cNvPicPr/>
                      <p:nvPr/>
                    </p:nvPicPr>
                    <p:blipFill>
                      <a:blip r:embed="rId5"/>
                      <a:stretch>
                        <a:fillRect/>
                      </a:stretch>
                    </p:blipFill>
                    <p:spPr>
                      <a:xfrm>
                        <a:off x="2580463" y="1513425"/>
                        <a:ext cx="1357501" cy="5311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55576438"/>
              </p:ext>
            </p:extLst>
          </p:nvPr>
        </p:nvGraphicFramePr>
        <p:xfrm>
          <a:off x="2427288" y="2044700"/>
          <a:ext cx="5045075" cy="703263"/>
        </p:xfrm>
        <a:graphic>
          <a:graphicData uri="http://schemas.openxmlformats.org/presentationml/2006/ole">
            <mc:AlternateContent xmlns:mc="http://schemas.openxmlformats.org/markup-compatibility/2006">
              <mc:Choice xmlns:v="urn:schemas-microsoft-com:vml" Requires="v">
                <p:oleObj spid="_x0000_s11580" name="Equation" r:id="rId6" imgW="2095500" imgH="292100" progId="Equation.3">
                  <p:embed/>
                </p:oleObj>
              </mc:Choice>
              <mc:Fallback>
                <p:oleObj name="Equation" r:id="rId6" imgW="2095500" imgH="292100" progId="Equation.3">
                  <p:embed/>
                  <p:pic>
                    <p:nvPicPr>
                      <p:cNvPr id="0" name=""/>
                      <p:cNvPicPr/>
                      <p:nvPr/>
                    </p:nvPicPr>
                    <p:blipFill>
                      <a:blip r:embed="rId7"/>
                      <a:stretch>
                        <a:fillRect/>
                      </a:stretch>
                    </p:blipFill>
                    <p:spPr>
                      <a:xfrm>
                        <a:off x="2427288" y="2044700"/>
                        <a:ext cx="5045075" cy="70326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5946345"/>
              </p:ext>
            </p:extLst>
          </p:nvPr>
        </p:nvGraphicFramePr>
        <p:xfrm>
          <a:off x="2479675" y="2813050"/>
          <a:ext cx="3278188" cy="1182688"/>
        </p:xfrm>
        <a:graphic>
          <a:graphicData uri="http://schemas.openxmlformats.org/presentationml/2006/ole">
            <mc:AlternateContent xmlns:mc="http://schemas.openxmlformats.org/markup-compatibility/2006">
              <mc:Choice xmlns:v="urn:schemas-microsoft-com:vml" Requires="v">
                <p:oleObj spid="_x0000_s11581" name="Equation" r:id="rId8" imgW="1866900" imgH="673100" progId="Equation.3">
                  <p:embed/>
                </p:oleObj>
              </mc:Choice>
              <mc:Fallback>
                <p:oleObj name="Equation" r:id="rId8" imgW="1866900" imgH="673100" progId="Equation.3">
                  <p:embed/>
                  <p:pic>
                    <p:nvPicPr>
                      <p:cNvPr id="0" name=""/>
                      <p:cNvPicPr/>
                      <p:nvPr/>
                    </p:nvPicPr>
                    <p:blipFill>
                      <a:blip r:embed="rId9"/>
                      <a:stretch>
                        <a:fillRect/>
                      </a:stretch>
                    </p:blipFill>
                    <p:spPr>
                      <a:xfrm>
                        <a:off x="2479675" y="2813050"/>
                        <a:ext cx="3278188" cy="11826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78958070"/>
              </p:ext>
            </p:extLst>
          </p:nvPr>
        </p:nvGraphicFramePr>
        <p:xfrm>
          <a:off x="2077960" y="3995738"/>
          <a:ext cx="4075685" cy="1730409"/>
        </p:xfrm>
        <a:graphic>
          <a:graphicData uri="http://schemas.openxmlformats.org/presentationml/2006/ole">
            <mc:AlternateContent xmlns:mc="http://schemas.openxmlformats.org/markup-compatibility/2006">
              <mc:Choice xmlns:v="urn:schemas-microsoft-com:vml" Requires="v">
                <p:oleObj spid="_x0000_s11582" name="Equation" r:id="rId10" imgW="838200" imgH="355600" progId="Equation.3">
                  <p:embed/>
                </p:oleObj>
              </mc:Choice>
              <mc:Fallback>
                <p:oleObj name="Equation" r:id="rId10" imgW="838200" imgH="355600" progId="Equation.3">
                  <p:embed/>
                  <p:pic>
                    <p:nvPicPr>
                      <p:cNvPr id="0" name=""/>
                      <p:cNvPicPr/>
                      <p:nvPr/>
                    </p:nvPicPr>
                    <p:blipFill>
                      <a:blip r:embed="rId11"/>
                      <a:stretch>
                        <a:fillRect/>
                      </a:stretch>
                    </p:blipFill>
                    <p:spPr>
                      <a:xfrm>
                        <a:off x="2077960" y="3995738"/>
                        <a:ext cx="4075685" cy="1730409"/>
                      </a:xfrm>
                      <a:prstGeom prst="rect">
                        <a:avLst/>
                      </a:prstGeom>
                    </p:spPr>
                  </p:pic>
                </p:oleObj>
              </mc:Fallback>
            </mc:AlternateContent>
          </a:graphicData>
        </a:graphic>
      </p:graphicFrame>
    </p:spTree>
    <p:extLst>
      <p:ext uri="{BB962C8B-B14F-4D97-AF65-F5344CB8AC3E}">
        <p14:creationId xmlns:p14="http://schemas.microsoft.com/office/powerpoint/2010/main" val="136993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Currency Convention</a:t>
            </a:r>
          </a:p>
        </p:txBody>
      </p:sp>
      <p:sp>
        <p:nvSpPr>
          <p:cNvPr id="3" name="Content Placeholder 2"/>
          <p:cNvSpPr>
            <a:spLocks noGrp="1"/>
          </p:cNvSpPr>
          <p:nvPr>
            <p:ph idx="1"/>
          </p:nvPr>
        </p:nvSpPr>
        <p:spPr/>
        <p:txBody>
          <a:bodyPr/>
          <a:lstStyle/>
          <a:p>
            <a:r>
              <a:rPr lang="en-US" dirty="0"/>
              <a:t>The expression above assumes that the premium for the option is paid in the denominated currency</a:t>
            </a:r>
          </a:p>
          <a:p>
            <a:endParaRPr lang="en-US" dirty="0"/>
          </a:p>
          <a:p>
            <a:r>
              <a:rPr lang="en-US" dirty="0"/>
              <a:t>In some markets, the convention for premium currency is indeed that</a:t>
            </a:r>
          </a:p>
          <a:p>
            <a:pPr lvl="1"/>
            <a:r>
              <a:rPr lang="en-US" dirty="0"/>
              <a:t>eg in EURUSD, the convention is to pay premiums in USD</a:t>
            </a:r>
          </a:p>
          <a:p>
            <a:endParaRPr lang="en-US" dirty="0"/>
          </a:p>
          <a:p>
            <a:r>
              <a:rPr lang="en-US" dirty="0"/>
              <a:t>In some, the convention is for premium payment in the asset currency</a:t>
            </a:r>
          </a:p>
          <a:p>
            <a:pPr lvl="1"/>
            <a:r>
              <a:rPr lang="en-US" dirty="0"/>
              <a:t>eg in USDJPY, the convention is to pay premiums in USD</a:t>
            </a:r>
          </a:p>
          <a:p>
            <a:pPr lvl="1"/>
            <a:r>
              <a:rPr lang="en-US" dirty="0"/>
              <a:t>In this case, the premium also contributes to the delta and the ATM strike convention must reflect that</a:t>
            </a:r>
          </a:p>
        </p:txBody>
      </p:sp>
    </p:spTree>
    <p:extLst>
      <p:ext uri="{BB962C8B-B14F-4D97-AF65-F5344CB8AC3E}">
        <p14:creationId xmlns:p14="http://schemas.microsoft.com/office/powerpoint/2010/main" val="3405566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11255</TotalTime>
  <Words>4550</Words>
  <Application>Microsoft Office PowerPoint</Application>
  <PresentationFormat>On-screen Show (4:3)</PresentationFormat>
  <Paragraphs>387</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Cambria</vt:lpstr>
      <vt:lpstr>Symbol</vt:lpstr>
      <vt:lpstr>Adjacency</vt:lpstr>
      <vt:lpstr>Equation</vt:lpstr>
      <vt:lpstr>Lecture 3: Option Markets</vt:lpstr>
      <vt:lpstr>The FX Options Markets</vt:lpstr>
      <vt:lpstr>The Futures Options Markets</vt:lpstr>
      <vt:lpstr>Options Market Statistics</vt:lpstr>
      <vt:lpstr>Option Market Statistics</vt:lpstr>
      <vt:lpstr>Options Market Conventions</vt:lpstr>
      <vt:lpstr>Options Market Conventions</vt:lpstr>
      <vt:lpstr>ATM Strike</vt:lpstr>
      <vt:lpstr>Premium Currency Convention</vt:lpstr>
      <vt:lpstr>Strike For a Delta</vt:lpstr>
      <vt:lpstr>The Risk Reversal</vt:lpstr>
      <vt:lpstr>The Risk Reversal</vt:lpstr>
      <vt:lpstr>The Butterfly</vt:lpstr>
      <vt:lpstr>The Butterfly</vt:lpstr>
      <vt:lpstr>Quoting Convention</vt:lpstr>
      <vt:lpstr>ATM Volatility History</vt:lpstr>
      <vt:lpstr>Risk Reversal History</vt:lpstr>
      <vt:lpstr>Butterfly History</vt:lpstr>
      <vt:lpstr>Risk Reversal Dynamics</vt:lpstr>
      <vt:lpstr>Risk Reversal Beta History</vt:lpstr>
      <vt:lpstr>Volatility Interpolation</vt:lpstr>
      <vt:lpstr>Volatility Interpolation: Strike</vt:lpstr>
      <vt:lpstr>Volatility Interpolation: Strike</vt:lpstr>
      <vt:lpstr>Volatility Interpolation: Strike</vt:lpstr>
      <vt:lpstr>Model-Based Fits</vt:lpstr>
      <vt:lpstr>Model-Based Fits</vt:lpstr>
      <vt:lpstr>Non-Model Fits</vt:lpstr>
      <vt:lpstr>Volatility Extrapolation: Strike</vt:lpstr>
      <vt:lpstr>Variance Swap Pricing</vt:lpstr>
      <vt:lpstr>Volatility Interpolation: Time</vt:lpstr>
      <vt:lpstr>Volatility Interpolation: Time</vt:lpstr>
      <vt:lpstr>Volatility Interpolation: Time</vt:lpstr>
      <vt:lpstr>Volatility Interpolation: Time</vt:lpstr>
      <vt:lpstr>Trading Time/Calendar Time</vt:lpstr>
      <vt:lpstr>Trading Time/Calendar Time</vt:lpstr>
      <vt:lpstr>Weekend Effect</vt:lpstr>
      <vt:lpstr>Trading Time and Theta</vt:lpstr>
      <vt:lpstr>Trading Time and Theta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245</cp:revision>
  <dcterms:created xsi:type="dcterms:W3CDTF">2014-10-25T13:45:56Z</dcterms:created>
  <dcterms:modified xsi:type="dcterms:W3CDTF">2019-09-18T18:54:58Z</dcterms:modified>
</cp:coreProperties>
</file>