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6"/>
  </p:notesMasterIdLst>
  <p:sldIdLst>
    <p:sldId id="256" r:id="rId2"/>
    <p:sldId id="260" r:id="rId3"/>
    <p:sldId id="261" r:id="rId4"/>
    <p:sldId id="262" r:id="rId5"/>
    <p:sldId id="263" r:id="rId6"/>
    <p:sldId id="272" r:id="rId7"/>
    <p:sldId id="273" r:id="rId8"/>
    <p:sldId id="274" r:id="rId9"/>
    <p:sldId id="275" r:id="rId10"/>
    <p:sldId id="276" r:id="rId11"/>
    <p:sldId id="277" r:id="rId12"/>
    <p:sldId id="278" r:id="rId13"/>
    <p:sldId id="279" r:id="rId14"/>
    <p:sldId id="280" r:id="rId15"/>
    <p:sldId id="265" r:id="rId16"/>
    <p:sldId id="266" r:id="rId17"/>
    <p:sldId id="267" r:id="rId18"/>
    <p:sldId id="268" r:id="rId19"/>
    <p:sldId id="269" r:id="rId20"/>
    <p:sldId id="270" r:id="rId21"/>
    <p:sldId id="271" r:id="rId22"/>
    <p:sldId id="281" r:id="rId23"/>
    <p:sldId id="282" r:id="rId24"/>
    <p:sldId id="264"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0" autoAdjust="0"/>
  </p:normalViewPr>
  <p:slideViewPr>
    <p:cSldViewPr snapToGrid="0" snapToObjects="1">
      <p:cViewPr varScale="1">
        <p:scale>
          <a:sx n="61" d="100"/>
          <a:sy n="61" d="100"/>
        </p:scale>
        <p:origin x="10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Vega Gamma vs Strike for Vanilla Options</a:t>
            </a:r>
          </a:p>
        </c:rich>
      </c:tx>
      <c:overlay val="0"/>
    </c:title>
    <c:autoTitleDeleted val="0"/>
    <c:plotArea>
      <c:layout/>
      <c:scatterChart>
        <c:scatterStyle val="smoothMarker"/>
        <c:varyColors val="0"/>
        <c:ser>
          <c:idx val="0"/>
          <c:order val="0"/>
          <c:tx>
            <c:strRef>
              <c:f>'Vega Gamma'!$B$1</c:f>
              <c:strCache>
                <c:ptCount val="1"/>
                <c:pt idx="0">
                  <c:v>Vega Gamma</c:v>
                </c:pt>
              </c:strCache>
            </c:strRef>
          </c:tx>
          <c:spPr>
            <a:ln>
              <a:solidFill>
                <a:srgbClr val="0000FF"/>
              </a:solidFill>
            </a:ln>
          </c:spPr>
          <c:marker>
            <c:symbol val="none"/>
          </c:marker>
          <c:xVal>
            <c:numRef>
              <c:f>'Vega Gamma'!$A$2:$A$101</c:f>
              <c:numCache>
                <c:formatCode>General</c:formatCode>
                <c:ptCount val="100"/>
                <c:pt idx="0">
                  <c:v>0.753638316443764</c:v>
                </c:pt>
                <c:pt idx="1">
                  <c:v>0.75942880255186096</c:v>
                </c:pt>
                <c:pt idx="2">
                  <c:v>0.76521928865995803</c:v>
                </c:pt>
                <c:pt idx="3">
                  <c:v>0.77100977476805499</c:v>
                </c:pt>
                <c:pt idx="4">
                  <c:v>0.77680026087615095</c:v>
                </c:pt>
                <c:pt idx="5">
                  <c:v>0.78259074698424802</c:v>
                </c:pt>
                <c:pt idx="6">
                  <c:v>0.78838123309234498</c:v>
                </c:pt>
                <c:pt idx="7">
                  <c:v>0.79417171920044205</c:v>
                </c:pt>
                <c:pt idx="8">
                  <c:v>0.79996220530853801</c:v>
                </c:pt>
                <c:pt idx="9">
                  <c:v>0.80575269141663497</c:v>
                </c:pt>
                <c:pt idx="10">
                  <c:v>0.81154317752473204</c:v>
                </c:pt>
                <c:pt idx="11">
                  <c:v>0.817333663632829</c:v>
                </c:pt>
                <c:pt idx="12">
                  <c:v>0.82312414974092496</c:v>
                </c:pt>
                <c:pt idx="13">
                  <c:v>0.82891463584902203</c:v>
                </c:pt>
                <c:pt idx="14">
                  <c:v>0.83470512195711899</c:v>
                </c:pt>
                <c:pt idx="15">
                  <c:v>0.84049560806521595</c:v>
                </c:pt>
                <c:pt idx="16">
                  <c:v>0.84628609417331202</c:v>
                </c:pt>
                <c:pt idx="17">
                  <c:v>0.85207658028140898</c:v>
                </c:pt>
                <c:pt idx="18">
                  <c:v>0.85786706638950605</c:v>
                </c:pt>
                <c:pt idx="19">
                  <c:v>0.86365755249760301</c:v>
                </c:pt>
                <c:pt idx="20">
                  <c:v>0.86944803860569997</c:v>
                </c:pt>
                <c:pt idx="21">
                  <c:v>0.87523852471379604</c:v>
                </c:pt>
                <c:pt idx="22">
                  <c:v>0.881029010821893</c:v>
                </c:pt>
                <c:pt idx="23">
                  <c:v>0.88681949692998996</c:v>
                </c:pt>
                <c:pt idx="24">
                  <c:v>0.89260998303808703</c:v>
                </c:pt>
                <c:pt idx="25">
                  <c:v>0.89840046914618299</c:v>
                </c:pt>
                <c:pt idx="26">
                  <c:v>0.90419095525427995</c:v>
                </c:pt>
                <c:pt idx="27">
                  <c:v>0.90998144136237702</c:v>
                </c:pt>
                <c:pt idx="28">
                  <c:v>0.91577192747047398</c:v>
                </c:pt>
                <c:pt idx="29">
                  <c:v>0.92156241357857005</c:v>
                </c:pt>
                <c:pt idx="30">
                  <c:v>0.92735289968666701</c:v>
                </c:pt>
                <c:pt idx="31">
                  <c:v>0.93314338579476397</c:v>
                </c:pt>
                <c:pt idx="32">
                  <c:v>0.93893387190286104</c:v>
                </c:pt>
                <c:pt idx="33">
                  <c:v>0.944724358010957</c:v>
                </c:pt>
                <c:pt idx="34">
                  <c:v>0.95051484411905396</c:v>
                </c:pt>
                <c:pt idx="35">
                  <c:v>0.95630533022715103</c:v>
                </c:pt>
                <c:pt idx="36">
                  <c:v>0.96209581633524799</c:v>
                </c:pt>
                <c:pt idx="37">
                  <c:v>0.96788630244334395</c:v>
                </c:pt>
                <c:pt idx="38">
                  <c:v>0.97367678855144102</c:v>
                </c:pt>
                <c:pt idx="39">
                  <c:v>0.97946727465953798</c:v>
                </c:pt>
                <c:pt idx="40">
                  <c:v>0.98525776076763505</c:v>
                </c:pt>
                <c:pt idx="41">
                  <c:v>0.99104824687573101</c:v>
                </c:pt>
                <c:pt idx="42">
                  <c:v>0.99683873298382797</c:v>
                </c:pt>
                <c:pt idx="43">
                  <c:v>1.0026292190919199</c:v>
                </c:pt>
                <c:pt idx="44">
                  <c:v>1.0084197052000199</c:v>
                </c:pt>
                <c:pt idx="45">
                  <c:v>1.0142101913081101</c:v>
                </c:pt>
                <c:pt idx="46">
                  <c:v>1.02000067741621</c:v>
                </c:pt>
                <c:pt idx="47">
                  <c:v>1.02579116352431</c:v>
                </c:pt>
                <c:pt idx="48">
                  <c:v>1.0315816496324</c:v>
                </c:pt>
                <c:pt idx="49">
                  <c:v>1.0373721357404999</c:v>
                </c:pt>
                <c:pt idx="50">
                  <c:v>1.0431626218486001</c:v>
                </c:pt>
                <c:pt idx="51">
                  <c:v>1.0489531079566901</c:v>
                </c:pt>
                <c:pt idx="52">
                  <c:v>1.05474359406479</c:v>
                </c:pt>
                <c:pt idx="53">
                  <c:v>1.06053408017289</c:v>
                </c:pt>
                <c:pt idx="54">
                  <c:v>1.0663245662809799</c:v>
                </c:pt>
                <c:pt idx="55">
                  <c:v>1.0721150523890799</c:v>
                </c:pt>
                <c:pt idx="56">
                  <c:v>1.0779055384971801</c:v>
                </c:pt>
                <c:pt idx="57">
                  <c:v>1.08369602460528</c:v>
                </c:pt>
                <c:pt idx="58">
                  <c:v>1.08948651071337</c:v>
                </c:pt>
                <c:pt idx="59">
                  <c:v>1.09527699682147</c:v>
                </c:pt>
                <c:pt idx="60">
                  <c:v>1.1010674829295699</c:v>
                </c:pt>
                <c:pt idx="61">
                  <c:v>1.1068579690376601</c:v>
                </c:pt>
                <c:pt idx="62">
                  <c:v>1.1126484551457601</c:v>
                </c:pt>
                <c:pt idx="63">
                  <c:v>1.11843894125386</c:v>
                </c:pt>
                <c:pt idx="64">
                  <c:v>1.12422942736195</c:v>
                </c:pt>
                <c:pt idx="65">
                  <c:v>1.1300199134700499</c:v>
                </c:pt>
                <c:pt idx="66">
                  <c:v>1.1358103995781501</c:v>
                </c:pt>
                <c:pt idx="67">
                  <c:v>1.1416008856862401</c:v>
                </c:pt>
                <c:pt idx="68">
                  <c:v>1.14739137179434</c:v>
                </c:pt>
                <c:pt idx="69">
                  <c:v>1.15318185790244</c:v>
                </c:pt>
                <c:pt idx="70">
                  <c:v>1.15897234401053</c:v>
                </c:pt>
                <c:pt idx="71">
                  <c:v>1.1647628301186299</c:v>
                </c:pt>
                <c:pt idx="72">
                  <c:v>1.1705533162267301</c:v>
                </c:pt>
                <c:pt idx="73">
                  <c:v>1.1763438023348201</c:v>
                </c:pt>
                <c:pt idx="74">
                  <c:v>1.18213428844292</c:v>
                </c:pt>
                <c:pt idx="75">
                  <c:v>1.18792477455102</c:v>
                </c:pt>
                <c:pt idx="76">
                  <c:v>1.1937152606591099</c:v>
                </c:pt>
                <c:pt idx="77">
                  <c:v>1.1995057467672099</c:v>
                </c:pt>
                <c:pt idx="78">
                  <c:v>1.2052962328753101</c:v>
                </c:pt>
                <c:pt idx="79">
                  <c:v>1.2110867189834</c:v>
                </c:pt>
                <c:pt idx="80">
                  <c:v>1.2168772050915</c:v>
                </c:pt>
                <c:pt idx="81">
                  <c:v>1.2226676911995999</c:v>
                </c:pt>
                <c:pt idx="82">
                  <c:v>1.2284581773076899</c:v>
                </c:pt>
                <c:pt idx="83">
                  <c:v>1.2342486634157901</c:v>
                </c:pt>
                <c:pt idx="84">
                  <c:v>1.24003914952389</c:v>
                </c:pt>
                <c:pt idx="85">
                  <c:v>1.24582963563198</c:v>
                </c:pt>
                <c:pt idx="86">
                  <c:v>1.25162012174008</c:v>
                </c:pt>
                <c:pt idx="87">
                  <c:v>1.2574106078481799</c:v>
                </c:pt>
                <c:pt idx="88">
                  <c:v>1.2632010939562699</c:v>
                </c:pt>
                <c:pt idx="89">
                  <c:v>1.2689915800643701</c:v>
                </c:pt>
                <c:pt idx="90">
                  <c:v>1.27478206617247</c:v>
                </c:pt>
                <c:pt idx="91">
                  <c:v>1.28057255228057</c:v>
                </c:pt>
                <c:pt idx="92">
                  <c:v>1.28636303838866</c:v>
                </c:pt>
                <c:pt idx="93">
                  <c:v>1.2921535244967599</c:v>
                </c:pt>
                <c:pt idx="94">
                  <c:v>1.2979440106048601</c:v>
                </c:pt>
                <c:pt idx="95">
                  <c:v>1.3037344967129501</c:v>
                </c:pt>
                <c:pt idx="96">
                  <c:v>1.30952498282105</c:v>
                </c:pt>
                <c:pt idx="97">
                  <c:v>1.31531546892915</c:v>
                </c:pt>
                <c:pt idx="98">
                  <c:v>1.3211059550372399</c:v>
                </c:pt>
                <c:pt idx="99">
                  <c:v>1.3268964411453401</c:v>
                </c:pt>
              </c:numCache>
            </c:numRef>
          </c:xVal>
          <c:yVal>
            <c:numRef>
              <c:f>'Vega Gamma'!$B$2:$B$101</c:f>
              <c:numCache>
                <c:formatCode>General</c:formatCode>
                <c:ptCount val="100"/>
                <c:pt idx="0">
                  <c:v>1.3135429818432E-2</c:v>
                </c:pt>
                <c:pt idx="1">
                  <c:v>1.91323863604673E-2</c:v>
                </c:pt>
                <c:pt idx="2">
                  <c:v>2.7425730626225601E-2</c:v>
                </c:pt>
                <c:pt idx="3">
                  <c:v>3.8700903604622999E-2</c:v>
                </c:pt>
                <c:pt idx="4">
                  <c:v>5.3772712284331101E-2</c:v>
                </c:pt>
                <c:pt idx="5">
                  <c:v>7.35832920709307E-2</c:v>
                </c:pt>
                <c:pt idx="6">
                  <c:v>9.9189497487237599E-2</c:v>
                </c:pt>
                <c:pt idx="7">
                  <c:v>0.13173715023421401</c:v>
                </c:pt>
                <c:pt idx="8">
                  <c:v>0.17242004654329801</c:v>
                </c:pt>
                <c:pt idx="9">
                  <c:v>0.222422478090612</c:v>
                </c:pt>
                <c:pt idx="10">
                  <c:v>0.28284525928787202</c:v>
                </c:pt>
                <c:pt idx="11">
                  <c:v>0.35461683668105198</c:v>
                </c:pt>
                <c:pt idx="12">
                  <c:v>0.438392886860138</c:v>
                </c:pt>
                <c:pt idx="13">
                  <c:v>0.53444973679829599</c:v>
                </c:pt>
                <c:pt idx="14">
                  <c:v>0.64257876817314696</c:v>
                </c:pt>
                <c:pt idx="15">
                  <c:v>0.76199046924207403</c:v>
                </c:pt>
                <c:pt idx="16">
                  <c:v>0.89123774346555595</c:v>
                </c:pt>
                <c:pt idx="17">
                  <c:v>1.02816826636866</c:v>
                </c:pt>
                <c:pt idx="18">
                  <c:v>1.1699149481654301</c:v>
                </c:pt>
                <c:pt idx="19">
                  <c:v>1.3129318379285699</c:v>
                </c:pt>
                <c:pt idx="20">
                  <c:v>1.45308012569816</c:v>
                </c:pt>
                <c:pt idx="21">
                  <c:v>1.58576540314401</c:v>
                </c:pt>
                <c:pt idx="22">
                  <c:v>1.7061232797759001</c:v>
                </c:pt>
                <c:pt idx="23">
                  <c:v>1.8092461582789401</c:v>
                </c:pt>
                <c:pt idx="24">
                  <c:v>1.8904398461184999</c:v>
                </c:pt>
                <c:pt idx="25">
                  <c:v>1.9454951362928701</c:v>
                </c:pt>
                <c:pt idx="26">
                  <c:v>1.97095691603386</c:v>
                </c:pt>
                <c:pt idx="27">
                  <c:v>1.96437207422218</c:v>
                </c:pt>
                <c:pt idx="28">
                  <c:v>1.924497681254</c:v>
                </c:pt>
                <c:pt idx="29">
                  <c:v>1.8514526756034599</c:v>
                </c:pt>
                <c:pt idx="30">
                  <c:v>1.74679952522432</c:v>
                </c:pt>
                <c:pt idx="31">
                  <c:v>1.61354680863021</c:v>
                </c:pt>
                <c:pt idx="32">
                  <c:v>1.4560690241444101</c:v>
                </c:pt>
                <c:pt idx="33">
                  <c:v>1.2799457400171299</c:v>
                </c:pt>
                <c:pt idx="34">
                  <c:v>1.0917279510307101</c:v>
                </c:pt>
                <c:pt idx="35">
                  <c:v>0.89864472072681501</c:v>
                </c:pt>
                <c:pt idx="36">
                  <c:v>0.70826742644941598</c:v>
                </c:pt>
                <c:pt idx="37">
                  <c:v>0.52815184452145703</c:v>
                </c:pt>
                <c:pt idx="38">
                  <c:v>0.36547969686301301</c:v>
                </c:pt>
                <c:pt idx="39">
                  <c:v>0.226721050907707</c:v>
                </c:pt>
                <c:pt idx="40">
                  <c:v>0.117337187179877</c:v>
                </c:pt>
                <c:pt idx="41">
                  <c:v>4.1540418766194902E-2</c:v>
                </c:pt>
                <c:pt idx="42">
                  <c:v>2.1231648025810102E-3</c:v>
                </c:pt>
                <c:pt idx="43">
                  <c:v>3.6371849865268698E-4</c:v>
                </c:pt>
                <c:pt idx="44">
                  <c:v>3.6011015380477102E-2</c:v>
                </c:pt>
                <c:pt idx="45">
                  <c:v>0.107345701095828</c:v>
                </c:pt>
                <c:pt idx="46">
                  <c:v>0.21131028271892299</c:v>
                </c:pt>
                <c:pt idx="47">
                  <c:v>0.34369741801265602</c:v>
                </c:pt>
                <c:pt idx="48">
                  <c:v>0.49938266213023202</c:v>
                </c:pt>
                <c:pt idx="49">
                  <c:v>0.67258636311462405</c:v>
                </c:pt>
                <c:pt idx="50">
                  <c:v>0.85714889290086604</c:v>
                </c:pt>
                <c:pt idx="51">
                  <c:v>1.04680394870396</c:v>
                </c:pt>
                <c:pt idx="52">
                  <c:v>1.2354361181277</c:v>
                </c:pt>
                <c:pt idx="53">
                  <c:v>1.4173110754220299</c:v>
                </c:pt>
                <c:pt idx="54">
                  <c:v>1.5872694409778301</c:v>
                </c:pt>
                <c:pt idx="55">
                  <c:v>1.74087825744129</c:v>
                </c:pt>
                <c:pt idx="56">
                  <c:v>1.87453699035639</c:v>
                </c:pt>
                <c:pt idx="57">
                  <c:v>1.9855377519169199</c:v>
                </c:pt>
                <c:pt idx="58">
                  <c:v>2.0720819138772502</c:v>
                </c:pt>
                <c:pt idx="59">
                  <c:v>2.1332573049892489</c:v>
                </c:pt>
                <c:pt idx="60">
                  <c:v>2.1689817109779499</c:v>
                </c:pt>
                <c:pt idx="61">
                  <c:v>2.1799193870262998</c:v>
                </c:pt>
                <c:pt idx="62">
                  <c:v>2.1673777694336498</c:v>
                </c:pt>
                <c:pt idx="63">
                  <c:v>2.1331915818295601</c:v>
                </c:pt>
                <c:pt idx="64">
                  <c:v>2.0796011429235302</c:v>
                </c:pt>
                <c:pt idx="65">
                  <c:v>2.0091309824832302</c:v>
                </c:pt>
                <c:pt idx="66">
                  <c:v>1.9244739514156699</c:v>
                </c:pt>
                <c:pt idx="67">
                  <c:v>1.8283849604745399</c:v>
                </c:pt>
                <c:pt idx="68">
                  <c:v>1.7235873830066799</c:v>
                </c:pt>
                <c:pt idx="69">
                  <c:v>1.61269408140523</c:v>
                </c:pt>
                <c:pt idx="70">
                  <c:v>1.49814402158911</c:v>
                </c:pt>
                <c:pt idx="71">
                  <c:v>1.3821545664121599</c:v>
                </c:pt>
                <c:pt idx="72">
                  <c:v>1.2666888139694801</c:v>
                </c:pt>
                <c:pt idx="73">
                  <c:v>1.1534367828031</c:v>
                </c:pt>
                <c:pt idx="74">
                  <c:v>1.04380884359017</c:v>
                </c:pt>
                <c:pt idx="75">
                  <c:v>0.938939546947133</c:v>
                </c:pt>
                <c:pt idx="76">
                  <c:v>0.83969988335875501</c:v>
                </c:pt>
                <c:pt idx="77">
                  <c:v>0.74671601314887703</c:v>
                </c:pt>
                <c:pt idx="78">
                  <c:v>0.66039259876351697</c:v>
                </c:pt>
                <c:pt idx="79">
                  <c:v>0.58093903484357101</c:v>
                </c:pt>
                <c:pt idx="80">
                  <c:v>0.50839708117655202</c:v>
                </c:pt>
                <c:pt idx="81">
                  <c:v>0.44266863937400602</c:v>
                </c:pt>
                <c:pt idx="82">
                  <c:v>0.38354265868945697</c:v>
                </c:pt>
                <c:pt idx="83">
                  <c:v>0.33072039575696699</c:v>
                </c:pt>
                <c:pt idx="84">
                  <c:v>0.28383847653284899</c:v>
                </c:pt>
                <c:pt idx="85">
                  <c:v>0.24248940895194501</c:v>
                </c:pt>
                <c:pt idx="86">
                  <c:v>0.206239367239091</c:v>
                </c:pt>
                <c:pt idx="87">
                  <c:v>0.17464321142460901</c:v>
                </c:pt>
                <c:pt idx="88">
                  <c:v>0.14725681837976701</c:v>
                </c:pt>
                <c:pt idx="89">
                  <c:v>0.123646885139375</c:v>
                </c:pt>
                <c:pt idx="90">
                  <c:v>0.103398424018006</c:v>
                </c:pt>
                <c:pt idx="91">
                  <c:v>8.6120205334815597E-2</c:v>
                </c:pt>
                <c:pt idx="92">
                  <c:v>7.1448421057202699E-2</c:v>
                </c:pt>
                <c:pt idx="93">
                  <c:v>5.9048845024384303E-2</c:v>
                </c:pt>
                <c:pt idx="94">
                  <c:v>4.8617756137209402E-2</c:v>
                </c:pt>
                <c:pt idx="95">
                  <c:v>3.9881873215214803E-2</c:v>
                </c:pt>
                <c:pt idx="96">
                  <c:v>3.2597526947640502E-2</c:v>
                </c:pt>
                <c:pt idx="97">
                  <c:v>2.6549267884203101E-2</c:v>
                </c:pt>
                <c:pt idx="98">
                  <c:v>2.15480816550839E-2</c:v>
                </c:pt>
                <c:pt idx="99">
                  <c:v>1.74293550789924E-2</c:v>
                </c:pt>
              </c:numCache>
            </c:numRef>
          </c:yVal>
          <c:smooth val="1"/>
          <c:extLst>
            <c:ext xmlns:c16="http://schemas.microsoft.com/office/drawing/2014/chart" uri="{C3380CC4-5D6E-409C-BE32-E72D297353CC}">
              <c16:uniqueId val="{00000000-0B62-4C54-89AC-DA3DD6D59E7F}"/>
            </c:ext>
          </c:extLst>
        </c:ser>
        <c:dLbls>
          <c:showLegendKey val="0"/>
          <c:showVal val="0"/>
          <c:showCatName val="0"/>
          <c:showSerName val="0"/>
          <c:showPercent val="0"/>
          <c:showBubbleSize val="0"/>
        </c:dLbls>
        <c:axId val="2141944760"/>
        <c:axId val="2142017512"/>
      </c:scatterChart>
      <c:valAx>
        <c:axId val="2141944760"/>
        <c:scaling>
          <c:orientation val="minMax"/>
          <c:min val="0.7"/>
        </c:scaling>
        <c:delete val="0"/>
        <c:axPos val="b"/>
        <c:title>
          <c:tx>
            <c:rich>
              <a:bodyPr/>
              <a:lstStyle/>
              <a:p>
                <a:pPr>
                  <a:defRPr/>
                </a:pPr>
                <a:r>
                  <a:rPr lang="en-US"/>
                  <a:t>Option</a:t>
                </a:r>
                <a:r>
                  <a:rPr lang="en-US" baseline="0"/>
                  <a:t> Strike (ATM=1)</a:t>
                </a:r>
                <a:endParaRPr lang="en-US"/>
              </a:p>
            </c:rich>
          </c:tx>
          <c:overlay val="0"/>
        </c:title>
        <c:numFmt formatCode="General" sourceLinked="1"/>
        <c:majorTickMark val="out"/>
        <c:minorTickMark val="none"/>
        <c:tickLblPos val="nextTo"/>
        <c:crossAx val="2142017512"/>
        <c:crosses val="autoZero"/>
        <c:crossBetween val="midCat"/>
      </c:valAx>
      <c:valAx>
        <c:axId val="2142017512"/>
        <c:scaling>
          <c:orientation val="minMax"/>
        </c:scaling>
        <c:delete val="0"/>
        <c:axPos val="l"/>
        <c:majorGridlines/>
        <c:title>
          <c:tx>
            <c:rich>
              <a:bodyPr rot="-5400000" vert="horz"/>
              <a:lstStyle/>
              <a:p>
                <a:pPr>
                  <a:defRPr/>
                </a:pPr>
                <a:r>
                  <a:rPr lang="en-US"/>
                  <a:t>Vega Gamma</a:t>
                </a:r>
              </a:p>
            </c:rich>
          </c:tx>
          <c:overlay val="0"/>
        </c:title>
        <c:numFmt formatCode="General" sourceLinked="1"/>
        <c:majorTickMark val="out"/>
        <c:minorTickMark val="none"/>
        <c:tickLblPos val="nextTo"/>
        <c:crossAx val="214194476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PNL of Option Portfolio vs Volatility When Long Vega Gamma</a:t>
            </a:r>
          </a:p>
        </c:rich>
      </c:tx>
      <c:overlay val="0"/>
    </c:title>
    <c:autoTitleDeleted val="0"/>
    <c:plotArea>
      <c:layout/>
      <c:scatterChart>
        <c:scatterStyle val="smoothMarker"/>
        <c:varyColors val="0"/>
        <c:ser>
          <c:idx val="0"/>
          <c:order val="0"/>
          <c:tx>
            <c:strRef>
              <c:f>'VG PNL'!$B$3</c:f>
              <c:strCache>
                <c:ptCount val="1"/>
                <c:pt idx="0">
                  <c:v>Vega</c:v>
                </c:pt>
              </c:strCache>
            </c:strRef>
          </c:tx>
          <c:spPr>
            <a:ln>
              <a:solidFill>
                <a:srgbClr val="0000FF"/>
              </a:solidFill>
            </a:ln>
          </c:spPr>
          <c:marker>
            <c:symbol val="none"/>
          </c:marker>
          <c:xVal>
            <c:numRef>
              <c:f>'VG PNL'!$A$4:$A$44</c:f>
              <c:numCache>
                <c:formatCode>General</c:formatCode>
                <c:ptCount val="41"/>
                <c:pt idx="0">
                  <c:v>8</c:v>
                </c:pt>
                <c:pt idx="1">
                  <c:v>8.1</c:v>
                </c:pt>
                <c:pt idx="2">
                  <c:v>8.2000000000000011</c:v>
                </c:pt>
                <c:pt idx="3">
                  <c:v>8.3000000000000007</c:v>
                </c:pt>
                <c:pt idx="4">
                  <c:v>8.4000000000000021</c:v>
                </c:pt>
                <c:pt idx="5">
                  <c:v>8.5000000000000018</c:v>
                </c:pt>
                <c:pt idx="6">
                  <c:v>8.6</c:v>
                </c:pt>
                <c:pt idx="7">
                  <c:v>8.7000000000000011</c:v>
                </c:pt>
                <c:pt idx="8">
                  <c:v>8.8000000000000007</c:v>
                </c:pt>
                <c:pt idx="9">
                  <c:v>8.9000000000000021</c:v>
                </c:pt>
                <c:pt idx="10">
                  <c:v>9.0000000000000018</c:v>
                </c:pt>
                <c:pt idx="11">
                  <c:v>9.1</c:v>
                </c:pt>
                <c:pt idx="12">
                  <c:v>9.2000000000000011</c:v>
                </c:pt>
                <c:pt idx="13">
                  <c:v>9.3000000000000007</c:v>
                </c:pt>
                <c:pt idx="14">
                  <c:v>9.4000000000000021</c:v>
                </c:pt>
                <c:pt idx="15">
                  <c:v>9.5000000000000018</c:v>
                </c:pt>
                <c:pt idx="16">
                  <c:v>9.6</c:v>
                </c:pt>
                <c:pt idx="17">
                  <c:v>9.7000000000000011</c:v>
                </c:pt>
                <c:pt idx="18">
                  <c:v>9.7999999999999972</c:v>
                </c:pt>
                <c:pt idx="19">
                  <c:v>9.8999999999999897</c:v>
                </c:pt>
                <c:pt idx="20">
                  <c:v>9.9999999999999893</c:v>
                </c:pt>
                <c:pt idx="21">
                  <c:v>10.1</c:v>
                </c:pt>
                <c:pt idx="22">
                  <c:v>10.199999999999999</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numCache>
            </c:numRef>
          </c:xVal>
          <c:yVal>
            <c:numRef>
              <c:f>'VG PNL'!$B$4:$B$44</c:f>
              <c:numCache>
                <c:formatCode>General</c:formatCode>
                <c:ptCount val="41"/>
                <c:pt idx="0">
                  <c:v>0</c:v>
                </c:pt>
                <c:pt idx="1">
                  <c:v>-2.84999999999999E-2</c:v>
                </c:pt>
                <c:pt idx="2">
                  <c:v>-5.3999999999999798E-2</c:v>
                </c:pt>
                <c:pt idx="3">
                  <c:v>-7.6499999999999804E-2</c:v>
                </c:pt>
                <c:pt idx="4">
                  <c:v>-9.5999999999999697E-2</c:v>
                </c:pt>
                <c:pt idx="5">
                  <c:v>-0.1125</c:v>
                </c:pt>
                <c:pt idx="6">
                  <c:v>-0.126</c:v>
                </c:pt>
                <c:pt idx="7">
                  <c:v>-0.13650000000000001</c:v>
                </c:pt>
                <c:pt idx="8">
                  <c:v>-0.14399999999999999</c:v>
                </c:pt>
                <c:pt idx="9">
                  <c:v>-0.14849999999999999</c:v>
                </c:pt>
                <c:pt idx="10">
                  <c:v>-0.15</c:v>
                </c:pt>
                <c:pt idx="11">
                  <c:v>-0.14849999999999999</c:v>
                </c:pt>
                <c:pt idx="12">
                  <c:v>-0.14399999999999999</c:v>
                </c:pt>
                <c:pt idx="13">
                  <c:v>-0.13650000000000001</c:v>
                </c:pt>
                <c:pt idx="14">
                  <c:v>-0.126000000000001</c:v>
                </c:pt>
                <c:pt idx="15">
                  <c:v>-0.112500000000001</c:v>
                </c:pt>
                <c:pt idx="16">
                  <c:v>-9.6000000000001001E-2</c:v>
                </c:pt>
                <c:pt idx="17">
                  <c:v>-7.6500000000001303E-2</c:v>
                </c:pt>
                <c:pt idx="18">
                  <c:v>-5.4000000000001498E-2</c:v>
                </c:pt>
                <c:pt idx="19">
                  <c:v>-2.8500000000001802E-2</c:v>
                </c:pt>
                <c:pt idx="20">
                  <c:v>-2.1316282072802898E-15</c:v>
                </c:pt>
                <c:pt idx="21">
                  <c:v>3.1499999999997502E-2</c:v>
                </c:pt>
                <c:pt idx="22">
                  <c:v>6.59999999999972E-2</c:v>
                </c:pt>
                <c:pt idx="23">
                  <c:v>0.103499999999997</c:v>
                </c:pt>
                <c:pt idx="24">
                  <c:v>0.14399999999999599</c:v>
                </c:pt>
                <c:pt idx="25">
                  <c:v>0.187499999999996</c:v>
                </c:pt>
                <c:pt idx="26">
                  <c:v>0.23399999999999599</c:v>
                </c:pt>
                <c:pt idx="27">
                  <c:v>0.28349999999999498</c:v>
                </c:pt>
                <c:pt idx="28">
                  <c:v>0.33599999999999502</c:v>
                </c:pt>
                <c:pt idx="29">
                  <c:v>0.39149999999999402</c:v>
                </c:pt>
                <c:pt idx="30">
                  <c:v>0.44999999999999402</c:v>
                </c:pt>
                <c:pt idx="31">
                  <c:v>0.51149999999999296</c:v>
                </c:pt>
                <c:pt idx="32">
                  <c:v>0.57599999999999296</c:v>
                </c:pt>
                <c:pt idx="33">
                  <c:v>0.64349999999999197</c:v>
                </c:pt>
                <c:pt idx="34">
                  <c:v>0.71399999999999098</c:v>
                </c:pt>
                <c:pt idx="35">
                  <c:v>0.78749999999999098</c:v>
                </c:pt>
                <c:pt idx="36">
                  <c:v>0.86399999999999</c:v>
                </c:pt>
                <c:pt idx="37">
                  <c:v>0.94349999999998901</c:v>
                </c:pt>
                <c:pt idx="38">
                  <c:v>1.025999999999988</c:v>
                </c:pt>
                <c:pt idx="39">
                  <c:v>1.1114999999999879</c:v>
                </c:pt>
                <c:pt idx="40">
                  <c:v>1.1999999999999871</c:v>
                </c:pt>
              </c:numCache>
            </c:numRef>
          </c:yVal>
          <c:smooth val="1"/>
          <c:extLst>
            <c:ext xmlns:c16="http://schemas.microsoft.com/office/drawing/2014/chart" uri="{C3380CC4-5D6E-409C-BE32-E72D297353CC}">
              <c16:uniqueId val="{00000000-F1E1-45E1-8460-2B9D33E86DAB}"/>
            </c:ext>
          </c:extLst>
        </c:ser>
        <c:ser>
          <c:idx val="1"/>
          <c:order val="1"/>
          <c:tx>
            <c:strRef>
              <c:f>'VG PNL'!$C$3</c:f>
              <c:strCache>
                <c:ptCount val="1"/>
                <c:pt idx="0">
                  <c:v>Vega (After Hedge)</c:v>
                </c:pt>
              </c:strCache>
            </c:strRef>
          </c:tx>
          <c:spPr>
            <a:ln>
              <a:solidFill>
                <a:srgbClr val="FF0000"/>
              </a:solidFill>
            </a:ln>
          </c:spPr>
          <c:marker>
            <c:symbol val="none"/>
          </c:marker>
          <c:xVal>
            <c:numRef>
              <c:f>'VG PNL'!$A$4:$A$44</c:f>
              <c:numCache>
                <c:formatCode>General</c:formatCode>
                <c:ptCount val="41"/>
                <c:pt idx="0">
                  <c:v>8</c:v>
                </c:pt>
                <c:pt idx="1">
                  <c:v>8.1</c:v>
                </c:pt>
                <c:pt idx="2">
                  <c:v>8.2000000000000011</c:v>
                </c:pt>
                <c:pt idx="3">
                  <c:v>8.3000000000000007</c:v>
                </c:pt>
                <c:pt idx="4">
                  <c:v>8.4000000000000021</c:v>
                </c:pt>
                <c:pt idx="5">
                  <c:v>8.5000000000000018</c:v>
                </c:pt>
                <c:pt idx="6">
                  <c:v>8.6</c:v>
                </c:pt>
                <c:pt idx="7">
                  <c:v>8.7000000000000011</c:v>
                </c:pt>
                <c:pt idx="8">
                  <c:v>8.8000000000000007</c:v>
                </c:pt>
                <c:pt idx="9">
                  <c:v>8.9000000000000021</c:v>
                </c:pt>
                <c:pt idx="10">
                  <c:v>9.0000000000000018</c:v>
                </c:pt>
                <c:pt idx="11">
                  <c:v>9.1</c:v>
                </c:pt>
                <c:pt idx="12">
                  <c:v>9.2000000000000011</c:v>
                </c:pt>
                <c:pt idx="13">
                  <c:v>9.3000000000000007</c:v>
                </c:pt>
                <c:pt idx="14">
                  <c:v>9.4000000000000021</c:v>
                </c:pt>
                <c:pt idx="15">
                  <c:v>9.5000000000000018</c:v>
                </c:pt>
                <c:pt idx="16">
                  <c:v>9.6</c:v>
                </c:pt>
                <c:pt idx="17">
                  <c:v>9.7000000000000011</c:v>
                </c:pt>
                <c:pt idx="18">
                  <c:v>9.7999999999999972</c:v>
                </c:pt>
                <c:pt idx="19">
                  <c:v>9.8999999999999897</c:v>
                </c:pt>
                <c:pt idx="20">
                  <c:v>9.9999999999999893</c:v>
                </c:pt>
                <c:pt idx="21">
                  <c:v>10.1</c:v>
                </c:pt>
                <c:pt idx="22">
                  <c:v>10.199999999999999</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numCache>
            </c:numRef>
          </c:xVal>
          <c:yVal>
            <c:numRef>
              <c:f>'VG PNL'!$C$4:$C$44</c:f>
              <c:numCache>
                <c:formatCode>General</c:formatCode>
                <c:ptCount val="41"/>
                <c:pt idx="0">
                  <c:v>0.6</c:v>
                </c:pt>
                <c:pt idx="1">
                  <c:v>0.54149999999999998</c:v>
                </c:pt>
                <c:pt idx="2">
                  <c:v>0.48599999999999999</c:v>
                </c:pt>
                <c:pt idx="3">
                  <c:v>0.433500000000001</c:v>
                </c:pt>
                <c:pt idx="4">
                  <c:v>0.38400000000000101</c:v>
                </c:pt>
                <c:pt idx="5">
                  <c:v>0.33750000000000102</c:v>
                </c:pt>
                <c:pt idx="6">
                  <c:v>0.29400000000000098</c:v>
                </c:pt>
                <c:pt idx="7">
                  <c:v>0.253500000000001</c:v>
                </c:pt>
                <c:pt idx="8">
                  <c:v>0.216000000000001</c:v>
                </c:pt>
                <c:pt idx="9">
                  <c:v>0.18150000000000099</c:v>
                </c:pt>
                <c:pt idx="10">
                  <c:v>0.15000000000000099</c:v>
                </c:pt>
                <c:pt idx="11">
                  <c:v>0.121500000000001</c:v>
                </c:pt>
                <c:pt idx="12">
                  <c:v>9.6000000000001001E-2</c:v>
                </c:pt>
                <c:pt idx="13">
                  <c:v>7.3500000000000995E-2</c:v>
                </c:pt>
                <c:pt idx="14">
                  <c:v>5.4000000000000901E-2</c:v>
                </c:pt>
                <c:pt idx="15">
                  <c:v>3.7500000000000797E-2</c:v>
                </c:pt>
                <c:pt idx="16">
                  <c:v>2.4000000000000701E-2</c:v>
                </c:pt>
                <c:pt idx="17">
                  <c:v>1.3500000000000499E-2</c:v>
                </c:pt>
                <c:pt idx="18">
                  <c:v>6.00000000000038E-3</c:v>
                </c:pt>
                <c:pt idx="19">
                  <c:v>1.5000000000002E-3</c:v>
                </c:pt>
                <c:pt idx="20">
                  <c:v>7.5730646901217495E-30</c:v>
                </c:pt>
                <c:pt idx="21">
                  <c:v>1.4999999999997799E-3</c:v>
                </c:pt>
                <c:pt idx="22">
                  <c:v>5.99999999999953E-3</c:v>
                </c:pt>
                <c:pt idx="23">
                  <c:v>1.3499999999999301E-2</c:v>
                </c:pt>
                <c:pt idx="24">
                  <c:v>2.3999999999999001E-2</c:v>
                </c:pt>
                <c:pt idx="25">
                  <c:v>3.7499999999998701E-2</c:v>
                </c:pt>
                <c:pt idx="26">
                  <c:v>5.3999999999998299E-2</c:v>
                </c:pt>
                <c:pt idx="27">
                  <c:v>7.3499999999997997E-2</c:v>
                </c:pt>
                <c:pt idx="28">
                  <c:v>9.5999999999997601E-2</c:v>
                </c:pt>
                <c:pt idx="29">
                  <c:v>0.121499999999997</c:v>
                </c:pt>
                <c:pt idx="30">
                  <c:v>0.149999999999997</c:v>
                </c:pt>
                <c:pt idx="31">
                  <c:v>0.181499999999996</c:v>
                </c:pt>
                <c:pt idx="32">
                  <c:v>0.215999999999996</c:v>
                </c:pt>
                <c:pt idx="33">
                  <c:v>0.25349999999999501</c:v>
                </c:pt>
                <c:pt idx="34">
                  <c:v>0.29399999999999499</c:v>
                </c:pt>
                <c:pt idx="35">
                  <c:v>0.33749999999999403</c:v>
                </c:pt>
                <c:pt idx="36">
                  <c:v>0.38399999999999401</c:v>
                </c:pt>
                <c:pt idx="37">
                  <c:v>0.433499999999993</c:v>
                </c:pt>
                <c:pt idx="38">
                  <c:v>0.48599999999999299</c:v>
                </c:pt>
                <c:pt idx="39">
                  <c:v>0.54149999999999199</c:v>
                </c:pt>
                <c:pt idx="40">
                  <c:v>0.59999999999999098</c:v>
                </c:pt>
              </c:numCache>
            </c:numRef>
          </c:yVal>
          <c:smooth val="1"/>
          <c:extLst>
            <c:ext xmlns:c16="http://schemas.microsoft.com/office/drawing/2014/chart" uri="{C3380CC4-5D6E-409C-BE32-E72D297353CC}">
              <c16:uniqueId val="{00000001-F1E1-45E1-8460-2B9D33E86DAB}"/>
            </c:ext>
          </c:extLst>
        </c:ser>
        <c:dLbls>
          <c:showLegendKey val="0"/>
          <c:showVal val="0"/>
          <c:showCatName val="0"/>
          <c:showSerName val="0"/>
          <c:showPercent val="0"/>
          <c:showBubbleSize val="0"/>
        </c:dLbls>
        <c:axId val="2141604664"/>
        <c:axId val="-2142946408"/>
      </c:scatterChart>
      <c:valAx>
        <c:axId val="2141604664"/>
        <c:scaling>
          <c:orientation val="minMax"/>
          <c:max val="12"/>
          <c:min val="8"/>
        </c:scaling>
        <c:delete val="0"/>
        <c:axPos val="b"/>
        <c:title>
          <c:tx>
            <c:rich>
              <a:bodyPr/>
              <a:lstStyle/>
              <a:p>
                <a:pPr>
                  <a:defRPr/>
                </a:pPr>
                <a:r>
                  <a:rPr lang="en-US"/>
                  <a:t>Volatility (%)</a:t>
                </a:r>
              </a:p>
            </c:rich>
          </c:tx>
          <c:overlay val="0"/>
        </c:title>
        <c:numFmt formatCode="General" sourceLinked="1"/>
        <c:majorTickMark val="out"/>
        <c:minorTickMark val="none"/>
        <c:tickLblPos val="nextTo"/>
        <c:crossAx val="-2142946408"/>
        <c:crosses val="autoZero"/>
        <c:crossBetween val="midCat"/>
      </c:valAx>
      <c:valAx>
        <c:axId val="-2142946408"/>
        <c:scaling>
          <c:orientation val="minMax"/>
        </c:scaling>
        <c:delete val="0"/>
        <c:axPos val="l"/>
        <c:majorGridlines/>
        <c:title>
          <c:tx>
            <c:rich>
              <a:bodyPr rot="-5400000" vert="horz"/>
              <a:lstStyle/>
              <a:p>
                <a:pPr>
                  <a:defRPr/>
                </a:pPr>
                <a:r>
                  <a:rPr lang="en-US"/>
                  <a:t>PN L Due to Volatility</a:t>
                </a:r>
                <a:r>
                  <a:rPr lang="en-US" baseline="0"/>
                  <a:t> Move ($)</a:t>
                </a:r>
                <a:endParaRPr lang="en-US"/>
              </a:p>
            </c:rich>
          </c:tx>
          <c:overlay val="0"/>
        </c:title>
        <c:numFmt formatCode="General" sourceLinked="1"/>
        <c:majorTickMark val="out"/>
        <c:minorTickMark val="none"/>
        <c:tickLblPos val="nextTo"/>
        <c:crossAx val="2141604664"/>
        <c:crosses val="autoZero"/>
        <c:crossBetween val="midCat"/>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Vega DSpot vs</a:t>
            </a:r>
            <a:r>
              <a:rPr lang="en-US" baseline="0"/>
              <a:t> Strike for Vanilla Options</a:t>
            </a:r>
            <a:endParaRPr lang="en-US"/>
          </a:p>
        </c:rich>
      </c:tx>
      <c:overlay val="0"/>
    </c:title>
    <c:autoTitleDeleted val="0"/>
    <c:plotArea>
      <c:layout/>
      <c:scatterChart>
        <c:scatterStyle val="smoothMarker"/>
        <c:varyColors val="0"/>
        <c:ser>
          <c:idx val="0"/>
          <c:order val="0"/>
          <c:tx>
            <c:strRef>
              <c:f>'Vega DSpot'!$B$2</c:f>
              <c:strCache>
                <c:ptCount val="1"/>
                <c:pt idx="0">
                  <c:v>Vega Dspot</c:v>
                </c:pt>
              </c:strCache>
            </c:strRef>
          </c:tx>
          <c:spPr>
            <a:ln>
              <a:solidFill>
                <a:srgbClr val="3366FF"/>
              </a:solidFill>
            </a:ln>
          </c:spPr>
          <c:marker>
            <c:symbol val="none"/>
          </c:marker>
          <c:xVal>
            <c:numRef>
              <c:f>'Vega DSpot'!$A$3:$A$102</c:f>
              <c:numCache>
                <c:formatCode>General</c:formatCode>
                <c:ptCount val="100"/>
                <c:pt idx="0">
                  <c:v>0.753638316443764</c:v>
                </c:pt>
                <c:pt idx="1">
                  <c:v>0.75942880255186096</c:v>
                </c:pt>
                <c:pt idx="2">
                  <c:v>0.76521928865995803</c:v>
                </c:pt>
                <c:pt idx="3">
                  <c:v>0.77100977476805499</c:v>
                </c:pt>
                <c:pt idx="4">
                  <c:v>0.77680026087615095</c:v>
                </c:pt>
                <c:pt idx="5">
                  <c:v>0.78259074698424802</c:v>
                </c:pt>
                <c:pt idx="6">
                  <c:v>0.78838123309234498</c:v>
                </c:pt>
                <c:pt idx="7">
                  <c:v>0.79417171920044205</c:v>
                </c:pt>
                <c:pt idx="8">
                  <c:v>0.79996220530853801</c:v>
                </c:pt>
                <c:pt idx="9">
                  <c:v>0.80575269141663497</c:v>
                </c:pt>
                <c:pt idx="10">
                  <c:v>0.81154317752473204</c:v>
                </c:pt>
                <c:pt idx="11">
                  <c:v>0.817333663632829</c:v>
                </c:pt>
                <c:pt idx="12">
                  <c:v>0.82312414974092496</c:v>
                </c:pt>
                <c:pt idx="13">
                  <c:v>0.82891463584902203</c:v>
                </c:pt>
                <c:pt idx="14">
                  <c:v>0.83470512195711899</c:v>
                </c:pt>
                <c:pt idx="15">
                  <c:v>0.84049560806521595</c:v>
                </c:pt>
                <c:pt idx="16">
                  <c:v>0.84628609417331202</c:v>
                </c:pt>
                <c:pt idx="17">
                  <c:v>0.85207658028140898</c:v>
                </c:pt>
                <c:pt idx="18">
                  <c:v>0.85786706638950605</c:v>
                </c:pt>
                <c:pt idx="19">
                  <c:v>0.86365755249760301</c:v>
                </c:pt>
                <c:pt idx="20">
                  <c:v>0.86944803860569997</c:v>
                </c:pt>
                <c:pt idx="21">
                  <c:v>0.87523852471379604</c:v>
                </c:pt>
                <c:pt idx="22">
                  <c:v>0.881029010821893</c:v>
                </c:pt>
                <c:pt idx="23">
                  <c:v>0.88681949692998996</c:v>
                </c:pt>
                <c:pt idx="24">
                  <c:v>0.89260998303808703</c:v>
                </c:pt>
                <c:pt idx="25">
                  <c:v>0.89840046914618299</c:v>
                </c:pt>
                <c:pt idx="26">
                  <c:v>0.90419095525427995</c:v>
                </c:pt>
                <c:pt idx="27">
                  <c:v>0.90998144136237702</c:v>
                </c:pt>
                <c:pt idx="28">
                  <c:v>0.91577192747047398</c:v>
                </c:pt>
                <c:pt idx="29">
                  <c:v>0.92156241357857005</c:v>
                </c:pt>
                <c:pt idx="30">
                  <c:v>0.92735289968666701</c:v>
                </c:pt>
                <c:pt idx="31">
                  <c:v>0.93314338579476397</c:v>
                </c:pt>
                <c:pt idx="32">
                  <c:v>0.93893387190286104</c:v>
                </c:pt>
                <c:pt idx="33">
                  <c:v>0.944724358010957</c:v>
                </c:pt>
                <c:pt idx="34">
                  <c:v>0.95051484411905396</c:v>
                </c:pt>
                <c:pt idx="35">
                  <c:v>0.95630533022715103</c:v>
                </c:pt>
                <c:pt idx="36">
                  <c:v>0.96209581633524799</c:v>
                </c:pt>
                <c:pt idx="37">
                  <c:v>0.96788630244334395</c:v>
                </c:pt>
                <c:pt idx="38">
                  <c:v>0.97367678855144102</c:v>
                </c:pt>
                <c:pt idx="39">
                  <c:v>0.97946727465953798</c:v>
                </c:pt>
                <c:pt idx="40">
                  <c:v>0.98525776076763505</c:v>
                </c:pt>
                <c:pt idx="41">
                  <c:v>0.99104824687573101</c:v>
                </c:pt>
                <c:pt idx="42">
                  <c:v>0.99683873298382797</c:v>
                </c:pt>
                <c:pt idx="43">
                  <c:v>1.0026292190919199</c:v>
                </c:pt>
                <c:pt idx="44">
                  <c:v>1.0084197052000199</c:v>
                </c:pt>
                <c:pt idx="45">
                  <c:v>1.0142101913081101</c:v>
                </c:pt>
                <c:pt idx="46">
                  <c:v>1.02000067741621</c:v>
                </c:pt>
                <c:pt idx="47">
                  <c:v>1.02579116352431</c:v>
                </c:pt>
                <c:pt idx="48">
                  <c:v>1.0315816496324</c:v>
                </c:pt>
                <c:pt idx="49">
                  <c:v>1.0373721357404999</c:v>
                </c:pt>
                <c:pt idx="50">
                  <c:v>1.0431626218486001</c:v>
                </c:pt>
                <c:pt idx="51">
                  <c:v>1.0489531079566901</c:v>
                </c:pt>
                <c:pt idx="52">
                  <c:v>1.05474359406479</c:v>
                </c:pt>
                <c:pt idx="53">
                  <c:v>1.06053408017289</c:v>
                </c:pt>
                <c:pt idx="54">
                  <c:v>1.0663245662809799</c:v>
                </c:pt>
                <c:pt idx="55">
                  <c:v>1.0721150523890799</c:v>
                </c:pt>
                <c:pt idx="56">
                  <c:v>1.0779055384971801</c:v>
                </c:pt>
                <c:pt idx="57">
                  <c:v>1.08369602460528</c:v>
                </c:pt>
                <c:pt idx="58">
                  <c:v>1.08948651071337</c:v>
                </c:pt>
                <c:pt idx="59">
                  <c:v>1.09527699682147</c:v>
                </c:pt>
                <c:pt idx="60">
                  <c:v>1.1010674829295699</c:v>
                </c:pt>
                <c:pt idx="61">
                  <c:v>1.1068579690376601</c:v>
                </c:pt>
                <c:pt idx="62">
                  <c:v>1.1126484551457601</c:v>
                </c:pt>
                <c:pt idx="63">
                  <c:v>1.11843894125386</c:v>
                </c:pt>
                <c:pt idx="64">
                  <c:v>1.12422942736195</c:v>
                </c:pt>
                <c:pt idx="65">
                  <c:v>1.1300199134700499</c:v>
                </c:pt>
                <c:pt idx="66">
                  <c:v>1.1358103995781501</c:v>
                </c:pt>
                <c:pt idx="67">
                  <c:v>1.1416008856862401</c:v>
                </c:pt>
                <c:pt idx="68">
                  <c:v>1.14739137179434</c:v>
                </c:pt>
                <c:pt idx="69">
                  <c:v>1.15318185790244</c:v>
                </c:pt>
                <c:pt idx="70">
                  <c:v>1.15897234401053</c:v>
                </c:pt>
                <c:pt idx="71">
                  <c:v>1.1647628301186299</c:v>
                </c:pt>
                <c:pt idx="72">
                  <c:v>1.1705533162267301</c:v>
                </c:pt>
                <c:pt idx="73">
                  <c:v>1.1763438023348201</c:v>
                </c:pt>
                <c:pt idx="74">
                  <c:v>1.18213428844292</c:v>
                </c:pt>
                <c:pt idx="75">
                  <c:v>1.18792477455102</c:v>
                </c:pt>
                <c:pt idx="76">
                  <c:v>1.1937152606591099</c:v>
                </c:pt>
                <c:pt idx="77">
                  <c:v>1.1995057467672099</c:v>
                </c:pt>
                <c:pt idx="78">
                  <c:v>1.2052962328753101</c:v>
                </c:pt>
                <c:pt idx="79">
                  <c:v>1.2110867189834</c:v>
                </c:pt>
                <c:pt idx="80">
                  <c:v>1.2168772050915</c:v>
                </c:pt>
                <c:pt idx="81">
                  <c:v>1.2226676911995999</c:v>
                </c:pt>
                <c:pt idx="82">
                  <c:v>1.2284581773076899</c:v>
                </c:pt>
                <c:pt idx="83">
                  <c:v>1.2342486634157901</c:v>
                </c:pt>
                <c:pt idx="84">
                  <c:v>1.24003914952389</c:v>
                </c:pt>
                <c:pt idx="85">
                  <c:v>1.24582963563198</c:v>
                </c:pt>
                <c:pt idx="86">
                  <c:v>1.25162012174008</c:v>
                </c:pt>
                <c:pt idx="87">
                  <c:v>1.2574106078481799</c:v>
                </c:pt>
                <c:pt idx="88">
                  <c:v>1.2632010939562699</c:v>
                </c:pt>
                <c:pt idx="89">
                  <c:v>1.2689915800643701</c:v>
                </c:pt>
                <c:pt idx="90">
                  <c:v>1.27478206617247</c:v>
                </c:pt>
                <c:pt idx="91">
                  <c:v>1.28057255228057</c:v>
                </c:pt>
                <c:pt idx="92">
                  <c:v>1.28636303838866</c:v>
                </c:pt>
                <c:pt idx="93">
                  <c:v>1.2921535244967599</c:v>
                </c:pt>
                <c:pt idx="94">
                  <c:v>1.2979440106048601</c:v>
                </c:pt>
                <c:pt idx="95">
                  <c:v>1.3037344967129501</c:v>
                </c:pt>
                <c:pt idx="96">
                  <c:v>1.30952498282105</c:v>
                </c:pt>
                <c:pt idx="97">
                  <c:v>1.31531546892915</c:v>
                </c:pt>
                <c:pt idx="98">
                  <c:v>1.3211059550372399</c:v>
                </c:pt>
                <c:pt idx="99">
                  <c:v>1.3268964411453401</c:v>
                </c:pt>
              </c:numCache>
            </c:numRef>
          </c:xVal>
          <c:yVal>
            <c:numRef>
              <c:f>'Vega DSpot'!$B$3:$B$102</c:f>
              <c:numCache>
                <c:formatCode>General</c:formatCode>
                <c:ptCount val="100"/>
                <c:pt idx="0">
                  <c:v>-4.6033128081545503E-3</c:v>
                </c:pt>
                <c:pt idx="1">
                  <c:v>-6.8897768586477903E-3</c:v>
                </c:pt>
                <c:pt idx="2">
                  <c:v>-1.0154077427487701E-2</c:v>
                </c:pt>
                <c:pt idx="3">
                  <c:v>-1.4740030575799101E-2</c:v>
                </c:pt>
                <c:pt idx="4">
                  <c:v>-2.1081244798831399E-2</c:v>
                </c:pt>
                <c:pt idx="5">
                  <c:v>-2.97130228354264E-2</c:v>
                </c:pt>
                <c:pt idx="6">
                  <c:v>-4.1281769952010397E-2</c:v>
                </c:pt>
                <c:pt idx="7">
                  <c:v>-5.6550208820359202E-2</c:v>
                </c:pt>
                <c:pt idx="8">
                  <c:v>-7.6396491209887701E-2</c:v>
                </c:pt>
                <c:pt idx="9">
                  <c:v>-0.10180521199987499</c:v>
                </c:pt>
                <c:pt idx="10">
                  <c:v>-0.13384841871346201</c:v>
                </c:pt>
                <c:pt idx="11">
                  <c:v>-0.17365500962302899</c:v>
                </c:pt>
                <c:pt idx="12">
                  <c:v>-0.22236745065493799</c:v>
                </c:pt>
                <c:pt idx="13">
                  <c:v>-0.28108551974292401</c:v>
                </c:pt>
                <c:pt idx="14">
                  <c:v>-0.35079778421716301</c:v>
                </c:pt>
                <c:pt idx="15">
                  <c:v>-0.43230268001974698</c:v>
                </c:pt>
                <c:pt idx="16">
                  <c:v>-0.52612230969499196</c:v>
                </c:pt>
                <c:pt idx="17">
                  <c:v>-0.63241330299177201</c:v>
                </c:pt>
                <c:pt idx="18">
                  <c:v>-0.75088016658094203</c:v>
                </c:pt>
                <c:pt idx="19">
                  <c:v>-0.88069735970001595</c:v>
                </c:pt>
                <c:pt idx="20">
                  <c:v>-1.02044675063937</c:v>
                </c:pt>
                <c:pt idx="21">
                  <c:v>-1.16807703828734</c:v>
                </c:pt>
                <c:pt idx="22">
                  <c:v>-1.32089110312733</c:v>
                </c:pt>
                <c:pt idx="23">
                  <c:v>-1.47556607018581</c:v>
                </c:pt>
                <c:pt idx="24">
                  <c:v>-1.6282091627242701</c:v>
                </c:pt>
                <c:pt idx="25">
                  <c:v>-1.77445029460786</c:v>
                </c:pt>
                <c:pt idx="26">
                  <c:v>-1.9095699343407699</c:v>
                </c:pt>
                <c:pt idx="27">
                  <c:v>-2.028658255588049</c:v>
                </c:pt>
                <c:pt idx="28">
                  <c:v>-2.1267991704475899</c:v>
                </c:pt>
                <c:pt idx="29">
                  <c:v>-2.1992707277965202</c:v>
                </c:pt>
                <c:pt idx="30">
                  <c:v>-2.24175173842516</c:v>
                </c:pt>
                <c:pt idx="31">
                  <c:v>-2.2505235132594299</c:v>
                </c:pt>
                <c:pt idx="32">
                  <c:v>-2.2226553719704998</c:v>
                </c:pt>
                <c:pt idx="33">
                  <c:v>-2.156163135501179</c:v>
                </c:pt>
                <c:pt idx="34">
                  <c:v>-2.0501311310752701</c:v>
                </c:pt>
                <c:pt idx="35">
                  <c:v>-1.90479022107753</c:v>
                </c:pt>
                <c:pt idx="36">
                  <c:v>-1.72154687286429</c:v>
                </c:pt>
                <c:pt idx="37">
                  <c:v>-1.5029611278408099</c:v>
                </c:pt>
                <c:pt idx="38">
                  <c:v>-1.2526742945567699</c:v>
                </c:pt>
                <c:pt idx="39">
                  <c:v>-0.9752900659582</c:v>
                </c:pt>
                <c:pt idx="40">
                  <c:v>-0.67621534367040503</c:v>
                </c:pt>
                <c:pt idx="41">
                  <c:v>-0.36146916976759202</c:v>
                </c:pt>
                <c:pt idx="42">
                  <c:v>-3.7469690757629903E-2</c:v>
                </c:pt>
                <c:pt idx="43">
                  <c:v>0.28919006864358499</c:v>
                </c:pt>
                <c:pt idx="44">
                  <c:v>0.61196668539764598</c:v>
                </c:pt>
                <c:pt idx="45">
                  <c:v>0.92458064073985802</c:v>
                </c:pt>
                <c:pt idx="46">
                  <c:v>1.22121110864459</c:v>
                </c:pt>
                <c:pt idx="47">
                  <c:v>1.4966634633239899</c:v>
                </c:pt>
                <c:pt idx="48">
                  <c:v>1.7465036475050599</c:v>
                </c:pt>
                <c:pt idx="49">
                  <c:v>1.96715564114796</c:v>
                </c:pt>
                <c:pt idx="50">
                  <c:v>2.1559604087943698</c:v>
                </c:pt>
                <c:pt idx="51">
                  <c:v>2.3111967460857898</c:v>
                </c:pt>
                <c:pt idx="52">
                  <c:v>2.43206627556197</c:v>
                </c:pt>
                <c:pt idx="53">
                  <c:v>2.518646369387699</c:v>
                </c:pt>
                <c:pt idx="54">
                  <c:v>2.57181594272945</c:v>
                </c:pt>
                <c:pt idx="55">
                  <c:v>2.5931598373792002</c:v>
                </c:pt>
                <c:pt idx="56">
                  <c:v>2.5848579014080202</c:v>
                </c:pt>
                <c:pt idx="57">
                  <c:v>2.5495648921942902</c:v>
                </c:pt>
                <c:pt idx="58">
                  <c:v>2.4902870322059099</c:v>
                </c:pt>
                <c:pt idx="59">
                  <c:v>2.4102604885879702</c:v>
                </c:pt>
                <c:pt idx="60">
                  <c:v>2.3128362957298858</c:v>
                </c:pt>
                <c:pt idx="61">
                  <c:v>2.2013753636337889</c:v>
                </c:pt>
                <c:pt idx="62">
                  <c:v>2.07915628067517</c:v>
                </c:pt>
                <c:pt idx="63">
                  <c:v>1.94929768661838</c:v>
                </c:pt>
                <c:pt idx="64">
                  <c:v>1.81469611095247</c:v>
                </c:pt>
                <c:pt idx="65">
                  <c:v>1.6779793817111399</c:v>
                </c:pt>
                <c:pt idx="66">
                  <c:v>1.54147503810216</c:v>
                </c:pt>
                <c:pt idx="67">
                  <c:v>1.4071926424667001</c:v>
                </c:pt>
                <c:pt idx="68">
                  <c:v>1.2768184886056899</c:v>
                </c:pt>
                <c:pt idx="69">
                  <c:v>1.1517209409749001</c:v>
                </c:pt>
                <c:pt idx="70">
                  <c:v>1.0329645021535001</c:v>
                </c:pt>
                <c:pt idx="71">
                  <c:v>0.92133067886928099</c:v>
                </c:pt>
                <c:pt idx="72">
                  <c:v>0.81734378092718496</c:v>
                </c:pt>
                <c:pt idx="73">
                  <c:v>0.72129992270467802</c:v>
                </c:pt>
                <c:pt idx="74">
                  <c:v>0.63329768318909296</c:v>
                </c:pt>
                <c:pt idx="75">
                  <c:v>0.55326909914957201</c:v>
                </c:pt>
                <c:pt idx="76">
                  <c:v>0.48100990006425498</c:v>
                </c:pt>
                <c:pt idx="77">
                  <c:v>0.41620812869120899</c:v>
                </c:pt>
                <c:pt idx="78">
                  <c:v>0.35847051633855398</c:v>
                </c:pt>
                <c:pt idx="79">
                  <c:v>0.30734618851200401</c:v>
                </c:pt>
                <c:pt idx="80">
                  <c:v>0.26234745891424099</c:v>
                </c:pt>
                <c:pt idx="81">
                  <c:v>0.22296762458759001</c:v>
                </c:pt>
                <c:pt idx="82">
                  <c:v>0.18869580103913999</c:v>
                </c:pt>
                <c:pt idx="83">
                  <c:v>0.159028934064086</c:v>
                </c:pt>
                <c:pt idx="84">
                  <c:v>0.13348119643941</c:v>
                </c:pt>
                <c:pt idx="85">
                  <c:v>0.11159102536222899</c:v>
                </c:pt>
                <c:pt idx="86">
                  <c:v>9.2926083704793605E-2</c:v>
                </c:pt>
                <c:pt idx="87">
                  <c:v>7.7086438273404403E-2</c:v>
                </c:pt>
                <c:pt idx="88">
                  <c:v>6.3706244776737905E-2</c:v>
                </c:pt>
                <c:pt idx="89">
                  <c:v>5.2454215417164302E-2</c:v>
                </c:pt>
                <c:pt idx="90">
                  <c:v>4.3033123905897801E-2</c:v>
                </c:pt>
                <c:pt idx="91">
                  <c:v>3.5178576881584697E-2</c:v>
                </c:pt>
                <c:pt idx="92">
                  <c:v>2.86572523809961E-2</c:v>
                </c:pt>
                <c:pt idx="93">
                  <c:v>2.3264776940986599E-2</c:v>
                </c:pt>
                <c:pt idx="94">
                  <c:v>1.8823384470512801E-2</c:v>
                </c:pt>
                <c:pt idx="95">
                  <c:v>1.51794732259849E-2</c:v>
                </c:pt>
                <c:pt idx="96">
                  <c:v>1.2201152722213299E-2</c:v>
                </c:pt>
                <c:pt idx="97">
                  <c:v>9.7758506240646793E-3</c:v>
                </c:pt>
                <c:pt idx="98">
                  <c:v>7.8080307687519801E-3</c:v>
                </c:pt>
                <c:pt idx="99">
                  <c:v>6.2170574783440603E-3</c:v>
                </c:pt>
              </c:numCache>
            </c:numRef>
          </c:yVal>
          <c:smooth val="1"/>
          <c:extLst>
            <c:ext xmlns:c16="http://schemas.microsoft.com/office/drawing/2014/chart" uri="{C3380CC4-5D6E-409C-BE32-E72D297353CC}">
              <c16:uniqueId val="{00000000-DA49-4AC3-80BB-D856C5C5CAC7}"/>
            </c:ext>
          </c:extLst>
        </c:ser>
        <c:dLbls>
          <c:showLegendKey val="0"/>
          <c:showVal val="0"/>
          <c:showCatName val="0"/>
          <c:showSerName val="0"/>
          <c:showPercent val="0"/>
          <c:showBubbleSize val="0"/>
        </c:dLbls>
        <c:axId val="-2147177400"/>
        <c:axId val="2141154264"/>
      </c:scatterChart>
      <c:valAx>
        <c:axId val="-2147177400"/>
        <c:scaling>
          <c:orientation val="minMax"/>
          <c:min val="0.7"/>
        </c:scaling>
        <c:delete val="0"/>
        <c:axPos val="b"/>
        <c:title>
          <c:tx>
            <c:rich>
              <a:bodyPr/>
              <a:lstStyle/>
              <a:p>
                <a:pPr>
                  <a:defRPr/>
                </a:pPr>
                <a:r>
                  <a:rPr lang="en-US"/>
                  <a:t>Option</a:t>
                </a:r>
                <a:r>
                  <a:rPr lang="en-US" baseline="0"/>
                  <a:t> Strike (ATM=1)</a:t>
                </a:r>
                <a:endParaRPr lang="en-US"/>
              </a:p>
            </c:rich>
          </c:tx>
          <c:overlay val="0"/>
        </c:title>
        <c:numFmt formatCode="General" sourceLinked="1"/>
        <c:majorTickMark val="out"/>
        <c:minorTickMark val="none"/>
        <c:tickLblPos val="nextTo"/>
        <c:crossAx val="2141154264"/>
        <c:crosses val="autoZero"/>
        <c:crossBetween val="midCat"/>
      </c:valAx>
      <c:valAx>
        <c:axId val="2141154264"/>
        <c:scaling>
          <c:orientation val="minMax"/>
        </c:scaling>
        <c:delete val="0"/>
        <c:axPos val="l"/>
        <c:majorGridlines/>
        <c:title>
          <c:tx>
            <c:rich>
              <a:bodyPr rot="-5400000" vert="horz"/>
              <a:lstStyle/>
              <a:p>
                <a:pPr>
                  <a:defRPr/>
                </a:pPr>
                <a:r>
                  <a:rPr lang="en-US"/>
                  <a:t>Vega</a:t>
                </a:r>
                <a:r>
                  <a:rPr lang="en-US" baseline="0"/>
                  <a:t> DSpot</a:t>
                </a:r>
                <a:endParaRPr lang="en-US"/>
              </a:p>
            </c:rich>
          </c:tx>
          <c:overlay val="0"/>
        </c:title>
        <c:numFmt formatCode="General" sourceLinked="1"/>
        <c:majorTickMark val="out"/>
        <c:minorTickMark val="none"/>
        <c:tickLblPos val="nextTo"/>
        <c:crossAx val="-2147177400"/>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Implied Volatility vs Strike Under a Sticky Delta Model (Spot up</a:t>
            </a:r>
            <a:r>
              <a:rPr lang="en-US" baseline="0"/>
              <a:t> 5%)</a:t>
            </a:r>
            <a:endParaRPr lang="en-US"/>
          </a:p>
        </c:rich>
      </c:tx>
      <c:overlay val="0"/>
    </c:title>
    <c:autoTitleDeleted val="0"/>
    <c:plotArea>
      <c:layout/>
      <c:scatterChart>
        <c:scatterStyle val="smoothMarker"/>
        <c:varyColors val="0"/>
        <c:ser>
          <c:idx val="0"/>
          <c:order val="0"/>
          <c:tx>
            <c:v>Vol (Spot=1)</c:v>
          </c:tx>
          <c:spPr>
            <a:ln>
              <a:solidFill>
                <a:srgbClr val="0000FF"/>
              </a:solidFill>
            </a:ln>
          </c:spPr>
          <c:marker>
            <c:symbol val="none"/>
          </c:marker>
          <c:xVal>
            <c:numRef>
              <c:f>'Implied Vol vs Spot'!$A$5:$A$50</c:f>
              <c:numCache>
                <c:formatCode>General</c:formatCode>
                <c:ptCount val="46"/>
                <c:pt idx="0">
                  <c:v>0.8</c:v>
                </c:pt>
                <c:pt idx="1">
                  <c:v>0.81</c:v>
                </c:pt>
                <c:pt idx="2">
                  <c:v>0.82</c:v>
                </c:pt>
                <c:pt idx="3">
                  <c:v>0.83</c:v>
                </c:pt>
                <c:pt idx="4">
                  <c:v>0.84</c:v>
                </c:pt>
                <c:pt idx="5">
                  <c:v>0.85</c:v>
                </c:pt>
                <c:pt idx="6">
                  <c:v>0.86</c:v>
                </c:pt>
                <c:pt idx="7">
                  <c:v>0.87</c:v>
                </c:pt>
                <c:pt idx="8">
                  <c:v>0.88</c:v>
                </c:pt>
                <c:pt idx="9">
                  <c:v>0.89</c:v>
                </c:pt>
                <c:pt idx="10">
                  <c:v>0.9</c:v>
                </c:pt>
                <c:pt idx="11">
                  <c:v>0.91</c:v>
                </c:pt>
                <c:pt idx="12">
                  <c:v>0.92</c:v>
                </c:pt>
                <c:pt idx="13">
                  <c:v>0.93</c:v>
                </c:pt>
                <c:pt idx="14">
                  <c:v>0.94</c:v>
                </c:pt>
                <c:pt idx="15">
                  <c:v>0.95</c:v>
                </c:pt>
                <c:pt idx="16">
                  <c:v>0.96</c:v>
                </c:pt>
                <c:pt idx="17">
                  <c:v>0.97</c:v>
                </c:pt>
                <c:pt idx="18">
                  <c:v>0.98</c:v>
                </c:pt>
                <c:pt idx="19">
                  <c:v>0.99</c:v>
                </c:pt>
                <c:pt idx="20">
                  <c:v>1</c:v>
                </c:pt>
                <c:pt idx="21">
                  <c:v>1.01</c:v>
                </c:pt>
                <c:pt idx="22">
                  <c:v>1.02</c:v>
                </c:pt>
                <c:pt idx="23">
                  <c:v>1.03</c:v>
                </c:pt>
                <c:pt idx="24">
                  <c:v>1.04</c:v>
                </c:pt>
                <c:pt idx="25">
                  <c:v>1.05</c:v>
                </c:pt>
                <c:pt idx="26">
                  <c:v>1.06</c:v>
                </c:pt>
                <c:pt idx="27">
                  <c:v>1.07</c:v>
                </c:pt>
                <c:pt idx="28">
                  <c:v>1.08</c:v>
                </c:pt>
                <c:pt idx="29">
                  <c:v>1.0900000000000001</c:v>
                </c:pt>
                <c:pt idx="30">
                  <c:v>1.1000000000000001</c:v>
                </c:pt>
                <c:pt idx="31">
                  <c:v>1.1100000000000001</c:v>
                </c:pt>
                <c:pt idx="32">
                  <c:v>1.1200000000000001</c:v>
                </c:pt>
                <c:pt idx="33">
                  <c:v>1.1299999999999999</c:v>
                </c:pt>
                <c:pt idx="34">
                  <c:v>1.1399999999999999</c:v>
                </c:pt>
                <c:pt idx="35">
                  <c:v>1.1499999999999999</c:v>
                </c:pt>
                <c:pt idx="36">
                  <c:v>1.1599999999999999</c:v>
                </c:pt>
                <c:pt idx="37">
                  <c:v>1.17</c:v>
                </c:pt>
                <c:pt idx="38">
                  <c:v>1.18</c:v>
                </c:pt>
                <c:pt idx="39">
                  <c:v>1.19</c:v>
                </c:pt>
                <c:pt idx="40">
                  <c:v>1.2</c:v>
                </c:pt>
                <c:pt idx="41">
                  <c:v>1.21</c:v>
                </c:pt>
                <c:pt idx="42">
                  <c:v>1.22</c:v>
                </c:pt>
                <c:pt idx="43">
                  <c:v>1.23</c:v>
                </c:pt>
                <c:pt idx="44">
                  <c:v>1.24</c:v>
                </c:pt>
                <c:pt idx="45">
                  <c:v>1.25</c:v>
                </c:pt>
              </c:numCache>
            </c:numRef>
          </c:xVal>
          <c:yVal>
            <c:numRef>
              <c:f>'Implied Vol vs Spot'!$D$5:$D$50</c:f>
              <c:numCache>
                <c:formatCode>General</c:formatCode>
                <c:ptCount val="46"/>
                <c:pt idx="0">
                  <c:v>8.7329967337187397E-2</c:v>
                </c:pt>
                <c:pt idx="1">
                  <c:v>8.6831176629005205E-2</c:v>
                </c:pt>
                <c:pt idx="2">
                  <c:v>8.6285977796721994E-2</c:v>
                </c:pt>
                <c:pt idx="3">
                  <c:v>8.5694206780954699E-2</c:v>
                </c:pt>
                <c:pt idx="4">
                  <c:v>8.50562139239497E-2</c:v>
                </c:pt>
                <c:pt idx="5">
                  <c:v>8.4372870999631394E-2</c:v>
                </c:pt>
                <c:pt idx="6">
                  <c:v>8.3645566528299894E-2</c:v>
                </c:pt>
                <c:pt idx="7">
                  <c:v>8.2876189679460102E-2</c:v>
                </c:pt>
                <c:pt idx="8">
                  <c:v>8.2067103447331993E-2</c:v>
                </c:pt>
                <c:pt idx="9">
                  <c:v>8.1221108118619406E-2</c:v>
                </c:pt>
                <c:pt idx="10">
                  <c:v>8.03413963283717E-2</c:v>
                </c:pt>
                <c:pt idx="11">
                  <c:v>7.9431501208588703E-2</c:v>
                </c:pt>
                <c:pt idx="12">
                  <c:v>7.8495239271190606E-2</c:v>
                </c:pt>
                <c:pt idx="13">
                  <c:v>7.7536649731787394E-2</c:v>
                </c:pt>
                <c:pt idx="14">
                  <c:v>7.65599319767718E-2</c:v>
                </c:pt>
                <c:pt idx="15">
                  <c:v>7.5569382810181704E-2</c:v>
                </c:pt>
                <c:pt idx="16">
                  <c:v>7.4569334997495101E-2</c:v>
                </c:pt>
                <c:pt idx="17">
                  <c:v>7.3564098461626704E-2</c:v>
                </c:pt>
                <c:pt idx="18">
                  <c:v>7.2557905293265099E-2</c:v>
                </c:pt>
                <c:pt idx="19">
                  <c:v>7.1554859524820602E-2</c:v>
                </c:pt>
                <c:pt idx="20">
                  <c:v>7.0558892395553796E-2</c:v>
                </c:pt>
                <c:pt idx="21">
                  <c:v>6.9573723614775096E-2</c:v>
                </c:pt>
                <c:pt idx="22">
                  <c:v>6.8602828918772105E-2</c:v>
                </c:pt>
                <c:pt idx="23">
                  <c:v>6.7649414022100701E-2</c:v>
                </c:pt>
                <c:pt idx="24">
                  <c:v>6.6716394890099506E-2</c:v>
                </c:pt>
                <c:pt idx="25">
                  <c:v>6.5806384110288496E-2</c:v>
                </c:pt>
                <c:pt idx="26">
                  <c:v>6.4921683017439197E-2</c:v>
                </c:pt>
                <c:pt idx="27">
                  <c:v>6.4064279130911506E-2</c:v>
                </c:pt>
                <c:pt idx="28">
                  <c:v>6.3235848392546798E-2</c:v>
                </c:pt>
                <c:pt idx="29">
                  <c:v>6.2437761647287301E-2</c:v>
                </c:pt>
                <c:pt idx="30">
                  <c:v>6.1671094784396203E-2</c:v>
                </c:pt>
                <c:pt idx="31">
                  <c:v>6.0936641951909801E-2</c:v>
                </c:pt>
                <c:pt idx="32">
                  <c:v>6.0234931267768403E-2</c:v>
                </c:pt>
                <c:pt idx="33">
                  <c:v>5.95662424749209E-2</c:v>
                </c:pt>
                <c:pt idx="34">
                  <c:v>5.8930626021654303E-2</c:v>
                </c:pt>
                <c:pt idx="35">
                  <c:v>5.8327923089730699E-2</c:v>
                </c:pt>
                <c:pt idx="36">
                  <c:v>5.7757786139176703E-2</c:v>
                </c:pt>
                <c:pt idx="37">
                  <c:v>5.7219699587620403E-2</c:v>
                </c:pt>
                <c:pt idx="38">
                  <c:v>5.6713000292095403E-2</c:v>
                </c:pt>
                <c:pt idx="39">
                  <c:v>5.6236897550751702E-2</c:v>
                </c:pt>
                <c:pt idx="40">
                  <c:v>5.5790492389746101E-2</c:v>
                </c:pt>
                <c:pt idx="41">
                  <c:v>5.5372795945850303E-2</c:v>
                </c:pt>
                <c:pt idx="42">
                  <c:v>5.4982746797360198E-2</c:v>
                </c:pt>
                <c:pt idx="43">
                  <c:v>5.4619227134300799E-2</c:v>
                </c:pt>
                <c:pt idx="44">
                  <c:v>5.4281077693454402E-2</c:v>
                </c:pt>
                <c:pt idx="45">
                  <c:v>5.39671114142991E-2</c:v>
                </c:pt>
              </c:numCache>
            </c:numRef>
          </c:yVal>
          <c:smooth val="1"/>
          <c:extLst>
            <c:ext xmlns:c16="http://schemas.microsoft.com/office/drawing/2014/chart" uri="{C3380CC4-5D6E-409C-BE32-E72D297353CC}">
              <c16:uniqueId val="{00000000-279E-40E0-89D9-19DA81F88F82}"/>
            </c:ext>
          </c:extLst>
        </c:ser>
        <c:ser>
          <c:idx val="1"/>
          <c:order val="1"/>
          <c:tx>
            <c:v>Vol (Spot=1.05)</c:v>
          </c:tx>
          <c:spPr>
            <a:ln>
              <a:solidFill>
                <a:srgbClr val="008000"/>
              </a:solidFill>
            </a:ln>
          </c:spPr>
          <c:marker>
            <c:symbol val="none"/>
          </c:marker>
          <c:xVal>
            <c:numRef>
              <c:f>'Implied Vol vs Spot'!$A$5:$A$50</c:f>
              <c:numCache>
                <c:formatCode>General</c:formatCode>
                <c:ptCount val="46"/>
                <c:pt idx="0">
                  <c:v>0.8</c:v>
                </c:pt>
                <c:pt idx="1">
                  <c:v>0.81</c:v>
                </c:pt>
                <c:pt idx="2">
                  <c:v>0.82</c:v>
                </c:pt>
                <c:pt idx="3">
                  <c:v>0.83</c:v>
                </c:pt>
                <c:pt idx="4">
                  <c:v>0.84</c:v>
                </c:pt>
                <c:pt idx="5">
                  <c:v>0.85</c:v>
                </c:pt>
                <c:pt idx="6">
                  <c:v>0.86</c:v>
                </c:pt>
                <c:pt idx="7">
                  <c:v>0.87</c:v>
                </c:pt>
                <c:pt idx="8">
                  <c:v>0.88</c:v>
                </c:pt>
                <c:pt idx="9">
                  <c:v>0.89</c:v>
                </c:pt>
                <c:pt idx="10">
                  <c:v>0.9</c:v>
                </c:pt>
                <c:pt idx="11">
                  <c:v>0.91</c:v>
                </c:pt>
                <c:pt idx="12">
                  <c:v>0.92</c:v>
                </c:pt>
                <c:pt idx="13">
                  <c:v>0.93</c:v>
                </c:pt>
                <c:pt idx="14">
                  <c:v>0.94</c:v>
                </c:pt>
                <c:pt idx="15">
                  <c:v>0.95</c:v>
                </c:pt>
                <c:pt idx="16">
                  <c:v>0.96</c:v>
                </c:pt>
                <c:pt idx="17">
                  <c:v>0.97</c:v>
                </c:pt>
                <c:pt idx="18">
                  <c:v>0.98</c:v>
                </c:pt>
                <c:pt idx="19">
                  <c:v>0.99</c:v>
                </c:pt>
                <c:pt idx="20">
                  <c:v>1</c:v>
                </c:pt>
                <c:pt idx="21">
                  <c:v>1.01</c:v>
                </c:pt>
                <c:pt idx="22">
                  <c:v>1.02</c:v>
                </c:pt>
                <c:pt idx="23">
                  <c:v>1.03</c:v>
                </c:pt>
                <c:pt idx="24">
                  <c:v>1.04</c:v>
                </c:pt>
                <c:pt idx="25">
                  <c:v>1.05</c:v>
                </c:pt>
                <c:pt idx="26">
                  <c:v>1.06</c:v>
                </c:pt>
                <c:pt idx="27">
                  <c:v>1.07</c:v>
                </c:pt>
                <c:pt idx="28">
                  <c:v>1.08</c:v>
                </c:pt>
                <c:pt idx="29">
                  <c:v>1.0900000000000001</c:v>
                </c:pt>
                <c:pt idx="30">
                  <c:v>1.1000000000000001</c:v>
                </c:pt>
                <c:pt idx="31">
                  <c:v>1.1100000000000001</c:v>
                </c:pt>
                <c:pt idx="32">
                  <c:v>1.1200000000000001</c:v>
                </c:pt>
                <c:pt idx="33">
                  <c:v>1.1299999999999999</c:v>
                </c:pt>
                <c:pt idx="34">
                  <c:v>1.1399999999999999</c:v>
                </c:pt>
                <c:pt idx="35">
                  <c:v>1.1499999999999999</c:v>
                </c:pt>
                <c:pt idx="36">
                  <c:v>1.1599999999999999</c:v>
                </c:pt>
                <c:pt idx="37">
                  <c:v>1.17</c:v>
                </c:pt>
                <c:pt idx="38">
                  <c:v>1.18</c:v>
                </c:pt>
                <c:pt idx="39">
                  <c:v>1.19</c:v>
                </c:pt>
                <c:pt idx="40">
                  <c:v>1.2</c:v>
                </c:pt>
                <c:pt idx="41">
                  <c:v>1.21</c:v>
                </c:pt>
                <c:pt idx="42">
                  <c:v>1.22</c:v>
                </c:pt>
                <c:pt idx="43">
                  <c:v>1.23</c:v>
                </c:pt>
                <c:pt idx="44">
                  <c:v>1.24</c:v>
                </c:pt>
                <c:pt idx="45">
                  <c:v>1.25</c:v>
                </c:pt>
              </c:numCache>
            </c:numRef>
          </c:xVal>
          <c:yVal>
            <c:numRef>
              <c:f>'Implied Vol vs Spot'!$E$5:$E$50</c:f>
              <c:numCache>
                <c:formatCode>General</c:formatCode>
                <c:ptCount val="46"/>
                <c:pt idx="0">
                  <c:v>8.8822305213501401E-2</c:v>
                </c:pt>
                <c:pt idx="1">
                  <c:v>8.8507154105310598E-2</c:v>
                </c:pt>
                <c:pt idx="2">
                  <c:v>8.8154415623151003E-2</c:v>
                </c:pt>
                <c:pt idx="3">
                  <c:v>8.7762458775659399E-2</c:v>
                </c:pt>
                <c:pt idx="4">
                  <c:v>8.7329967337187397E-2</c:v>
                </c:pt>
                <c:pt idx="5">
                  <c:v>8.6855977558550498E-2</c:v>
                </c:pt>
                <c:pt idx="6">
                  <c:v>8.6339909237645604E-2</c:v>
                </c:pt>
                <c:pt idx="7">
                  <c:v>8.57815892172374E-2</c:v>
                </c:pt>
                <c:pt idx="8">
                  <c:v>8.5181266634591996E-2</c:v>
                </c:pt>
                <c:pt idx="9">
                  <c:v>8.4539619525692306E-2</c:v>
                </c:pt>
                <c:pt idx="10">
                  <c:v>8.3857752672393301E-2</c:v>
                </c:pt>
                <c:pt idx="11">
                  <c:v>8.3137186861180504E-2</c:v>
                </c:pt>
                <c:pt idx="12">
                  <c:v>8.2379839985223996E-2</c:v>
                </c:pt>
                <c:pt idx="13">
                  <c:v>8.1588000656766302E-2</c:v>
                </c:pt>
                <c:pt idx="14">
                  <c:v>8.0764295196159797E-2</c:v>
                </c:pt>
                <c:pt idx="15">
                  <c:v>7.9911649021015899E-2</c:v>
                </c:pt>
                <c:pt idx="16">
                  <c:v>7.9033243570369505E-2</c:v>
                </c:pt>
                <c:pt idx="17">
                  <c:v>7.8132469963375903E-2</c:v>
                </c:pt>
                <c:pt idx="18">
                  <c:v>7.7212880611015194E-2</c:v>
                </c:pt>
                <c:pt idx="19">
                  <c:v>7.6278139975767295E-2</c:v>
                </c:pt>
                <c:pt idx="20">
                  <c:v>7.5331975613032606E-2</c:v>
                </c:pt>
                <c:pt idx="21">
                  <c:v>7.4378130535237105E-2</c:v>
                </c:pt>
                <c:pt idx="22">
                  <c:v>7.3420317821821998E-2</c:v>
                </c:pt>
                <c:pt idx="23">
                  <c:v>7.2462178262760094E-2</c:v>
                </c:pt>
                <c:pt idx="24">
                  <c:v>7.1507241676865896E-2</c:v>
                </c:pt>
                <c:pt idx="25">
                  <c:v>7.0558892395553796E-2</c:v>
                </c:pt>
                <c:pt idx="26">
                  <c:v>6.9620339253749594E-2</c:v>
                </c:pt>
                <c:pt idx="27">
                  <c:v>6.8694590287417201E-2</c:v>
                </c:pt>
                <c:pt idx="28">
                  <c:v>6.7784432205679396E-2</c:v>
                </c:pt>
                <c:pt idx="29">
                  <c:v>6.6892414587819096E-2</c:v>
                </c:pt>
                <c:pt idx="30">
                  <c:v>6.6020838653605196E-2</c:v>
                </c:pt>
                <c:pt idx="31">
                  <c:v>6.5171750370485601E-2</c:v>
                </c:pt>
                <c:pt idx="32">
                  <c:v>6.4346937593535894E-2</c:v>
                </c:pt>
                <c:pt idx="33">
                  <c:v>6.3547930883237402E-2</c:v>
                </c:pt>
                <c:pt idx="34">
                  <c:v>6.2776007611218307E-2</c:v>
                </c:pt>
                <c:pt idx="35">
                  <c:v>6.2032198943671402E-2</c:v>
                </c:pt>
                <c:pt idx="36">
                  <c:v>6.1317299284592001E-2</c:v>
                </c:pt>
                <c:pt idx="37">
                  <c:v>6.0631877764469502E-2</c:v>
                </c:pt>
                <c:pt idx="38">
                  <c:v>5.9976291372737002E-2</c:v>
                </c:pt>
                <c:pt idx="39">
                  <c:v>5.9350699352307697E-2</c:v>
                </c:pt>
                <c:pt idx="40">
                  <c:v>5.8755078500160797E-2</c:v>
                </c:pt>
                <c:pt idx="41">
                  <c:v>5.8189239047586397E-2</c:v>
                </c:pt>
                <c:pt idx="42">
                  <c:v>5.7652840825928697E-2</c:v>
                </c:pt>
                <c:pt idx="43">
                  <c:v>5.7145409457248303E-2</c:v>
                </c:pt>
                <c:pt idx="44">
                  <c:v>5.6666352343206702E-2</c:v>
                </c:pt>
                <c:pt idx="45">
                  <c:v>5.6214974258809197E-2</c:v>
                </c:pt>
              </c:numCache>
            </c:numRef>
          </c:yVal>
          <c:smooth val="1"/>
          <c:extLst>
            <c:ext xmlns:c16="http://schemas.microsoft.com/office/drawing/2014/chart" uri="{C3380CC4-5D6E-409C-BE32-E72D297353CC}">
              <c16:uniqueId val="{00000001-279E-40E0-89D9-19DA81F88F82}"/>
            </c:ext>
          </c:extLst>
        </c:ser>
        <c:dLbls>
          <c:showLegendKey val="0"/>
          <c:showVal val="0"/>
          <c:showCatName val="0"/>
          <c:showSerName val="0"/>
          <c:showPercent val="0"/>
          <c:showBubbleSize val="0"/>
        </c:dLbls>
        <c:axId val="-2144661160"/>
        <c:axId val="-2144658168"/>
      </c:scatterChart>
      <c:valAx>
        <c:axId val="-2144661160"/>
        <c:scaling>
          <c:orientation val="minMax"/>
          <c:max val="1.25"/>
          <c:min val="0.8"/>
        </c:scaling>
        <c:delete val="0"/>
        <c:axPos val="b"/>
        <c:majorGridlines/>
        <c:numFmt formatCode="General" sourceLinked="1"/>
        <c:majorTickMark val="out"/>
        <c:minorTickMark val="none"/>
        <c:tickLblPos val="nextTo"/>
        <c:crossAx val="-2144658168"/>
        <c:crosses val="autoZero"/>
        <c:crossBetween val="midCat"/>
      </c:valAx>
      <c:valAx>
        <c:axId val="-2144658168"/>
        <c:scaling>
          <c:orientation val="minMax"/>
          <c:min val="0.04"/>
        </c:scaling>
        <c:delete val="0"/>
        <c:axPos val="l"/>
        <c:majorGridlines/>
        <c:numFmt formatCode="0.0%" sourceLinked="0"/>
        <c:majorTickMark val="out"/>
        <c:minorTickMark val="none"/>
        <c:tickLblPos val="nextTo"/>
        <c:crossAx val="-2144661160"/>
        <c:crosses val="autoZero"/>
        <c:crossBetween val="midCat"/>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Regression Slope for ATM Change vs Spot Return*RR</a:t>
            </a:r>
          </a:p>
        </c:rich>
      </c:tx>
      <c:overlay val="0"/>
    </c:title>
    <c:autoTitleDeleted val="0"/>
    <c:plotArea>
      <c:layout/>
      <c:scatterChart>
        <c:scatterStyle val="smoothMarker"/>
        <c:varyColors val="0"/>
        <c:ser>
          <c:idx val="0"/>
          <c:order val="0"/>
          <c:tx>
            <c:strRef>
              <c:f>'Vol Regression'!$B$2</c:f>
              <c:strCache>
                <c:ptCount val="1"/>
                <c:pt idx="0">
                  <c:v>EURUSD</c:v>
                </c:pt>
              </c:strCache>
            </c:strRef>
          </c:tx>
          <c:spPr>
            <a:ln>
              <a:solidFill>
                <a:srgbClr val="FF0000"/>
              </a:solidFill>
            </a:ln>
          </c:spPr>
          <c:marker>
            <c:symbol val="none"/>
          </c:marker>
          <c:xVal>
            <c:numRef>
              <c:f>'Vol Regression'!$A$3:$A$7</c:f>
              <c:numCache>
                <c:formatCode>General</c:formatCode>
                <c:ptCount val="5"/>
                <c:pt idx="0">
                  <c:v>8.3333333333333301E-2</c:v>
                </c:pt>
                <c:pt idx="1">
                  <c:v>0.25</c:v>
                </c:pt>
                <c:pt idx="2">
                  <c:v>0.5</c:v>
                </c:pt>
                <c:pt idx="3">
                  <c:v>1</c:v>
                </c:pt>
                <c:pt idx="4">
                  <c:v>2</c:v>
                </c:pt>
              </c:numCache>
            </c:numRef>
          </c:xVal>
          <c:yVal>
            <c:numRef>
              <c:f>'Vol Regression'!$B$3:$B$7</c:f>
              <c:numCache>
                <c:formatCode>General</c:formatCode>
                <c:ptCount val="5"/>
                <c:pt idx="0">
                  <c:v>0.216</c:v>
                </c:pt>
                <c:pt idx="1">
                  <c:v>0.13700000000000001</c:v>
                </c:pt>
                <c:pt idx="2">
                  <c:v>0.104</c:v>
                </c:pt>
                <c:pt idx="3">
                  <c:v>7.8E-2</c:v>
                </c:pt>
                <c:pt idx="4">
                  <c:v>7.2999999999999995E-2</c:v>
                </c:pt>
              </c:numCache>
            </c:numRef>
          </c:yVal>
          <c:smooth val="1"/>
          <c:extLst>
            <c:ext xmlns:c16="http://schemas.microsoft.com/office/drawing/2014/chart" uri="{C3380CC4-5D6E-409C-BE32-E72D297353CC}">
              <c16:uniqueId val="{00000000-4788-4AD8-835E-7E76E38B73C4}"/>
            </c:ext>
          </c:extLst>
        </c:ser>
        <c:ser>
          <c:idx val="1"/>
          <c:order val="1"/>
          <c:tx>
            <c:strRef>
              <c:f>'Vol Regression'!$C$2</c:f>
              <c:strCache>
                <c:ptCount val="1"/>
                <c:pt idx="0">
                  <c:v>AUDUSD</c:v>
                </c:pt>
              </c:strCache>
            </c:strRef>
          </c:tx>
          <c:spPr>
            <a:ln>
              <a:solidFill>
                <a:srgbClr val="008000"/>
              </a:solidFill>
            </a:ln>
          </c:spPr>
          <c:marker>
            <c:symbol val="none"/>
          </c:marker>
          <c:xVal>
            <c:numRef>
              <c:f>'Vol Regression'!$A$3:$A$7</c:f>
              <c:numCache>
                <c:formatCode>General</c:formatCode>
                <c:ptCount val="5"/>
                <c:pt idx="0">
                  <c:v>8.3333333333333301E-2</c:v>
                </c:pt>
                <c:pt idx="1">
                  <c:v>0.25</c:v>
                </c:pt>
                <c:pt idx="2">
                  <c:v>0.5</c:v>
                </c:pt>
                <c:pt idx="3">
                  <c:v>1</c:v>
                </c:pt>
                <c:pt idx="4">
                  <c:v>2</c:v>
                </c:pt>
              </c:numCache>
            </c:numRef>
          </c:xVal>
          <c:yVal>
            <c:numRef>
              <c:f>'Vol Regression'!$C$3:$C$7</c:f>
              <c:numCache>
                <c:formatCode>General</c:formatCode>
                <c:ptCount val="5"/>
                <c:pt idx="0">
                  <c:v>7.0999999999999994E-2</c:v>
                </c:pt>
                <c:pt idx="1">
                  <c:v>4.2000000000000003E-2</c:v>
                </c:pt>
                <c:pt idx="2">
                  <c:v>0.03</c:v>
                </c:pt>
                <c:pt idx="3">
                  <c:v>2.1000000000000001E-2</c:v>
                </c:pt>
                <c:pt idx="4">
                  <c:v>2.1999999999999999E-2</c:v>
                </c:pt>
              </c:numCache>
            </c:numRef>
          </c:yVal>
          <c:smooth val="1"/>
          <c:extLst>
            <c:ext xmlns:c16="http://schemas.microsoft.com/office/drawing/2014/chart" uri="{C3380CC4-5D6E-409C-BE32-E72D297353CC}">
              <c16:uniqueId val="{00000001-4788-4AD8-835E-7E76E38B73C4}"/>
            </c:ext>
          </c:extLst>
        </c:ser>
        <c:ser>
          <c:idx val="2"/>
          <c:order val="2"/>
          <c:tx>
            <c:strRef>
              <c:f>'Vol Regression'!$D$2</c:f>
              <c:strCache>
                <c:ptCount val="1"/>
                <c:pt idx="0">
                  <c:v>USDJPY</c:v>
                </c:pt>
              </c:strCache>
            </c:strRef>
          </c:tx>
          <c:spPr>
            <a:ln>
              <a:solidFill>
                <a:srgbClr val="0000FF"/>
              </a:solidFill>
            </a:ln>
          </c:spPr>
          <c:marker>
            <c:symbol val="none"/>
          </c:marker>
          <c:xVal>
            <c:numRef>
              <c:f>'Vol Regression'!$A$3:$A$7</c:f>
              <c:numCache>
                <c:formatCode>General</c:formatCode>
                <c:ptCount val="5"/>
                <c:pt idx="0">
                  <c:v>8.3333333333333301E-2</c:v>
                </c:pt>
                <c:pt idx="1">
                  <c:v>0.25</c:v>
                </c:pt>
                <c:pt idx="2">
                  <c:v>0.5</c:v>
                </c:pt>
                <c:pt idx="3">
                  <c:v>1</c:v>
                </c:pt>
                <c:pt idx="4">
                  <c:v>2</c:v>
                </c:pt>
              </c:numCache>
            </c:numRef>
          </c:xVal>
          <c:yVal>
            <c:numRef>
              <c:f>'Vol Regression'!$D$3:$D$7</c:f>
              <c:numCache>
                <c:formatCode>General</c:formatCode>
                <c:ptCount val="5"/>
                <c:pt idx="0">
                  <c:v>0.32900000000000001</c:v>
                </c:pt>
                <c:pt idx="1">
                  <c:v>0.183</c:v>
                </c:pt>
                <c:pt idx="2">
                  <c:v>0.13800000000000001</c:v>
                </c:pt>
                <c:pt idx="3">
                  <c:v>9.1999999999999998E-2</c:v>
                </c:pt>
                <c:pt idx="4">
                  <c:v>0.06</c:v>
                </c:pt>
              </c:numCache>
            </c:numRef>
          </c:yVal>
          <c:smooth val="1"/>
          <c:extLst>
            <c:ext xmlns:c16="http://schemas.microsoft.com/office/drawing/2014/chart" uri="{C3380CC4-5D6E-409C-BE32-E72D297353CC}">
              <c16:uniqueId val="{00000002-4788-4AD8-835E-7E76E38B73C4}"/>
            </c:ext>
          </c:extLst>
        </c:ser>
        <c:dLbls>
          <c:showLegendKey val="0"/>
          <c:showVal val="0"/>
          <c:showCatName val="0"/>
          <c:showSerName val="0"/>
          <c:showPercent val="0"/>
          <c:showBubbleSize val="0"/>
        </c:dLbls>
        <c:axId val="2144484088"/>
        <c:axId val="-2127976952"/>
      </c:scatterChart>
      <c:valAx>
        <c:axId val="2144484088"/>
        <c:scaling>
          <c:orientation val="minMax"/>
          <c:max val="2"/>
        </c:scaling>
        <c:delete val="0"/>
        <c:axPos val="b"/>
        <c:title>
          <c:tx>
            <c:rich>
              <a:bodyPr/>
              <a:lstStyle/>
              <a:p>
                <a:pPr>
                  <a:defRPr/>
                </a:pPr>
                <a:r>
                  <a:rPr lang="en-US"/>
                  <a:t>Time to Expiration</a:t>
                </a:r>
              </a:p>
            </c:rich>
          </c:tx>
          <c:overlay val="0"/>
        </c:title>
        <c:numFmt formatCode="General" sourceLinked="1"/>
        <c:majorTickMark val="out"/>
        <c:minorTickMark val="none"/>
        <c:tickLblPos val="nextTo"/>
        <c:crossAx val="-2127976952"/>
        <c:crosses val="autoZero"/>
        <c:crossBetween val="midCat"/>
      </c:valAx>
      <c:valAx>
        <c:axId val="-2127976952"/>
        <c:scaling>
          <c:orientation val="minMax"/>
        </c:scaling>
        <c:delete val="0"/>
        <c:axPos val="l"/>
        <c:majorGridlines/>
        <c:title>
          <c:tx>
            <c:rich>
              <a:bodyPr rot="-5400000" vert="horz"/>
              <a:lstStyle/>
              <a:p>
                <a:pPr>
                  <a:defRPr/>
                </a:pPr>
                <a:r>
                  <a:rPr lang="en-US"/>
                  <a:t>Regression</a:t>
                </a:r>
                <a:r>
                  <a:rPr lang="en-US" baseline="0"/>
                  <a:t> Slope (vol/%)</a:t>
                </a:r>
                <a:endParaRPr lang="en-US"/>
              </a:p>
            </c:rich>
          </c:tx>
          <c:overlay val="0"/>
        </c:title>
        <c:numFmt formatCode="General" sourceLinked="1"/>
        <c:majorTickMark val="out"/>
        <c:minorTickMark val="none"/>
        <c:tickLblPos val="nextTo"/>
        <c:crossAx val="2144484088"/>
        <c:crosses val="autoZero"/>
        <c:crossBetween val="midCat"/>
      </c:valAx>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Vol Relative Value Strategy Cumulative</a:t>
            </a:r>
            <a:r>
              <a:rPr lang="en-US" baseline="0"/>
              <a:t> PNL</a:t>
            </a:r>
            <a:endParaRPr lang="en-US"/>
          </a:p>
        </c:rich>
      </c:tx>
      <c:overlay val="0"/>
    </c:title>
    <c:autoTitleDeleted val="0"/>
    <c:plotArea>
      <c:layout/>
      <c:scatterChart>
        <c:scatterStyle val="lineMarker"/>
        <c:varyColors val="0"/>
        <c:ser>
          <c:idx val="0"/>
          <c:order val="0"/>
          <c:tx>
            <c:strRef>
              <c:f>'Rel Val PNLs'!$B$2</c:f>
              <c:strCache>
                <c:ptCount val="1"/>
                <c:pt idx="0">
                  <c:v>EURUSD PNL</c:v>
                </c:pt>
              </c:strCache>
            </c:strRef>
          </c:tx>
          <c:spPr>
            <a:ln>
              <a:solidFill>
                <a:srgbClr val="FF0000"/>
              </a:solidFill>
            </a:ln>
          </c:spPr>
          <c:marker>
            <c:symbol val="none"/>
          </c:marker>
          <c:xVal>
            <c:numRef>
              <c:f>'Rel Val PNLs'!$A$3:$A$714</c:f>
              <c:numCache>
                <c:formatCode>d\-mmm\-yy</c:formatCode>
                <c:ptCount val="712"/>
                <c:pt idx="0">
                  <c:v>39084</c:v>
                </c:pt>
                <c:pt idx="1">
                  <c:v>39085</c:v>
                </c:pt>
                <c:pt idx="2">
                  <c:v>39114</c:v>
                </c:pt>
                <c:pt idx="3">
                  <c:v>39118</c:v>
                </c:pt>
                <c:pt idx="4">
                  <c:v>39129</c:v>
                </c:pt>
                <c:pt idx="5">
                  <c:v>39141</c:v>
                </c:pt>
                <c:pt idx="6">
                  <c:v>39167</c:v>
                </c:pt>
                <c:pt idx="7">
                  <c:v>39171</c:v>
                </c:pt>
                <c:pt idx="8">
                  <c:v>39174</c:v>
                </c:pt>
                <c:pt idx="9">
                  <c:v>39177</c:v>
                </c:pt>
                <c:pt idx="10">
                  <c:v>39181</c:v>
                </c:pt>
                <c:pt idx="11">
                  <c:v>39183</c:v>
                </c:pt>
                <c:pt idx="12">
                  <c:v>39184</c:v>
                </c:pt>
                <c:pt idx="13">
                  <c:v>39198</c:v>
                </c:pt>
                <c:pt idx="14">
                  <c:v>39238</c:v>
                </c:pt>
                <c:pt idx="15">
                  <c:v>39241</c:v>
                </c:pt>
                <c:pt idx="16">
                  <c:v>39244</c:v>
                </c:pt>
                <c:pt idx="17">
                  <c:v>39247</c:v>
                </c:pt>
                <c:pt idx="18">
                  <c:v>39248</c:v>
                </c:pt>
                <c:pt idx="19">
                  <c:v>39252</c:v>
                </c:pt>
                <c:pt idx="20">
                  <c:v>39253</c:v>
                </c:pt>
                <c:pt idx="21">
                  <c:v>39254</c:v>
                </c:pt>
                <c:pt idx="22">
                  <c:v>39273</c:v>
                </c:pt>
                <c:pt idx="23">
                  <c:v>39275</c:v>
                </c:pt>
                <c:pt idx="24">
                  <c:v>39280</c:v>
                </c:pt>
                <c:pt idx="25">
                  <c:v>39281</c:v>
                </c:pt>
                <c:pt idx="26">
                  <c:v>39282</c:v>
                </c:pt>
                <c:pt idx="27">
                  <c:v>39286</c:v>
                </c:pt>
                <c:pt idx="28">
                  <c:v>39294</c:v>
                </c:pt>
                <c:pt idx="29">
                  <c:v>39309</c:v>
                </c:pt>
                <c:pt idx="30">
                  <c:v>39310</c:v>
                </c:pt>
                <c:pt idx="31">
                  <c:v>39314</c:v>
                </c:pt>
                <c:pt idx="32">
                  <c:v>39324</c:v>
                </c:pt>
                <c:pt idx="33">
                  <c:v>39325</c:v>
                </c:pt>
                <c:pt idx="34">
                  <c:v>39329</c:v>
                </c:pt>
                <c:pt idx="35">
                  <c:v>39345</c:v>
                </c:pt>
                <c:pt idx="36">
                  <c:v>39346</c:v>
                </c:pt>
                <c:pt idx="37">
                  <c:v>39349</c:v>
                </c:pt>
                <c:pt idx="38">
                  <c:v>39353</c:v>
                </c:pt>
                <c:pt idx="39">
                  <c:v>39360</c:v>
                </c:pt>
                <c:pt idx="40">
                  <c:v>39364</c:v>
                </c:pt>
                <c:pt idx="41">
                  <c:v>39365</c:v>
                </c:pt>
                <c:pt idx="42">
                  <c:v>39366</c:v>
                </c:pt>
                <c:pt idx="43">
                  <c:v>39367</c:v>
                </c:pt>
                <c:pt idx="44">
                  <c:v>39370</c:v>
                </c:pt>
                <c:pt idx="45">
                  <c:v>39371</c:v>
                </c:pt>
                <c:pt idx="46">
                  <c:v>39372</c:v>
                </c:pt>
                <c:pt idx="47">
                  <c:v>39373</c:v>
                </c:pt>
                <c:pt idx="48">
                  <c:v>39378</c:v>
                </c:pt>
                <c:pt idx="49">
                  <c:v>39379</c:v>
                </c:pt>
                <c:pt idx="50">
                  <c:v>39380</c:v>
                </c:pt>
                <c:pt idx="51">
                  <c:v>39381</c:v>
                </c:pt>
                <c:pt idx="52">
                  <c:v>39384</c:v>
                </c:pt>
                <c:pt idx="53">
                  <c:v>39385</c:v>
                </c:pt>
                <c:pt idx="54">
                  <c:v>39386</c:v>
                </c:pt>
                <c:pt idx="55">
                  <c:v>39387</c:v>
                </c:pt>
                <c:pt idx="56">
                  <c:v>39388</c:v>
                </c:pt>
                <c:pt idx="57">
                  <c:v>39391</c:v>
                </c:pt>
                <c:pt idx="58">
                  <c:v>39393</c:v>
                </c:pt>
                <c:pt idx="59">
                  <c:v>39395</c:v>
                </c:pt>
                <c:pt idx="60">
                  <c:v>39399</c:v>
                </c:pt>
                <c:pt idx="61">
                  <c:v>39400</c:v>
                </c:pt>
                <c:pt idx="62">
                  <c:v>39401</c:v>
                </c:pt>
                <c:pt idx="63">
                  <c:v>39402</c:v>
                </c:pt>
                <c:pt idx="64">
                  <c:v>39405</c:v>
                </c:pt>
                <c:pt idx="65">
                  <c:v>39406</c:v>
                </c:pt>
                <c:pt idx="66">
                  <c:v>39407</c:v>
                </c:pt>
                <c:pt idx="67">
                  <c:v>39409</c:v>
                </c:pt>
                <c:pt idx="68">
                  <c:v>39412</c:v>
                </c:pt>
                <c:pt idx="69">
                  <c:v>39413</c:v>
                </c:pt>
                <c:pt idx="70">
                  <c:v>39414</c:v>
                </c:pt>
                <c:pt idx="71">
                  <c:v>39415</c:v>
                </c:pt>
                <c:pt idx="72">
                  <c:v>39416</c:v>
                </c:pt>
                <c:pt idx="73">
                  <c:v>39419</c:v>
                </c:pt>
                <c:pt idx="74">
                  <c:v>39420</c:v>
                </c:pt>
                <c:pt idx="75">
                  <c:v>39421</c:v>
                </c:pt>
                <c:pt idx="76">
                  <c:v>39422</c:v>
                </c:pt>
                <c:pt idx="77">
                  <c:v>39423</c:v>
                </c:pt>
                <c:pt idx="78">
                  <c:v>39426</c:v>
                </c:pt>
                <c:pt idx="79">
                  <c:v>39427</c:v>
                </c:pt>
                <c:pt idx="80">
                  <c:v>39428</c:v>
                </c:pt>
                <c:pt idx="81">
                  <c:v>39429</c:v>
                </c:pt>
                <c:pt idx="82">
                  <c:v>39430</c:v>
                </c:pt>
                <c:pt idx="83">
                  <c:v>39433</c:v>
                </c:pt>
                <c:pt idx="84">
                  <c:v>39434</c:v>
                </c:pt>
                <c:pt idx="85">
                  <c:v>39435</c:v>
                </c:pt>
                <c:pt idx="86">
                  <c:v>39436</c:v>
                </c:pt>
                <c:pt idx="87">
                  <c:v>39437</c:v>
                </c:pt>
                <c:pt idx="88">
                  <c:v>39443</c:v>
                </c:pt>
                <c:pt idx="89">
                  <c:v>39444</c:v>
                </c:pt>
                <c:pt idx="90">
                  <c:v>39447</c:v>
                </c:pt>
                <c:pt idx="91">
                  <c:v>39449</c:v>
                </c:pt>
                <c:pt idx="92">
                  <c:v>39450</c:v>
                </c:pt>
                <c:pt idx="93">
                  <c:v>39451</c:v>
                </c:pt>
                <c:pt idx="94">
                  <c:v>39454</c:v>
                </c:pt>
                <c:pt idx="95">
                  <c:v>39455</c:v>
                </c:pt>
                <c:pt idx="96">
                  <c:v>39458</c:v>
                </c:pt>
                <c:pt idx="97">
                  <c:v>39461</c:v>
                </c:pt>
                <c:pt idx="98">
                  <c:v>39462</c:v>
                </c:pt>
                <c:pt idx="99">
                  <c:v>39463</c:v>
                </c:pt>
                <c:pt idx="100">
                  <c:v>39464</c:v>
                </c:pt>
                <c:pt idx="101">
                  <c:v>39465</c:v>
                </c:pt>
                <c:pt idx="102">
                  <c:v>39469</c:v>
                </c:pt>
                <c:pt idx="103">
                  <c:v>39470</c:v>
                </c:pt>
                <c:pt idx="104">
                  <c:v>39471</c:v>
                </c:pt>
                <c:pt idx="105">
                  <c:v>39472</c:v>
                </c:pt>
                <c:pt idx="106">
                  <c:v>39475</c:v>
                </c:pt>
                <c:pt idx="107">
                  <c:v>39476</c:v>
                </c:pt>
                <c:pt idx="108">
                  <c:v>39477</c:v>
                </c:pt>
                <c:pt idx="109">
                  <c:v>39478</c:v>
                </c:pt>
                <c:pt idx="110">
                  <c:v>39479</c:v>
                </c:pt>
                <c:pt idx="111">
                  <c:v>39482</c:v>
                </c:pt>
                <c:pt idx="112">
                  <c:v>39483</c:v>
                </c:pt>
                <c:pt idx="113">
                  <c:v>39484</c:v>
                </c:pt>
                <c:pt idx="114">
                  <c:v>39485</c:v>
                </c:pt>
                <c:pt idx="115">
                  <c:v>39486</c:v>
                </c:pt>
                <c:pt idx="116">
                  <c:v>39489</c:v>
                </c:pt>
                <c:pt idx="117">
                  <c:v>39491</c:v>
                </c:pt>
                <c:pt idx="118">
                  <c:v>39493</c:v>
                </c:pt>
                <c:pt idx="119">
                  <c:v>39498</c:v>
                </c:pt>
                <c:pt idx="120">
                  <c:v>39499</c:v>
                </c:pt>
                <c:pt idx="121">
                  <c:v>39500</c:v>
                </c:pt>
                <c:pt idx="122">
                  <c:v>39503</c:v>
                </c:pt>
                <c:pt idx="123">
                  <c:v>39505</c:v>
                </c:pt>
                <c:pt idx="124">
                  <c:v>39506</c:v>
                </c:pt>
                <c:pt idx="125">
                  <c:v>39507</c:v>
                </c:pt>
                <c:pt idx="126">
                  <c:v>39511</c:v>
                </c:pt>
                <c:pt idx="127">
                  <c:v>39512</c:v>
                </c:pt>
                <c:pt idx="128">
                  <c:v>39513</c:v>
                </c:pt>
                <c:pt idx="129">
                  <c:v>39514</c:v>
                </c:pt>
                <c:pt idx="130">
                  <c:v>39518</c:v>
                </c:pt>
                <c:pt idx="131">
                  <c:v>39519</c:v>
                </c:pt>
                <c:pt idx="132">
                  <c:v>39521</c:v>
                </c:pt>
                <c:pt idx="133">
                  <c:v>39524</c:v>
                </c:pt>
                <c:pt idx="134">
                  <c:v>39526</c:v>
                </c:pt>
                <c:pt idx="135">
                  <c:v>39527</c:v>
                </c:pt>
                <c:pt idx="136">
                  <c:v>39531</c:v>
                </c:pt>
                <c:pt idx="137">
                  <c:v>39542</c:v>
                </c:pt>
                <c:pt idx="138">
                  <c:v>39546</c:v>
                </c:pt>
                <c:pt idx="139">
                  <c:v>39555</c:v>
                </c:pt>
                <c:pt idx="140">
                  <c:v>39562</c:v>
                </c:pt>
                <c:pt idx="141">
                  <c:v>39563</c:v>
                </c:pt>
                <c:pt idx="142">
                  <c:v>39566</c:v>
                </c:pt>
                <c:pt idx="143">
                  <c:v>39570</c:v>
                </c:pt>
                <c:pt idx="144">
                  <c:v>39573</c:v>
                </c:pt>
                <c:pt idx="145">
                  <c:v>39574</c:v>
                </c:pt>
                <c:pt idx="146">
                  <c:v>39576</c:v>
                </c:pt>
                <c:pt idx="147">
                  <c:v>39587</c:v>
                </c:pt>
                <c:pt idx="148">
                  <c:v>39588</c:v>
                </c:pt>
                <c:pt idx="149">
                  <c:v>39597</c:v>
                </c:pt>
                <c:pt idx="150">
                  <c:v>39601</c:v>
                </c:pt>
                <c:pt idx="151">
                  <c:v>39611</c:v>
                </c:pt>
                <c:pt idx="152">
                  <c:v>39612</c:v>
                </c:pt>
                <c:pt idx="153">
                  <c:v>39615</c:v>
                </c:pt>
                <c:pt idx="154">
                  <c:v>39625</c:v>
                </c:pt>
                <c:pt idx="155">
                  <c:v>39626</c:v>
                </c:pt>
                <c:pt idx="156">
                  <c:v>39632</c:v>
                </c:pt>
                <c:pt idx="157">
                  <c:v>39636</c:v>
                </c:pt>
                <c:pt idx="158">
                  <c:v>39637</c:v>
                </c:pt>
                <c:pt idx="159">
                  <c:v>39645</c:v>
                </c:pt>
                <c:pt idx="160">
                  <c:v>39646</c:v>
                </c:pt>
                <c:pt idx="161">
                  <c:v>39647</c:v>
                </c:pt>
                <c:pt idx="162">
                  <c:v>39668</c:v>
                </c:pt>
                <c:pt idx="163">
                  <c:v>39672</c:v>
                </c:pt>
                <c:pt idx="164">
                  <c:v>39673</c:v>
                </c:pt>
                <c:pt idx="165">
                  <c:v>39678</c:v>
                </c:pt>
                <c:pt idx="166">
                  <c:v>39685</c:v>
                </c:pt>
                <c:pt idx="167">
                  <c:v>39694</c:v>
                </c:pt>
                <c:pt idx="168">
                  <c:v>39695</c:v>
                </c:pt>
                <c:pt idx="169">
                  <c:v>39696</c:v>
                </c:pt>
                <c:pt idx="170">
                  <c:v>39700</c:v>
                </c:pt>
                <c:pt idx="171">
                  <c:v>39701</c:v>
                </c:pt>
                <c:pt idx="172">
                  <c:v>39702</c:v>
                </c:pt>
                <c:pt idx="173">
                  <c:v>39703</c:v>
                </c:pt>
                <c:pt idx="174">
                  <c:v>39706</c:v>
                </c:pt>
                <c:pt idx="175">
                  <c:v>39707</c:v>
                </c:pt>
                <c:pt idx="176">
                  <c:v>39708</c:v>
                </c:pt>
                <c:pt idx="177">
                  <c:v>39713</c:v>
                </c:pt>
                <c:pt idx="178">
                  <c:v>39714</c:v>
                </c:pt>
                <c:pt idx="179">
                  <c:v>39717</c:v>
                </c:pt>
                <c:pt idx="180">
                  <c:v>39721</c:v>
                </c:pt>
                <c:pt idx="181">
                  <c:v>39722</c:v>
                </c:pt>
                <c:pt idx="182">
                  <c:v>39723</c:v>
                </c:pt>
                <c:pt idx="183">
                  <c:v>39724</c:v>
                </c:pt>
                <c:pt idx="184">
                  <c:v>39727</c:v>
                </c:pt>
                <c:pt idx="185">
                  <c:v>39728</c:v>
                </c:pt>
                <c:pt idx="186">
                  <c:v>39729</c:v>
                </c:pt>
                <c:pt idx="187">
                  <c:v>39730</c:v>
                </c:pt>
                <c:pt idx="188">
                  <c:v>39731</c:v>
                </c:pt>
                <c:pt idx="189">
                  <c:v>39735</c:v>
                </c:pt>
                <c:pt idx="190">
                  <c:v>39736</c:v>
                </c:pt>
                <c:pt idx="191">
                  <c:v>39737</c:v>
                </c:pt>
                <c:pt idx="192">
                  <c:v>39738</c:v>
                </c:pt>
                <c:pt idx="193">
                  <c:v>39741</c:v>
                </c:pt>
                <c:pt idx="194">
                  <c:v>39743</c:v>
                </c:pt>
                <c:pt idx="195">
                  <c:v>39744</c:v>
                </c:pt>
                <c:pt idx="196">
                  <c:v>39745</c:v>
                </c:pt>
                <c:pt idx="197">
                  <c:v>39748</c:v>
                </c:pt>
                <c:pt idx="198">
                  <c:v>39749</c:v>
                </c:pt>
                <c:pt idx="199">
                  <c:v>39750</c:v>
                </c:pt>
                <c:pt idx="200">
                  <c:v>39751</c:v>
                </c:pt>
                <c:pt idx="201">
                  <c:v>39752</c:v>
                </c:pt>
                <c:pt idx="202">
                  <c:v>39755</c:v>
                </c:pt>
                <c:pt idx="203">
                  <c:v>39756</c:v>
                </c:pt>
                <c:pt idx="204">
                  <c:v>39757</c:v>
                </c:pt>
                <c:pt idx="205">
                  <c:v>39758</c:v>
                </c:pt>
                <c:pt idx="206">
                  <c:v>39759</c:v>
                </c:pt>
                <c:pt idx="207">
                  <c:v>39762</c:v>
                </c:pt>
                <c:pt idx="208">
                  <c:v>39764</c:v>
                </c:pt>
                <c:pt idx="209">
                  <c:v>39765</c:v>
                </c:pt>
                <c:pt idx="210">
                  <c:v>39766</c:v>
                </c:pt>
                <c:pt idx="211">
                  <c:v>39769</c:v>
                </c:pt>
                <c:pt idx="212">
                  <c:v>39770</c:v>
                </c:pt>
                <c:pt idx="213">
                  <c:v>39771</c:v>
                </c:pt>
                <c:pt idx="214">
                  <c:v>39772</c:v>
                </c:pt>
                <c:pt idx="215">
                  <c:v>39773</c:v>
                </c:pt>
                <c:pt idx="216">
                  <c:v>39776</c:v>
                </c:pt>
                <c:pt idx="217">
                  <c:v>39777</c:v>
                </c:pt>
                <c:pt idx="218">
                  <c:v>39778</c:v>
                </c:pt>
                <c:pt idx="219">
                  <c:v>39780</c:v>
                </c:pt>
                <c:pt idx="220">
                  <c:v>39783</c:v>
                </c:pt>
                <c:pt idx="221">
                  <c:v>39784</c:v>
                </c:pt>
                <c:pt idx="222">
                  <c:v>39785</c:v>
                </c:pt>
                <c:pt idx="223">
                  <c:v>39786</c:v>
                </c:pt>
                <c:pt idx="224">
                  <c:v>39787</c:v>
                </c:pt>
                <c:pt idx="225">
                  <c:v>39790</c:v>
                </c:pt>
                <c:pt idx="226">
                  <c:v>39791</c:v>
                </c:pt>
                <c:pt idx="227">
                  <c:v>39792</c:v>
                </c:pt>
                <c:pt idx="228">
                  <c:v>39793</c:v>
                </c:pt>
                <c:pt idx="229">
                  <c:v>39798</c:v>
                </c:pt>
                <c:pt idx="230">
                  <c:v>39799</c:v>
                </c:pt>
                <c:pt idx="231">
                  <c:v>39800</c:v>
                </c:pt>
                <c:pt idx="232">
                  <c:v>39819</c:v>
                </c:pt>
                <c:pt idx="233">
                  <c:v>39820</c:v>
                </c:pt>
                <c:pt idx="234">
                  <c:v>39821</c:v>
                </c:pt>
                <c:pt idx="235">
                  <c:v>39822</c:v>
                </c:pt>
                <c:pt idx="236">
                  <c:v>39825</c:v>
                </c:pt>
                <c:pt idx="237">
                  <c:v>39826</c:v>
                </c:pt>
                <c:pt idx="238">
                  <c:v>39827</c:v>
                </c:pt>
                <c:pt idx="239">
                  <c:v>39829</c:v>
                </c:pt>
                <c:pt idx="240">
                  <c:v>39833</c:v>
                </c:pt>
                <c:pt idx="241">
                  <c:v>39836</c:v>
                </c:pt>
                <c:pt idx="242">
                  <c:v>39839</c:v>
                </c:pt>
                <c:pt idx="243">
                  <c:v>39840</c:v>
                </c:pt>
                <c:pt idx="244">
                  <c:v>39841</c:v>
                </c:pt>
                <c:pt idx="245">
                  <c:v>39842</c:v>
                </c:pt>
                <c:pt idx="246">
                  <c:v>39843</c:v>
                </c:pt>
                <c:pt idx="247">
                  <c:v>39847</c:v>
                </c:pt>
                <c:pt idx="248">
                  <c:v>39861</c:v>
                </c:pt>
                <c:pt idx="249">
                  <c:v>39862</c:v>
                </c:pt>
                <c:pt idx="250">
                  <c:v>39863</c:v>
                </c:pt>
                <c:pt idx="251">
                  <c:v>39864</c:v>
                </c:pt>
                <c:pt idx="252">
                  <c:v>39891</c:v>
                </c:pt>
                <c:pt idx="253">
                  <c:v>39892</c:v>
                </c:pt>
                <c:pt idx="254">
                  <c:v>39897</c:v>
                </c:pt>
                <c:pt idx="255">
                  <c:v>39898</c:v>
                </c:pt>
                <c:pt idx="256">
                  <c:v>39899</c:v>
                </c:pt>
                <c:pt idx="257">
                  <c:v>39902</c:v>
                </c:pt>
                <c:pt idx="258">
                  <c:v>39903</c:v>
                </c:pt>
                <c:pt idx="259">
                  <c:v>39904</c:v>
                </c:pt>
                <c:pt idx="260">
                  <c:v>39905</c:v>
                </c:pt>
                <c:pt idx="261">
                  <c:v>39911</c:v>
                </c:pt>
                <c:pt idx="262">
                  <c:v>39912</c:v>
                </c:pt>
                <c:pt idx="263">
                  <c:v>39918</c:v>
                </c:pt>
                <c:pt idx="264">
                  <c:v>39919</c:v>
                </c:pt>
                <c:pt idx="265">
                  <c:v>39933</c:v>
                </c:pt>
                <c:pt idx="266">
                  <c:v>39934</c:v>
                </c:pt>
                <c:pt idx="267">
                  <c:v>39939</c:v>
                </c:pt>
                <c:pt idx="268">
                  <c:v>39940</c:v>
                </c:pt>
                <c:pt idx="269">
                  <c:v>39944</c:v>
                </c:pt>
                <c:pt idx="270">
                  <c:v>39945</c:v>
                </c:pt>
                <c:pt idx="271">
                  <c:v>39947</c:v>
                </c:pt>
                <c:pt idx="272">
                  <c:v>39948</c:v>
                </c:pt>
                <c:pt idx="273">
                  <c:v>39951</c:v>
                </c:pt>
                <c:pt idx="274">
                  <c:v>39952</c:v>
                </c:pt>
                <c:pt idx="275">
                  <c:v>39960</c:v>
                </c:pt>
                <c:pt idx="276">
                  <c:v>39966</c:v>
                </c:pt>
                <c:pt idx="277">
                  <c:v>39988</c:v>
                </c:pt>
                <c:pt idx="278">
                  <c:v>39989</c:v>
                </c:pt>
                <c:pt idx="279">
                  <c:v>40001</c:v>
                </c:pt>
                <c:pt idx="280">
                  <c:v>40008</c:v>
                </c:pt>
                <c:pt idx="281">
                  <c:v>40016</c:v>
                </c:pt>
                <c:pt idx="282">
                  <c:v>40018</c:v>
                </c:pt>
                <c:pt idx="283">
                  <c:v>40021</c:v>
                </c:pt>
                <c:pt idx="284">
                  <c:v>40025</c:v>
                </c:pt>
                <c:pt idx="285">
                  <c:v>40031</c:v>
                </c:pt>
                <c:pt idx="286">
                  <c:v>40032</c:v>
                </c:pt>
                <c:pt idx="287">
                  <c:v>40035</c:v>
                </c:pt>
                <c:pt idx="288">
                  <c:v>40049</c:v>
                </c:pt>
                <c:pt idx="289">
                  <c:v>40053</c:v>
                </c:pt>
                <c:pt idx="290">
                  <c:v>40070</c:v>
                </c:pt>
                <c:pt idx="291">
                  <c:v>40073</c:v>
                </c:pt>
                <c:pt idx="292">
                  <c:v>40101</c:v>
                </c:pt>
                <c:pt idx="293">
                  <c:v>40112</c:v>
                </c:pt>
                <c:pt idx="294">
                  <c:v>40113</c:v>
                </c:pt>
                <c:pt idx="295">
                  <c:v>40115</c:v>
                </c:pt>
                <c:pt idx="296">
                  <c:v>40116</c:v>
                </c:pt>
                <c:pt idx="297">
                  <c:v>40119</c:v>
                </c:pt>
                <c:pt idx="298">
                  <c:v>40120</c:v>
                </c:pt>
                <c:pt idx="299">
                  <c:v>40121</c:v>
                </c:pt>
                <c:pt idx="300">
                  <c:v>40122</c:v>
                </c:pt>
                <c:pt idx="301">
                  <c:v>40123</c:v>
                </c:pt>
                <c:pt idx="302">
                  <c:v>40126</c:v>
                </c:pt>
                <c:pt idx="303">
                  <c:v>40127</c:v>
                </c:pt>
                <c:pt idx="304">
                  <c:v>40130</c:v>
                </c:pt>
                <c:pt idx="305">
                  <c:v>40135</c:v>
                </c:pt>
                <c:pt idx="306">
                  <c:v>40140</c:v>
                </c:pt>
                <c:pt idx="307">
                  <c:v>40142</c:v>
                </c:pt>
                <c:pt idx="308">
                  <c:v>40144</c:v>
                </c:pt>
                <c:pt idx="309">
                  <c:v>40147</c:v>
                </c:pt>
                <c:pt idx="310">
                  <c:v>40148</c:v>
                </c:pt>
                <c:pt idx="311">
                  <c:v>40149</c:v>
                </c:pt>
                <c:pt idx="312">
                  <c:v>40150</c:v>
                </c:pt>
                <c:pt idx="313">
                  <c:v>40151</c:v>
                </c:pt>
                <c:pt idx="314">
                  <c:v>40156</c:v>
                </c:pt>
                <c:pt idx="315">
                  <c:v>40157</c:v>
                </c:pt>
                <c:pt idx="316">
                  <c:v>40158</c:v>
                </c:pt>
                <c:pt idx="317">
                  <c:v>40161</c:v>
                </c:pt>
                <c:pt idx="318">
                  <c:v>40162</c:v>
                </c:pt>
                <c:pt idx="319">
                  <c:v>40163</c:v>
                </c:pt>
                <c:pt idx="320">
                  <c:v>40164</c:v>
                </c:pt>
                <c:pt idx="321">
                  <c:v>40165</c:v>
                </c:pt>
                <c:pt idx="322">
                  <c:v>40168</c:v>
                </c:pt>
                <c:pt idx="323">
                  <c:v>40169</c:v>
                </c:pt>
                <c:pt idx="324">
                  <c:v>40170</c:v>
                </c:pt>
                <c:pt idx="325">
                  <c:v>40171</c:v>
                </c:pt>
                <c:pt idx="326">
                  <c:v>40175</c:v>
                </c:pt>
                <c:pt idx="327">
                  <c:v>40176</c:v>
                </c:pt>
                <c:pt idx="328">
                  <c:v>40177</c:v>
                </c:pt>
                <c:pt idx="329">
                  <c:v>40178</c:v>
                </c:pt>
                <c:pt idx="330">
                  <c:v>40185</c:v>
                </c:pt>
                <c:pt idx="331">
                  <c:v>40190</c:v>
                </c:pt>
                <c:pt idx="332">
                  <c:v>40191</c:v>
                </c:pt>
                <c:pt idx="333">
                  <c:v>40199</c:v>
                </c:pt>
                <c:pt idx="334">
                  <c:v>40207</c:v>
                </c:pt>
                <c:pt idx="335">
                  <c:v>40214</c:v>
                </c:pt>
                <c:pt idx="336">
                  <c:v>40240</c:v>
                </c:pt>
                <c:pt idx="337">
                  <c:v>40241</c:v>
                </c:pt>
                <c:pt idx="338">
                  <c:v>40242</c:v>
                </c:pt>
                <c:pt idx="339">
                  <c:v>40261</c:v>
                </c:pt>
                <c:pt idx="340">
                  <c:v>40274</c:v>
                </c:pt>
                <c:pt idx="341">
                  <c:v>40276</c:v>
                </c:pt>
                <c:pt idx="342">
                  <c:v>40277</c:v>
                </c:pt>
                <c:pt idx="343">
                  <c:v>40291</c:v>
                </c:pt>
                <c:pt idx="344">
                  <c:v>40294</c:v>
                </c:pt>
                <c:pt idx="345">
                  <c:v>40296</c:v>
                </c:pt>
                <c:pt idx="346">
                  <c:v>40298</c:v>
                </c:pt>
                <c:pt idx="347">
                  <c:v>40303</c:v>
                </c:pt>
                <c:pt idx="348">
                  <c:v>40304</c:v>
                </c:pt>
                <c:pt idx="349">
                  <c:v>40305</c:v>
                </c:pt>
                <c:pt idx="350">
                  <c:v>40308</c:v>
                </c:pt>
                <c:pt idx="351">
                  <c:v>40309</c:v>
                </c:pt>
                <c:pt idx="352">
                  <c:v>40310</c:v>
                </c:pt>
                <c:pt idx="353">
                  <c:v>40312</c:v>
                </c:pt>
                <c:pt idx="354">
                  <c:v>40315</c:v>
                </c:pt>
                <c:pt idx="355">
                  <c:v>40316</c:v>
                </c:pt>
                <c:pt idx="356">
                  <c:v>40317</c:v>
                </c:pt>
                <c:pt idx="357">
                  <c:v>40318</c:v>
                </c:pt>
                <c:pt idx="358">
                  <c:v>40319</c:v>
                </c:pt>
                <c:pt idx="359">
                  <c:v>40322</c:v>
                </c:pt>
                <c:pt idx="360">
                  <c:v>40326</c:v>
                </c:pt>
                <c:pt idx="361">
                  <c:v>40330</c:v>
                </c:pt>
                <c:pt idx="362">
                  <c:v>40331</c:v>
                </c:pt>
                <c:pt idx="363">
                  <c:v>40332</c:v>
                </c:pt>
                <c:pt idx="364">
                  <c:v>40333</c:v>
                </c:pt>
                <c:pt idx="365">
                  <c:v>40338</c:v>
                </c:pt>
                <c:pt idx="366">
                  <c:v>40339</c:v>
                </c:pt>
                <c:pt idx="367">
                  <c:v>40340</c:v>
                </c:pt>
                <c:pt idx="368">
                  <c:v>40353</c:v>
                </c:pt>
                <c:pt idx="369">
                  <c:v>40357</c:v>
                </c:pt>
                <c:pt idx="370">
                  <c:v>40365</c:v>
                </c:pt>
                <c:pt idx="371">
                  <c:v>40373</c:v>
                </c:pt>
                <c:pt idx="372">
                  <c:v>40378</c:v>
                </c:pt>
                <c:pt idx="373">
                  <c:v>40381</c:v>
                </c:pt>
                <c:pt idx="374">
                  <c:v>40382</c:v>
                </c:pt>
                <c:pt idx="375">
                  <c:v>40394</c:v>
                </c:pt>
                <c:pt idx="376">
                  <c:v>40395</c:v>
                </c:pt>
                <c:pt idx="377">
                  <c:v>40396</c:v>
                </c:pt>
                <c:pt idx="378">
                  <c:v>40399</c:v>
                </c:pt>
                <c:pt idx="379">
                  <c:v>40400</c:v>
                </c:pt>
                <c:pt idx="380">
                  <c:v>40402</c:v>
                </c:pt>
                <c:pt idx="381">
                  <c:v>40429</c:v>
                </c:pt>
                <c:pt idx="382">
                  <c:v>40430</c:v>
                </c:pt>
                <c:pt idx="383">
                  <c:v>40436</c:v>
                </c:pt>
                <c:pt idx="384">
                  <c:v>40437</c:v>
                </c:pt>
                <c:pt idx="385">
                  <c:v>40442</c:v>
                </c:pt>
                <c:pt idx="386">
                  <c:v>40444</c:v>
                </c:pt>
                <c:pt idx="387">
                  <c:v>40445</c:v>
                </c:pt>
                <c:pt idx="388">
                  <c:v>40455</c:v>
                </c:pt>
                <c:pt idx="389">
                  <c:v>40457</c:v>
                </c:pt>
                <c:pt idx="390">
                  <c:v>40463</c:v>
                </c:pt>
                <c:pt idx="391">
                  <c:v>40464</c:v>
                </c:pt>
                <c:pt idx="392">
                  <c:v>40465</c:v>
                </c:pt>
                <c:pt idx="393">
                  <c:v>40466</c:v>
                </c:pt>
                <c:pt idx="394">
                  <c:v>40469</c:v>
                </c:pt>
                <c:pt idx="395">
                  <c:v>40470</c:v>
                </c:pt>
                <c:pt idx="396">
                  <c:v>40471</c:v>
                </c:pt>
                <c:pt idx="397">
                  <c:v>40472</c:v>
                </c:pt>
                <c:pt idx="398">
                  <c:v>40473</c:v>
                </c:pt>
                <c:pt idx="399">
                  <c:v>40476</c:v>
                </c:pt>
                <c:pt idx="400">
                  <c:v>40477</c:v>
                </c:pt>
                <c:pt idx="401">
                  <c:v>40478</c:v>
                </c:pt>
                <c:pt idx="402">
                  <c:v>40479</c:v>
                </c:pt>
                <c:pt idx="403">
                  <c:v>40480</c:v>
                </c:pt>
                <c:pt idx="404">
                  <c:v>40483</c:v>
                </c:pt>
                <c:pt idx="405">
                  <c:v>40484</c:v>
                </c:pt>
                <c:pt idx="406">
                  <c:v>40485</c:v>
                </c:pt>
                <c:pt idx="407">
                  <c:v>40490</c:v>
                </c:pt>
                <c:pt idx="408">
                  <c:v>40491</c:v>
                </c:pt>
                <c:pt idx="409">
                  <c:v>40492</c:v>
                </c:pt>
                <c:pt idx="410">
                  <c:v>40497</c:v>
                </c:pt>
                <c:pt idx="411">
                  <c:v>40498</c:v>
                </c:pt>
                <c:pt idx="412">
                  <c:v>40499</c:v>
                </c:pt>
                <c:pt idx="413">
                  <c:v>40501</c:v>
                </c:pt>
                <c:pt idx="414">
                  <c:v>40504</c:v>
                </c:pt>
                <c:pt idx="415">
                  <c:v>40505</c:v>
                </c:pt>
                <c:pt idx="416">
                  <c:v>40506</c:v>
                </c:pt>
                <c:pt idx="417">
                  <c:v>40513</c:v>
                </c:pt>
                <c:pt idx="418">
                  <c:v>40514</c:v>
                </c:pt>
                <c:pt idx="419">
                  <c:v>40515</c:v>
                </c:pt>
                <c:pt idx="420">
                  <c:v>40518</c:v>
                </c:pt>
                <c:pt idx="421">
                  <c:v>40519</c:v>
                </c:pt>
                <c:pt idx="422">
                  <c:v>40520</c:v>
                </c:pt>
                <c:pt idx="423">
                  <c:v>40525</c:v>
                </c:pt>
                <c:pt idx="424">
                  <c:v>40526</c:v>
                </c:pt>
                <c:pt idx="425">
                  <c:v>40527</c:v>
                </c:pt>
                <c:pt idx="426">
                  <c:v>40528</c:v>
                </c:pt>
                <c:pt idx="427">
                  <c:v>40529</c:v>
                </c:pt>
                <c:pt idx="428">
                  <c:v>40532</c:v>
                </c:pt>
                <c:pt idx="429">
                  <c:v>40533</c:v>
                </c:pt>
                <c:pt idx="430">
                  <c:v>40534</c:v>
                </c:pt>
                <c:pt idx="431">
                  <c:v>40535</c:v>
                </c:pt>
                <c:pt idx="432">
                  <c:v>40539</c:v>
                </c:pt>
                <c:pt idx="433">
                  <c:v>40540</c:v>
                </c:pt>
                <c:pt idx="434">
                  <c:v>40541</c:v>
                </c:pt>
                <c:pt idx="435">
                  <c:v>40542</c:v>
                </c:pt>
                <c:pt idx="436">
                  <c:v>40546</c:v>
                </c:pt>
                <c:pt idx="437">
                  <c:v>40553</c:v>
                </c:pt>
                <c:pt idx="438">
                  <c:v>40554</c:v>
                </c:pt>
                <c:pt idx="439">
                  <c:v>40574</c:v>
                </c:pt>
                <c:pt idx="440">
                  <c:v>40591</c:v>
                </c:pt>
                <c:pt idx="441">
                  <c:v>40626</c:v>
                </c:pt>
                <c:pt idx="442">
                  <c:v>40627</c:v>
                </c:pt>
                <c:pt idx="443">
                  <c:v>40630</c:v>
                </c:pt>
                <c:pt idx="444">
                  <c:v>40631</c:v>
                </c:pt>
                <c:pt idx="445">
                  <c:v>40633</c:v>
                </c:pt>
                <c:pt idx="446">
                  <c:v>40634</c:v>
                </c:pt>
                <c:pt idx="447">
                  <c:v>40637</c:v>
                </c:pt>
                <c:pt idx="448">
                  <c:v>40638</c:v>
                </c:pt>
                <c:pt idx="449">
                  <c:v>40639</c:v>
                </c:pt>
                <c:pt idx="450">
                  <c:v>40640</c:v>
                </c:pt>
                <c:pt idx="451">
                  <c:v>40641</c:v>
                </c:pt>
                <c:pt idx="452">
                  <c:v>40645</c:v>
                </c:pt>
                <c:pt idx="453">
                  <c:v>40646</c:v>
                </c:pt>
                <c:pt idx="454">
                  <c:v>40647</c:v>
                </c:pt>
                <c:pt idx="455">
                  <c:v>40651</c:v>
                </c:pt>
                <c:pt idx="456">
                  <c:v>40654</c:v>
                </c:pt>
                <c:pt idx="457">
                  <c:v>40658</c:v>
                </c:pt>
                <c:pt idx="458">
                  <c:v>40662</c:v>
                </c:pt>
                <c:pt idx="459">
                  <c:v>40667</c:v>
                </c:pt>
                <c:pt idx="460">
                  <c:v>40668</c:v>
                </c:pt>
                <c:pt idx="461">
                  <c:v>40672</c:v>
                </c:pt>
                <c:pt idx="462">
                  <c:v>40675</c:v>
                </c:pt>
                <c:pt idx="463">
                  <c:v>40676</c:v>
                </c:pt>
                <c:pt idx="464">
                  <c:v>40681</c:v>
                </c:pt>
                <c:pt idx="465">
                  <c:v>40695</c:v>
                </c:pt>
                <c:pt idx="466">
                  <c:v>40696</c:v>
                </c:pt>
                <c:pt idx="467">
                  <c:v>40702</c:v>
                </c:pt>
                <c:pt idx="468">
                  <c:v>40703</c:v>
                </c:pt>
                <c:pt idx="469">
                  <c:v>40709</c:v>
                </c:pt>
                <c:pt idx="470">
                  <c:v>40710</c:v>
                </c:pt>
                <c:pt idx="471">
                  <c:v>40711</c:v>
                </c:pt>
                <c:pt idx="472">
                  <c:v>40714</c:v>
                </c:pt>
                <c:pt idx="473">
                  <c:v>40717</c:v>
                </c:pt>
                <c:pt idx="474">
                  <c:v>40718</c:v>
                </c:pt>
                <c:pt idx="475">
                  <c:v>40722</c:v>
                </c:pt>
                <c:pt idx="476">
                  <c:v>40730</c:v>
                </c:pt>
                <c:pt idx="477">
                  <c:v>40735</c:v>
                </c:pt>
                <c:pt idx="478">
                  <c:v>40736</c:v>
                </c:pt>
                <c:pt idx="479">
                  <c:v>40737</c:v>
                </c:pt>
                <c:pt idx="480">
                  <c:v>40738</c:v>
                </c:pt>
                <c:pt idx="481">
                  <c:v>40739</c:v>
                </c:pt>
                <c:pt idx="482">
                  <c:v>40744</c:v>
                </c:pt>
                <c:pt idx="483">
                  <c:v>40751</c:v>
                </c:pt>
                <c:pt idx="484">
                  <c:v>40753</c:v>
                </c:pt>
                <c:pt idx="485">
                  <c:v>40756</c:v>
                </c:pt>
                <c:pt idx="486">
                  <c:v>40757</c:v>
                </c:pt>
                <c:pt idx="487">
                  <c:v>40758</c:v>
                </c:pt>
                <c:pt idx="488">
                  <c:v>40759</c:v>
                </c:pt>
                <c:pt idx="489">
                  <c:v>40763</c:v>
                </c:pt>
                <c:pt idx="490">
                  <c:v>40764</c:v>
                </c:pt>
                <c:pt idx="491">
                  <c:v>40770</c:v>
                </c:pt>
                <c:pt idx="492">
                  <c:v>40771</c:v>
                </c:pt>
                <c:pt idx="493">
                  <c:v>40779</c:v>
                </c:pt>
                <c:pt idx="494">
                  <c:v>40788</c:v>
                </c:pt>
                <c:pt idx="495">
                  <c:v>40795</c:v>
                </c:pt>
                <c:pt idx="496">
                  <c:v>40801</c:v>
                </c:pt>
                <c:pt idx="497">
                  <c:v>40802</c:v>
                </c:pt>
                <c:pt idx="498">
                  <c:v>40809</c:v>
                </c:pt>
                <c:pt idx="499">
                  <c:v>40816</c:v>
                </c:pt>
                <c:pt idx="500">
                  <c:v>40827</c:v>
                </c:pt>
                <c:pt idx="501">
                  <c:v>40828</c:v>
                </c:pt>
                <c:pt idx="502">
                  <c:v>40830</c:v>
                </c:pt>
                <c:pt idx="503">
                  <c:v>40833</c:v>
                </c:pt>
                <c:pt idx="504">
                  <c:v>40836</c:v>
                </c:pt>
                <c:pt idx="505">
                  <c:v>40837</c:v>
                </c:pt>
                <c:pt idx="506">
                  <c:v>40840</c:v>
                </c:pt>
                <c:pt idx="507">
                  <c:v>40841</c:v>
                </c:pt>
                <c:pt idx="508">
                  <c:v>40842</c:v>
                </c:pt>
                <c:pt idx="509">
                  <c:v>40843</c:v>
                </c:pt>
                <c:pt idx="510">
                  <c:v>40844</c:v>
                </c:pt>
                <c:pt idx="511">
                  <c:v>40848</c:v>
                </c:pt>
                <c:pt idx="512">
                  <c:v>40849</c:v>
                </c:pt>
                <c:pt idx="513">
                  <c:v>40850</c:v>
                </c:pt>
                <c:pt idx="514">
                  <c:v>40855</c:v>
                </c:pt>
                <c:pt idx="515">
                  <c:v>40861</c:v>
                </c:pt>
                <c:pt idx="516">
                  <c:v>40862</c:v>
                </c:pt>
                <c:pt idx="517">
                  <c:v>40863</c:v>
                </c:pt>
                <c:pt idx="518">
                  <c:v>40864</c:v>
                </c:pt>
                <c:pt idx="519">
                  <c:v>40865</c:v>
                </c:pt>
                <c:pt idx="520">
                  <c:v>40868</c:v>
                </c:pt>
                <c:pt idx="521">
                  <c:v>40869</c:v>
                </c:pt>
                <c:pt idx="522">
                  <c:v>40870</c:v>
                </c:pt>
                <c:pt idx="523">
                  <c:v>40872</c:v>
                </c:pt>
                <c:pt idx="524">
                  <c:v>40875</c:v>
                </c:pt>
                <c:pt idx="525">
                  <c:v>40876</c:v>
                </c:pt>
                <c:pt idx="526">
                  <c:v>40877</c:v>
                </c:pt>
                <c:pt idx="527">
                  <c:v>40878</c:v>
                </c:pt>
                <c:pt idx="528">
                  <c:v>40879</c:v>
                </c:pt>
                <c:pt idx="529">
                  <c:v>40882</c:v>
                </c:pt>
                <c:pt idx="530">
                  <c:v>40883</c:v>
                </c:pt>
                <c:pt idx="531">
                  <c:v>40884</c:v>
                </c:pt>
                <c:pt idx="532">
                  <c:v>40885</c:v>
                </c:pt>
                <c:pt idx="533">
                  <c:v>40886</c:v>
                </c:pt>
                <c:pt idx="534">
                  <c:v>40890</c:v>
                </c:pt>
                <c:pt idx="535">
                  <c:v>40891</c:v>
                </c:pt>
                <c:pt idx="536">
                  <c:v>40892</c:v>
                </c:pt>
                <c:pt idx="537">
                  <c:v>40893</c:v>
                </c:pt>
                <c:pt idx="538">
                  <c:v>40896</c:v>
                </c:pt>
                <c:pt idx="539">
                  <c:v>40897</c:v>
                </c:pt>
                <c:pt idx="540">
                  <c:v>40898</c:v>
                </c:pt>
                <c:pt idx="541">
                  <c:v>40899</c:v>
                </c:pt>
                <c:pt idx="542">
                  <c:v>40900</c:v>
                </c:pt>
                <c:pt idx="543">
                  <c:v>40904</c:v>
                </c:pt>
                <c:pt idx="544">
                  <c:v>40905</c:v>
                </c:pt>
                <c:pt idx="545">
                  <c:v>40906</c:v>
                </c:pt>
                <c:pt idx="546">
                  <c:v>40907</c:v>
                </c:pt>
                <c:pt idx="547">
                  <c:v>40911</c:v>
                </c:pt>
                <c:pt idx="548">
                  <c:v>40917</c:v>
                </c:pt>
                <c:pt idx="549">
                  <c:v>40934</c:v>
                </c:pt>
                <c:pt idx="550">
                  <c:v>40935</c:v>
                </c:pt>
                <c:pt idx="551">
                  <c:v>40953</c:v>
                </c:pt>
                <c:pt idx="552">
                  <c:v>40962</c:v>
                </c:pt>
                <c:pt idx="553">
                  <c:v>40976</c:v>
                </c:pt>
                <c:pt idx="554">
                  <c:v>40997</c:v>
                </c:pt>
                <c:pt idx="555">
                  <c:v>41010</c:v>
                </c:pt>
                <c:pt idx="556">
                  <c:v>41026</c:v>
                </c:pt>
                <c:pt idx="557">
                  <c:v>41031</c:v>
                </c:pt>
                <c:pt idx="558">
                  <c:v>41046</c:v>
                </c:pt>
                <c:pt idx="559">
                  <c:v>41047</c:v>
                </c:pt>
                <c:pt idx="560">
                  <c:v>41050</c:v>
                </c:pt>
                <c:pt idx="561">
                  <c:v>41051</c:v>
                </c:pt>
                <c:pt idx="562">
                  <c:v>41052</c:v>
                </c:pt>
                <c:pt idx="563">
                  <c:v>41053</c:v>
                </c:pt>
                <c:pt idx="564">
                  <c:v>41054</c:v>
                </c:pt>
                <c:pt idx="565">
                  <c:v>41058</c:v>
                </c:pt>
                <c:pt idx="566">
                  <c:v>41059</c:v>
                </c:pt>
                <c:pt idx="567">
                  <c:v>41060</c:v>
                </c:pt>
                <c:pt idx="568">
                  <c:v>41061</c:v>
                </c:pt>
                <c:pt idx="569">
                  <c:v>41064</c:v>
                </c:pt>
                <c:pt idx="570">
                  <c:v>41065</c:v>
                </c:pt>
                <c:pt idx="571">
                  <c:v>41066</c:v>
                </c:pt>
                <c:pt idx="572">
                  <c:v>41067</c:v>
                </c:pt>
                <c:pt idx="573">
                  <c:v>41068</c:v>
                </c:pt>
                <c:pt idx="574">
                  <c:v>41071</c:v>
                </c:pt>
                <c:pt idx="575">
                  <c:v>41072</c:v>
                </c:pt>
                <c:pt idx="576">
                  <c:v>41073</c:v>
                </c:pt>
                <c:pt idx="577">
                  <c:v>41074</c:v>
                </c:pt>
                <c:pt idx="578">
                  <c:v>41075</c:v>
                </c:pt>
                <c:pt idx="579">
                  <c:v>41082</c:v>
                </c:pt>
                <c:pt idx="580">
                  <c:v>41088</c:v>
                </c:pt>
                <c:pt idx="581">
                  <c:v>41089</c:v>
                </c:pt>
                <c:pt idx="582">
                  <c:v>41092</c:v>
                </c:pt>
                <c:pt idx="583">
                  <c:v>41106</c:v>
                </c:pt>
                <c:pt idx="584">
                  <c:v>41110</c:v>
                </c:pt>
                <c:pt idx="585">
                  <c:v>41113</c:v>
                </c:pt>
                <c:pt idx="586">
                  <c:v>41114</c:v>
                </c:pt>
                <c:pt idx="587">
                  <c:v>41116</c:v>
                </c:pt>
                <c:pt idx="588">
                  <c:v>41117</c:v>
                </c:pt>
                <c:pt idx="589">
                  <c:v>41120</c:v>
                </c:pt>
                <c:pt idx="590">
                  <c:v>41121</c:v>
                </c:pt>
                <c:pt idx="591">
                  <c:v>41122</c:v>
                </c:pt>
                <c:pt idx="592">
                  <c:v>41123</c:v>
                </c:pt>
                <c:pt idx="593">
                  <c:v>41135</c:v>
                </c:pt>
                <c:pt idx="594">
                  <c:v>41136</c:v>
                </c:pt>
                <c:pt idx="595">
                  <c:v>41137</c:v>
                </c:pt>
                <c:pt idx="596">
                  <c:v>41138</c:v>
                </c:pt>
                <c:pt idx="597">
                  <c:v>41141</c:v>
                </c:pt>
                <c:pt idx="598">
                  <c:v>41142</c:v>
                </c:pt>
                <c:pt idx="599">
                  <c:v>41143</c:v>
                </c:pt>
                <c:pt idx="600">
                  <c:v>41148</c:v>
                </c:pt>
                <c:pt idx="601">
                  <c:v>41149</c:v>
                </c:pt>
                <c:pt idx="602">
                  <c:v>41150</c:v>
                </c:pt>
                <c:pt idx="603">
                  <c:v>41152</c:v>
                </c:pt>
                <c:pt idx="604">
                  <c:v>41156</c:v>
                </c:pt>
                <c:pt idx="605">
                  <c:v>41157</c:v>
                </c:pt>
                <c:pt idx="606">
                  <c:v>41158</c:v>
                </c:pt>
                <c:pt idx="607">
                  <c:v>41159</c:v>
                </c:pt>
                <c:pt idx="608">
                  <c:v>41163</c:v>
                </c:pt>
                <c:pt idx="609">
                  <c:v>41164</c:v>
                </c:pt>
                <c:pt idx="610">
                  <c:v>41165</c:v>
                </c:pt>
                <c:pt idx="611">
                  <c:v>41176</c:v>
                </c:pt>
                <c:pt idx="612">
                  <c:v>41180</c:v>
                </c:pt>
                <c:pt idx="613">
                  <c:v>41183</c:v>
                </c:pt>
                <c:pt idx="614">
                  <c:v>41184</c:v>
                </c:pt>
                <c:pt idx="615">
                  <c:v>41185</c:v>
                </c:pt>
                <c:pt idx="616">
                  <c:v>41186</c:v>
                </c:pt>
                <c:pt idx="617">
                  <c:v>41191</c:v>
                </c:pt>
                <c:pt idx="618">
                  <c:v>41192</c:v>
                </c:pt>
                <c:pt idx="619">
                  <c:v>41206</c:v>
                </c:pt>
                <c:pt idx="620">
                  <c:v>41207</c:v>
                </c:pt>
                <c:pt idx="621">
                  <c:v>41208</c:v>
                </c:pt>
                <c:pt idx="622">
                  <c:v>41211</c:v>
                </c:pt>
                <c:pt idx="623">
                  <c:v>41214</c:v>
                </c:pt>
                <c:pt idx="624">
                  <c:v>41215</c:v>
                </c:pt>
                <c:pt idx="625">
                  <c:v>41218</c:v>
                </c:pt>
                <c:pt idx="626">
                  <c:v>41219</c:v>
                </c:pt>
                <c:pt idx="627">
                  <c:v>41220</c:v>
                </c:pt>
                <c:pt idx="628">
                  <c:v>41226</c:v>
                </c:pt>
                <c:pt idx="629">
                  <c:v>41227</c:v>
                </c:pt>
                <c:pt idx="630">
                  <c:v>41233</c:v>
                </c:pt>
                <c:pt idx="631">
                  <c:v>41234</c:v>
                </c:pt>
                <c:pt idx="632">
                  <c:v>41236</c:v>
                </c:pt>
                <c:pt idx="633">
                  <c:v>41240</c:v>
                </c:pt>
                <c:pt idx="634">
                  <c:v>41241</c:v>
                </c:pt>
                <c:pt idx="635">
                  <c:v>41246</c:v>
                </c:pt>
                <c:pt idx="636">
                  <c:v>41247</c:v>
                </c:pt>
                <c:pt idx="637">
                  <c:v>41248</c:v>
                </c:pt>
                <c:pt idx="638">
                  <c:v>41249</c:v>
                </c:pt>
                <c:pt idx="639">
                  <c:v>41250</c:v>
                </c:pt>
                <c:pt idx="640">
                  <c:v>41255</c:v>
                </c:pt>
                <c:pt idx="641">
                  <c:v>41256</c:v>
                </c:pt>
                <c:pt idx="642">
                  <c:v>41260</c:v>
                </c:pt>
                <c:pt idx="643">
                  <c:v>41262</c:v>
                </c:pt>
                <c:pt idx="644">
                  <c:v>41271</c:v>
                </c:pt>
                <c:pt idx="645">
                  <c:v>41274</c:v>
                </c:pt>
                <c:pt idx="646">
                  <c:v>41277</c:v>
                </c:pt>
                <c:pt idx="647">
                  <c:v>41285</c:v>
                </c:pt>
                <c:pt idx="648">
                  <c:v>41288</c:v>
                </c:pt>
                <c:pt idx="649">
                  <c:v>41290</c:v>
                </c:pt>
                <c:pt idx="650">
                  <c:v>41297</c:v>
                </c:pt>
                <c:pt idx="651">
                  <c:v>41298</c:v>
                </c:pt>
                <c:pt idx="652">
                  <c:v>41302</c:v>
                </c:pt>
                <c:pt idx="653">
                  <c:v>41304</c:v>
                </c:pt>
                <c:pt idx="654">
                  <c:v>41305</c:v>
                </c:pt>
                <c:pt idx="655">
                  <c:v>41310</c:v>
                </c:pt>
                <c:pt idx="656">
                  <c:v>41311</c:v>
                </c:pt>
                <c:pt idx="657">
                  <c:v>41325</c:v>
                </c:pt>
                <c:pt idx="658">
                  <c:v>41326</c:v>
                </c:pt>
                <c:pt idx="659">
                  <c:v>41327</c:v>
                </c:pt>
                <c:pt idx="660">
                  <c:v>41330</c:v>
                </c:pt>
                <c:pt idx="661">
                  <c:v>41331</c:v>
                </c:pt>
                <c:pt idx="662">
                  <c:v>41332</c:v>
                </c:pt>
                <c:pt idx="663">
                  <c:v>41333</c:v>
                </c:pt>
                <c:pt idx="664">
                  <c:v>41334</c:v>
                </c:pt>
                <c:pt idx="665">
                  <c:v>41337</c:v>
                </c:pt>
                <c:pt idx="666">
                  <c:v>41338</c:v>
                </c:pt>
                <c:pt idx="667">
                  <c:v>41339</c:v>
                </c:pt>
                <c:pt idx="668">
                  <c:v>41340</c:v>
                </c:pt>
                <c:pt idx="669">
                  <c:v>41341</c:v>
                </c:pt>
                <c:pt idx="670">
                  <c:v>41346</c:v>
                </c:pt>
                <c:pt idx="671">
                  <c:v>41351</c:v>
                </c:pt>
                <c:pt idx="672">
                  <c:v>41352</c:v>
                </c:pt>
                <c:pt idx="673">
                  <c:v>41353</c:v>
                </c:pt>
                <c:pt idx="674">
                  <c:v>41354</c:v>
                </c:pt>
                <c:pt idx="675">
                  <c:v>41355</c:v>
                </c:pt>
                <c:pt idx="676">
                  <c:v>41358</c:v>
                </c:pt>
                <c:pt idx="677">
                  <c:v>41359</c:v>
                </c:pt>
                <c:pt idx="678">
                  <c:v>41360</c:v>
                </c:pt>
                <c:pt idx="679">
                  <c:v>41361</c:v>
                </c:pt>
                <c:pt idx="680">
                  <c:v>41365</c:v>
                </c:pt>
                <c:pt idx="681">
                  <c:v>41366</c:v>
                </c:pt>
                <c:pt idx="682">
                  <c:v>41367</c:v>
                </c:pt>
                <c:pt idx="683">
                  <c:v>41375</c:v>
                </c:pt>
                <c:pt idx="684">
                  <c:v>41381</c:v>
                </c:pt>
                <c:pt idx="685">
                  <c:v>41382</c:v>
                </c:pt>
                <c:pt idx="686">
                  <c:v>41383</c:v>
                </c:pt>
                <c:pt idx="687">
                  <c:v>41386</c:v>
                </c:pt>
                <c:pt idx="688">
                  <c:v>41387</c:v>
                </c:pt>
                <c:pt idx="689">
                  <c:v>41388</c:v>
                </c:pt>
                <c:pt idx="690">
                  <c:v>41389</c:v>
                </c:pt>
                <c:pt idx="691">
                  <c:v>41390</c:v>
                </c:pt>
                <c:pt idx="692">
                  <c:v>41393</c:v>
                </c:pt>
                <c:pt idx="693">
                  <c:v>41394</c:v>
                </c:pt>
                <c:pt idx="694">
                  <c:v>41395</c:v>
                </c:pt>
                <c:pt idx="695">
                  <c:v>41396</c:v>
                </c:pt>
                <c:pt idx="696">
                  <c:v>41407</c:v>
                </c:pt>
                <c:pt idx="697">
                  <c:v>41408</c:v>
                </c:pt>
                <c:pt idx="698">
                  <c:v>41409</c:v>
                </c:pt>
                <c:pt idx="699">
                  <c:v>41411</c:v>
                </c:pt>
                <c:pt idx="700">
                  <c:v>41414</c:v>
                </c:pt>
                <c:pt idx="701">
                  <c:v>41415</c:v>
                </c:pt>
                <c:pt idx="702">
                  <c:v>41417</c:v>
                </c:pt>
                <c:pt idx="703">
                  <c:v>41418</c:v>
                </c:pt>
                <c:pt idx="704">
                  <c:v>41422</c:v>
                </c:pt>
                <c:pt idx="705">
                  <c:v>41423</c:v>
                </c:pt>
                <c:pt idx="706">
                  <c:v>41424</c:v>
                </c:pt>
                <c:pt idx="707">
                  <c:v>41425</c:v>
                </c:pt>
                <c:pt idx="708">
                  <c:v>41428</c:v>
                </c:pt>
                <c:pt idx="709">
                  <c:v>41429</c:v>
                </c:pt>
                <c:pt idx="710">
                  <c:v>41430</c:v>
                </c:pt>
                <c:pt idx="711">
                  <c:v>41431</c:v>
                </c:pt>
              </c:numCache>
            </c:numRef>
          </c:xVal>
          <c:yVal>
            <c:numRef>
              <c:f>'Rel Val PNLs'!$B$3:$B$714</c:f>
              <c:numCache>
                <c:formatCode>General</c:formatCode>
                <c:ptCount val="712"/>
                <c:pt idx="0">
                  <c:v>0.53251158816499999</c:v>
                </c:pt>
                <c:pt idx="1">
                  <c:v>0.98290338195299998</c:v>
                </c:pt>
                <c:pt idx="2">
                  <c:v>1.0146589539799999</c:v>
                </c:pt>
                <c:pt idx="3">
                  <c:v>2.1557726581900001</c:v>
                </c:pt>
                <c:pt idx="4">
                  <c:v>2.6981638422100001</c:v>
                </c:pt>
                <c:pt idx="5">
                  <c:v>3.1866485018000001</c:v>
                </c:pt>
                <c:pt idx="6">
                  <c:v>3.8781662969699999</c:v>
                </c:pt>
                <c:pt idx="7">
                  <c:v>4.092068678029996</c:v>
                </c:pt>
                <c:pt idx="8">
                  <c:v>4.3442622305800001</c:v>
                </c:pt>
                <c:pt idx="9">
                  <c:v>3.9156700067700001</c:v>
                </c:pt>
                <c:pt idx="10">
                  <c:v>3.7058047280399999</c:v>
                </c:pt>
                <c:pt idx="11">
                  <c:v>3.7223799231500001</c:v>
                </c:pt>
                <c:pt idx="12">
                  <c:v>4.011713371109999</c:v>
                </c:pt>
                <c:pt idx="13">
                  <c:v>4.66974094424</c:v>
                </c:pt>
                <c:pt idx="14">
                  <c:v>4.2708919842200004</c:v>
                </c:pt>
                <c:pt idx="15">
                  <c:v>4.3941749632699922</c:v>
                </c:pt>
                <c:pt idx="16">
                  <c:v>5.1735496633300002</c:v>
                </c:pt>
                <c:pt idx="17">
                  <c:v>4.9611725566599958</c:v>
                </c:pt>
                <c:pt idx="18">
                  <c:v>5.4653664897100001</c:v>
                </c:pt>
                <c:pt idx="19">
                  <c:v>5.6806048387699937</c:v>
                </c:pt>
                <c:pt idx="20">
                  <c:v>5.6876212442399989</c:v>
                </c:pt>
                <c:pt idx="21">
                  <c:v>5.7050791440599999</c:v>
                </c:pt>
                <c:pt idx="22">
                  <c:v>6.9838338993100004</c:v>
                </c:pt>
                <c:pt idx="23">
                  <c:v>7.0534773031900002</c:v>
                </c:pt>
                <c:pt idx="24">
                  <c:v>7.1159795073699934</c:v>
                </c:pt>
                <c:pt idx="25">
                  <c:v>7.1896363118900002</c:v>
                </c:pt>
                <c:pt idx="26">
                  <c:v>7.4456803774999987</c:v>
                </c:pt>
                <c:pt idx="27">
                  <c:v>7.9498818608099988</c:v>
                </c:pt>
                <c:pt idx="28">
                  <c:v>9.4829923706800034</c:v>
                </c:pt>
                <c:pt idx="29">
                  <c:v>9.8010419785600007</c:v>
                </c:pt>
                <c:pt idx="30">
                  <c:v>9.3843192247600005</c:v>
                </c:pt>
                <c:pt idx="31">
                  <c:v>10.176577007900001</c:v>
                </c:pt>
                <c:pt idx="32">
                  <c:v>10.0689883269</c:v>
                </c:pt>
                <c:pt idx="33">
                  <c:v>9.1202973563100009</c:v>
                </c:pt>
                <c:pt idx="34">
                  <c:v>9.1589860848800004</c:v>
                </c:pt>
                <c:pt idx="35">
                  <c:v>9.1394498420399994</c:v>
                </c:pt>
                <c:pt idx="36">
                  <c:v>8.9888340873800008</c:v>
                </c:pt>
                <c:pt idx="37">
                  <c:v>8.7974358617700013</c:v>
                </c:pt>
                <c:pt idx="38">
                  <c:v>8.2946984955799987</c:v>
                </c:pt>
                <c:pt idx="39">
                  <c:v>7.3067424279299997</c:v>
                </c:pt>
                <c:pt idx="40">
                  <c:v>7.3950009036899989</c:v>
                </c:pt>
                <c:pt idx="41">
                  <c:v>7.7171768995499948</c:v>
                </c:pt>
                <c:pt idx="42">
                  <c:v>8.0093183109300004</c:v>
                </c:pt>
                <c:pt idx="43">
                  <c:v>7.7194543112999989</c:v>
                </c:pt>
                <c:pt idx="44">
                  <c:v>7.9071521425300002</c:v>
                </c:pt>
                <c:pt idx="45">
                  <c:v>7.6415972665199936</c:v>
                </c:pt>
                <c:pt idx="46">
                  <c:v>8.1775938693900034</c:v>
                </c:pt>
                <c:pt idx="47">
                  <c:v>8.0272037666099969</c:v>
                </c:pt>
                <c:pt idx="48">
                  <c:v>7.9167155092399959</c:v>
                </c:pt>
                <c:pt idx="49">
                  <c:v>8.3789447971200008</c:v>
                </c:pt>
                <c:pt idx="50">
                  <c:v>7.9904083379399991</c:v>
                </c:pt>
                <c:pt idx="51">
                  <c:v>7.3315948279799947</c:v>
                </c:pt>
                <c:pt idx="52">
                  <c:v>7.0371993954900001</c:v>
                </c:pt>
                <c:pt idx="53">
                  <c:v>7.28323510345</c:v>
                </c:pt>
                <c:pt idx="54">
                  <c:v>7.1542262005699948</c:v>
                </c:pt>
                <c:pt idx="55">
                  <c:v>6.9265342427099936</c:v>
                </c:pt>
                <c:pt idx="56">
                  <c:v>6.62329242727</c:v>
                </c:pt>
                <c:pt idx="57">
                  <c:v>7.0033098756200003</c:v>
                </c:pt>
                <c:pt idx="58">
                  <c:v>6.0390553564599987</c:v>
                </c:pt>
                <c:pt idx="59">
                  <c:v>5.4830739180899997</c:v>
                </c:pt>
                <c:pt idx="60">
                  <c:v>4.4198664607599998</c:v>
                </c:pt>
                <c:pt idx="61">
                  <c:v>6.2456624788399999</c:v>
                </c:pt>
                <c:pt idx="62">
                  <c:v>5.44399518109</c:v>
                </c:pt>
                <c:pt idx="63">
                  <c:v>5.422514481789996</c:v>
                </c:pt>
                <c:pt idx="64">
                  <c:v>6.0538622592599989</c:v>
                </c:pt>
                <c:pt idx="65">
                  <c:v>5.68992777349</c:v>
                </c:pt>
                <c:pt idx="66">
                  <c:v>5.4816346495600001</c:v>
                </c:pt>
                <c:pt idx="67">
                  <c:v>6.2601498143900001</c:v>
                </c:pt>
                <c:pt idx="68">
                  <c:v>6.68958900207</c:v>
                </c:pt>
                <c:pt idx="69">
                  <c:v>6.3544987963599988</c:v>
                </c:pt>
                <c:pt idx="70">
                  <c:v>6.3246047891199959</c:v>
                </c:pt>
                <c:pt idx="71">
                  <c:v>5.751935525439996</c:v>
                </c:pt>
                <c:pt idx="72">
                  <c:v>5.285166939879999</c:v>
                </c:pt>
                <c:pt idx="73">
                  <c:v>5.7708658390799989</c:v>
                </c:pt>
                <c:pt idx="74">
                  <c:v>7.3963037856999998</c:v>
                </c:pt>
                <c:pt idx="75">
                  <c:v>7.08076080882</c:v>
                </c:pt>
                <c:pt idx="76">
                  <c:v>6.1287784785999948</c:v>
                </c:pt>
                <c:pt idx="77">
                  <c:v>6.4987580770599989</c:v>
                </c:pt>
                <c:pt idx="78">
                  <c:v>6.1368127280899989</c:v>
                </c:pt>
                <c:pt idx="79">
                  <c:v>6.2904369942200002</c:v>
                </c:pt>
                <c:pt idx="80">
                  <c:v>6.3270278688899912</c:v>
                </c:pt>
                <c:pt idx="81">
                  <c:v>6.4207113189399987</c:v>
                </c:pt>
                <c:pt idx="82">
                  <c:v>6.3324932269299987</c:v>
                </c:pt>
                <c:pt idx="83">
                  <c:v>5.5113729879499997</c:v>
                </c:pt>
                <c:pt idx="84">
                  <c:v>5.9248187108399959</c:v>
                </c:pt>
                <c:pt idx="85">
                  <c:v>6.5893128762099948</c:v>
                </c:pt>
                <c:pt idx="86">
                  <c:v>6.6430676235300004</c:v>
                </c:pt>
                <c:pt idx="87">
                  <c:v>6.9364784955900003</c:v>
                </c:pt>
                <c:pt idx="88">
                  <c:v>8.1051232503800001</c:v>
                </c:pt>
                <c:pt idx="89">
                  <c:v>8.5463059232399985</c:v>
                </c:pt>
                <c:pt idx="90">
                  <c:v>8.9264870322900034</c:v>
                </c:pt>
                <c:pt idx="91">
                  <c:v>8.62939195549</c:v>
                </c:pt>
                <c:pt idx="92">
                  <c:v>8.3418942874200006</c:v>
                </c:pt>
                <c:pt idx="93">
                  <c:v>8.7443541986199982</c:v>
                </c:pt>
                <c:pt idx="94">
                  <c:v>8.6302221954399982</c:v>
                </c:pt>
                <c:pt idx="95">
                  <c:v>8.691593825950001</c:v>
                </c:pt>
                <c:pt idx="96">
                  <c:v>8.9955493209200004</c:v>
                </c:pt>
                <c:pt idx="97">
                  <c:v>8.9376327894200003</c:v>
                </c:pt>
                <c:pt idx="98">
                  <c:v>9.4058964071300029</c:v>
                </c:pt>
                <c:pt idx="99">
                  <c:v>9.5329700638999988</c:v>
                </c:pt>
                <c:pt idx="100">
                  <c:v>9.676919368850001</c:v>
                </c:pt>
                <c:pt idx="101">
                  <c:v>9.9920168312100053</c:v>
                </c:pt>
                <c:pt idx="102">
                  <c:v>9.6691432211200006</c:v>
                </c:pt>
                <c:pt idx="103">
                  <c:v>10.5832351244</c:v>
                </c:pt>
                <c:pt idx="104">
                  <c:v>10.5008798021</c:v>
                </c:pt>
                <c:pt idx="105">
                  <c:v>10.712409966999999</c:v>
                </c:pt>
                <c:pt idx="106">
                  <c:v>10.424346121999999</c:v>
                </c:pt>
                <c:pt idx="107">
                  <c:v>10.2080314989</c:v>
                </c:pt>
                <c:pt idx="108">
                  <c:v>9.66424286092</c:v>
                </c:pt>
                <c:pt idx="109">
                  <c:v>9.3211739948499996</c:v>
                </c:pt>
                <c:pt idx="110">
                  <c:v>9.1023110968599994</c:v>
                </c:pt>
                <c:pt idx="111">
                  <c:v>10.3882319062</c:v>
                </c:pt>
                <c:pt idx="112">
                  <c:v>10.048936316400001</c:v>
                </c:pt>
                <c:pt idx="113">
                  <c:v>10.651900716</c:v>
                </c:pt>
                <c:pt idx="114">
                  <c:v>10.750858105500001</c:v>
                </c:pt>
                <c:pt idx="115">
                  <c:v>9.8390345472400007</c:v>
                </c:pt>
                <c:pt idx="116">
                  <c:v>10.5458173736</c:v>
                </c:pt>
                <c:pt idx="117">
                  <c:v>10.9716350296</c:v>
                </c:pt>
                <c:pt idx="118">
                  <c:v>11.2137629958</c:v>
                </c:pt>
                <c:pt idx="119">
                  <c:v>10.415673767099999</c:v>
                </c:pt>
                <c:pt idx="120">
                  <c:v>10.474036400199999</c:v>
                </c:pt>
                <c:pt idx="121">
                  <c:v>10.6308049692</c:v>
                </c:pt>
                <c:pt idx="122">
                  <c:v>11.0634881815</c:v>
                </c:pt>
                <c:pt idx="123">
                  <c:v>11.053452136300001</c:v>
                </c:pt>
                <c:pt idx="124">
                  <c:v>10.864152064900001</c:v>
                </c:pt>
                <c:pt idx="125">
                  <c:v>10.3138434519</c:v>
                </c:pt>
                <c:pt idx="126">
                  <c:v>10.233237691199999</c:v>
                </c:pt>
                <c:pt idx="127">
                  <c:v>10.253416748999999</c:v>
                </c:pt>
                <c:pt idx="128">
                  <c:v>8.8788476295399992</c:v>
                </c:pt>
                <c:pt idx="129">
                  <c:v>9.3040837746000005</c:v>
                </c:pt>
                <c:pt idx="130">
                  <c:v>10.6737348158</c:v>
                </c:pt>
                <c:pt idx="131">
                  <c:v>10.497727319699999</c:v>
                </c:pt>
                <c:pt idx="132">
                  <c:v>15.650447937299999</c:v>
                </c:pt>
                <c:pt idx="133">
                  <c:v>26.100974349200001</c:v>
                </c:pt>
                <c:pt idx="134">
                  <c:v>28.3525609605</c:v>
                </c:pt>
                <c:pt idx="135">
                  <c:v>27.0729571221</c:v>
                </c:pt>
                <c:pt idx="136">
                  <c:v>28.42053330329998</c:v>
                </c:pt>
                <c:pt idx="137">
                  <c:v>28.641219959400001</c:v>
                </c:pt>
                <c:pt idx="138">
                  <c:v>28.8038314621</c:v>
                </c:pt>
                <c:pt idx="139">
                  <c:v>29.796739473799992</c:v>
                </c:pt>
                <c:pt idx="140">
                  <c:v>30.0890576615</c:v>
                </c:pt>
                <c:pt idx="141">
                  <c:v>29.807827888799999</c:v>
                </c:pt>
                <c:pt idx="142">
                  <c:v>29.844441293700001</c:v>
                </c:pt>
                <c:pt idx="143">
                  <c:v>30.2915069696</c:v>
                </c:pt>
                <c:pt idx="144">
                  <c:v>29.6531110594</c:v>
                </c:pt>
                <c:pt idx="145">
                  <c:v>31.457149733600001</c:v>
                </c:pt>
                <c:pt idx="146">
                  <c:v>32.149392719000012</c:v>
                </c:pt>
                <c:pt idx="147">
                  <c:v>32.324994836800002</c:v>
                </c:pt>
                <c:pt idx="148">
                  <c:v>32.333809680900004</c:v>
                </c:pt>
                <c:pt idx="149">
                  <c:v>33.231417803900001</c:v>
                </c:pt>
                <c:pt idx="150">
                  <c:v>33.558301223199997</c:v>
                </c:pt>
                <c:pt idx="151">
                  <c:v>33.618557018099999</c:v>
                </c:pt>
                <c:pt idx="152">
                  <c:v>34.092450782200011</c:v>
                </c:pt>
                <c:pt idx="153">
                  <c:v>35.1390915108</c:v>
                </c:pt>
                <c:pt idx="154">
                  <c:v>35.890498478200001</c:v>
                </c:pt>
                <c:pt idx="155">
                  <c:v>36.807135912200003</c:v>
                </c:pt>
                <c:pt idx="156">
                  <c:v>37.753862483399963</c:v>
                </c:pt>
                <c:pt idx="157">
                  <c:v>37.736274253399998</c:v>
                </c:pt>
                <c:pt idx="158">
                  <c:v>37.859015343999999</c:v>
                </c:pt>
                <c:pt idx="159">
                  <c:v>37.958740164399998</c:v>
                </c:pt>
                <c:pt idx="160">
                  <c:v>38.226499971200013</c:v>
                </c:pt>
                <c:pt idx="161">
                  <c:v>39.599300857600007</c:v>
                </c:pt>
                <c:pt idx="162">
                  <c:v>39.883627000899963</c:v>
                </c:pt>
                <c:pt idx="163">
                  <c:v>40.174987018899998</c:v>
                </c:pt>
                <c:pt idx="164">
                  <c:v>40.131490699499999</c:v>
                </c:pt>
                <c:pt idx="165">
                  <c:v>40.180813812300002</c:v>
                </c:pt>
                <c:pt idx="166">
                  <c:v>41.015105326700002</c:v>
                </c:pt>
                <c:pt idx="167">
                  <c:v>41.06440758479998</c:v>
                </c:pt>
                <c:pt idx="168">
                  <c:v>41.1757487506</c:v>
                </c:pt>
                <c:pt idx="169">
                  <c:v>40.857831640100002</c:v>
                </c:pt>
                <c:pt idx="170">
                  <c:v>40.7825892643</c:v>
                </c:pt>
                <c:pt idx="171">
                  <c:v>40.483424988199999</c:v>
                </c:pt>
                <c:pt idx="172">
                  <c:v>40.428989571400002</c:v>
                </c:pt>
                <c:pt idx="173">
                  <c:v>39.896455928200012</c:v>
                </c:pt>
                <c:pt idx="174">
                  <c:v>40.272986406900003</c:v>
                </c:pt>
                <c:pt idx="175">
                  <c:v>41.345853588799997</c:v>
                </c:pt>
                <c:pt idx="176">
                  <c:v>38.038462664800001</c:v>
                </c:pt>
                <c:pt idx="177">
                  <c:v>38.514577512899997</c:v>
                </c:pt>
                <c:pt idx="178">
                  <c:v>39.031515268200003</c:v>
                </c:pt>
                <c:pt idx="179">
                  <c:v>36.65752407239998</c:v>
                </c:pt>
                <c:pt idx="180">
                  <c:v>34.516951758600001</c:v>
                </c:pt>
                <c:pt idx="181">
                  <c:v>34.302728163399998</c:v>
                </c:pt>
                <c:pt idx="182">
                  <c:v>34.7458200238</c:v>
                </c:pt>
                <c:pt idx="183">
                  <c:v>33.546162263500001</c:v>
                </c:pt>
                <c:pt idx="184">
                  <c:v>33.467087923100003</c:v>
                </c:pt>
                <c:pt idx="185">
                  <c:v>33.898398929700001</c:v>
                </c:pt>
                <c:pt idx="186">
                  <c:v>35.2127890099</c:v>
                </c:pt>
                <c:pt idx="187">
                  <c:v>34.875554329400003</c:v>
                </c:pt>
                <c:pt idx="188">
                  <c:v>35.082297200299998</c:v>
                </c:pt>
                <c:pt idx="189">
                  <c:v>35.953957149499999</c:v>
                </c:pt>
                <c:pt idx="190">
                  <c:v>36.705183409500002</c:v>
                </c:pt>
                <c:pt idx="191">
                  <c:v>36.966666111599999</c:v>
                </c:pt>
                <c:pt idx="192">
                  <c:v>37.488352343200013</c:v>
                </c:pt>
                <c:pt idx="193">
                  <c:v>37.9687841302</c:v>
                </c:pt>
                <c:pt idx="194">
                  <c:v>38.207199385800003</c:v>
                </c:pt>
                <c:pt idx="195">
                  <c:v>37.938040515200001</c:v>
                </c:pt>
                <c:pt idx="196">
                  <c:v>38.21088056249998</c:v>
                </c:pt>
                <c:pt idx="197">
                  <c:v>37.269508454499999</c:v>
                </c:pt>
                <c:pt idx="198">
                  <c:v>36.454308147500001</c:v>
                </c:pt>
                <c:pt idx="199">
                  <c:v>38.941676747899997</c:v>
                </c:pt>
                <c:pt idx="200">
                  <c:v>36.686239747600013</c:v>
                </c:pt>
                <c:pt idx="201">
                  <c:v>35.712768983899998</c:v>
                </c:pt>
                <c:pt idx="202">
                  <c:v>36.038134010200011</c:v>
                </c:pt>
                <c:pt idx="203">
                  <c:v>35.837778268100003</c:v>
                </c:pt>
                <c:pt idx="204">
                  <c:v>35.504298917900002</c:v>
                </c:pt>
                <c:pt idx="205">
                  <c:v>35.807676896299981</c:v>
                </c:pt>
                <c:pt idx="206">
                  <c:v>39.487969609699952</c:v>
                </c:pt>
                <c:pt idx="207">
                  <c:v>37.038461999100001</c:v>
                </c:pt>
                <c:pt idx="208">
                  <c:v>35.527406816499997</c:v>
                </c:pt>
                <c:pt idx="209">
                  <c:v>35.581926847399998</c:v>
                </c:pt>
                <c:pt idx="210">
                  <c:v>33.482741467399947</c:v>
                </c:pt>
                <c:pt idx="211">
                  <c:v>32.3247863976</c:v>
                </c:pt>
                <c:pt idx="212">
                  <c:v>32.0648789603</c:v>
                </c:pt>
                <c:pt idx="213">
                  <c:v>31.6175667971</c:v>
                </c:pt>
                <c:pt idx="214">
                  <c:v>29.4922567156</c:v>
                </c:pt>
                <c:pt idx="215">
                  <c:v>29.421266655499991</c:v>
                </c:pt>
                <c:pt idx="216">
                  <c:v>29.8094556446</c:v>
                </c:pt>
                <c:pt idx="217">
                  <c:v>29.537658323300001</c:v>
                </c:pt>
                <c:pt idx="218">
                  <c:v>29.040641987000001</c:v>
                </c:pt>
                <c:pt idx="219">
                  <c:v>28.722969385500001</c:v>
                </c:pt>
                <c:pt idx="220">
                  <c:v>27.8358759933</c:v>
                </c:pt>
                <c:pt idx="221">
                  <c:v>26.528261167499998</c:v>
                </c:pt>
                <c:pt idx="222">
                  <c:v>26.699905021399999</c:v>
                </c:pt>
                <c:pt idx="223">
                  <c:v>27.464845592300001</c:v>
                </c:pt>
                <c:pt idx="224">
                  <c:v>30.784238343799991</c:v>
                </c:pt>
                <c:pt idx="225">
                  <c:v>30.390019559300001</c:v>
                </c:pt>
                <c:pt idx="226">
                  <c:v>30.470547123999999</c:v>
                </c:pt>
                <c:pt idx="227">
                  <c:v>29.632275437499999</c:v>
                </c:pt>
                <c:pt idx="228">
                  <c:v>30.904298837700001</c:v>
                </c:pt>
                <c:pt idx="229">
                  <c:v>37.338890562899998</c:v>
                </c:pt>
                <c:pt idx="230">
                  <c:v>37.217989752100003</c:v>
                </c:pt>
                <c:pt idx="231">
                  <c:v>38.3379731506</c:v>
                </c:pt>
                <c:pt idx="232">
                  <c:v>38.922612264800001</c:v>
                </c:pt>
                <c:pt idx="233">
                  <c:v>38.161628533200002</c:v>
                </c:pt>
                <c:pt idx="234">
                  <c:v>37.824760793400003</c:v>
                </c:pt>
                <c:pt idx="235">
                  <c:v>36.440452389900003</c:v>
                </c:pt>
                <c:pt idx="236">
                  <c:v>37.229111782099999</c:v>
                </c:pt>
                <c:pt idx="237">
                  <c:v>36.102458693000003</c:v>
                </c:pt>
                <c:pt idx="238">
                  <c:v>34.436981265199982</c:v>
                </c:pt>
                <c:pt idx="239">
                  <c:v>33.946410878899997</c:v>
                </c:pt>
                <c:pt idx="240">
                  <c:v>32.371250737300002</c:v>
                </c:pt>
                <c:pt idx="241">
                  <c:v>34.550487598299974</c:v>
                </c:pt>
                <c:pt idx="242">
                  <c:v>33.749927988099998</c:v>
                </c:pt>
                <c:pt idx="243">
                  <c:v>32.606056089000013</c:v>
                </c:pt>
                <c:pt idx="244">
                  <c:v>34.279795245300001</c:v>
                </c:pt>
                <c:pt idx="245">
                  <c:v>34.563195125200011</c:v>
                </c:pt>
                <c:pt idx="246">
                  <c:v>33.326198068499998</c:v>
                </c:pt>
                <c:pt idx="247">
                  <c:v>33.434033311900002</c:v>
                </c:pt>
                <c:pt idx="248">
                  <c:v>32.196843581400003</c:v>
                </c:pt>
                <c:pt idx="249">
                  <c:v>32.879257591899993</c:v>
                </c:pt>
                <c:pt idx="250">
                  <c:v>31.934883599799999</c:v>
                </c:pt>
                <c:pt idx="251">
                  <c:v>31.957066396199991</c:v>
                </c:pt>
                <c:pt idx="252">
                  <c:v>32.033892763399997</c:v>
                </c:pt>
                <c:pt idx="253">
                  <c:v>32.695220238300003</c:v>
                </c:pt>
                <c:pt idx="254">
                  <c:v>32.672228660800002</c:v>
                </c:pt>
                <c:pt idx="255">
                  <c:v>33.174272842800001</c:v>
                </c:pt>
                <c:pt idx="256">
                  <c:v>33.402758837999997</c:v>
                </c:pt>
                <c:pt idx="257">
                  <c:v>33.977633787399981</c:v>
                </c:pt>
                <c:pt idx="258">
                  <c:v>34.680290991200003</c:v>
                </c:pt>
                <c:pt idx="259">
                  <c:v>33.956158527500001</c:v>
                </c:pt>
                <c:pt idx="260">
                  <c:v>36.231352235499998</c:v>
                </c:pt>
                <c:pt idx="261">
                  <c:v>36.466153279899999</c:v>
                </c:pt>
                <c:pt idx="262">
                  <c:v>37.142499501400003</c:v>
                </c:pt>
                <c:pt idx="263">
                  <c:v>36.675655802900003</c:v>
                </c:pt>
                <c:pt idx="264">
                  <c:v>38.270006600899997</c:v>
                </c:pt>
                <c:pt idx="265">
                  <c:v>38.479915967899998</c:v>
                </c:pt>
                <c:pt idx="266">
                  <c:v>38.322669801899998</c:v>
                </c:pt>
                <c:pt idx="267">
                  <c:v>38.415295798700001</c:v>
                </c:pt>
                <c:pt idx="268">
                  <c:v>38.792999871100001</c:v>
                </c:pt>
                <c:pt idx="269">
                  <c:v>39.359549611499993</c:v>
                </c:pt>
                <c:pt idx="270">
                  <c:v>39.932855430499998</c:v>
                </c:pt>
                <c:pt idx="271">
                  <c:v>40.876259640500002</c:v>
                </c:pt>
                <c:pt idx="272">
                  <c:v>40.951869024699953</c:v>
                </c:pt>
                <c:pt idx="273">
                  <c:v>40.730072808800003</c:v>
                </c:pt>
                <c:pt idx="274">
                  <c:v>41.546447221299992</c:v>
                </c:pt>
                <c:pt idx="275">
                  <c:v>41.248228041099999</c:v>
                </c:pt>
                <c:pt idx="276">
                  <c:v>41.2821319524</c:v>
                </c:pt>
                <c:pt idx="277">
                  <c:v>41.90436625669998</c:v>
                </c:pt>
                <c:pt idx="278">
                  <c:v>41.870107974299998</c:v>
                </c:pt>
                <c:pt idx="279">
                  <c:v>42.914532415699981</c:v>
                </c:pt>
                <c:pt idx="280">
                  <c:v>43.38992471829998</c:v>
                </c:pt>
                <c:pt idx="281">
                  <c:v>43.3299315386</c:v>
                </c:pt>
                <c:pt idx="282">
                  <c:v>43.177332783499999</c:v>
                </c:pt>
                <c:pt idx="283">
                  <c:v>43.665923137299998</c:v>
                </c:pt>
                <c:pt idx="284">
                  <c:v>43.555026851999997</c:v>
                </c:pt>
                <c:pt idx="285">
                  <c:v>43.567194557500002</c:v>
                </c:pt>
                <c:pt idx="286">
                  <c:v>43.792363037200012</c:v>
                </c:pt>
                <c:pt idx="287">
                  <c:v>43.668631213000012</c:v>
                </c:pt>
                <c:pt idx="288">
                  <c:v>44.032823775200001</c:v>
                </c:pt>
                <c:pt idx="289">
                  <c:v>44.158106698700003</c:v>
                </c:pt>
                <c:pt idx="290">
                  <c:v>44.050336081300003</c:v>
                </c:pt>
                <c:pt idx="291">
                  <c:v>44.252402786300003</c:v>
                </c:pt>
                <c:pt idx="292">
                  <c:v>44.249274420900001</c:v>
                </c:pt>
                <c:pt idx="293">
                  <c:v>44.94428981119998</c:v>
                </c:pt>
                <c:pt idx="294">
                  <c:v>45.473703883100001</c:v>
                </c:pt>
                <c:pt idx="295">
                  <c:v>45.414771959199982</c:v>
                </c:pt>
                <c:pt idx="296">
                  <c:v>45.427857669799963</c:v>
                </c:pt>
                <c:pt idx="297">
                  <c:v>45.086231270900001</c:v>
                </c:pt>
                <c:pt idx="298">
                  <c:v>45.34930945859999</c:v>
                </c:pt>
                <c:pt idx="299">
                  <c:v>45.276540984100002</c:v>
                </c:pt>
                <c:pt idx="300">
                  <c:v>45.275181090399997</c:v>
                </c:pt>
                <c:pt idx="301">
                  <c:v>45.402103556199997</c:v>
                </c:pt>
                <c:pt idx="302">
                  <c:v>45.4808219962</c:v>
                </c:pt>
                <c:pt idx="303">
                  <c:v>45.823977620500003</c:v>
                </c:pt>
                <c:pt idx="304">
                  <c:v>45.879677941700002</c:v>
                </c:pt>
                <c:pt idx="305">
                  <c:v>45.987025090800003</c:v>
                </c:pt>
                <c:pt idx="306">
                  <c:v>46.327039394800003</c:v>
                </c:pt>
                <c:pt idx="307">
                  <c:v>47.193782968100003</c:v>
                </c:pt>
                <c:pt idx="308">
                  <c:v>47.286409493999997</c:v>
                </c:pt>
                <c:pt idx="309">
                  <c:v>47.530155900499999</c:v>
                </c:pt>
                <c:pt idx="310">
                  <c:v>47.581565342600001</c:v>
                </c:pt>
                <c:pt idx="311">
                  <c:v>47.688001938500001</c:v>
                </c:pt>
                <c:pt idx="312">
                  <c:v>47.601835786899997</c:v>
                </c:pt>
                <c:pt idx="313">
                  <c:v>47.580909968199997</c:v>
                </c:pt>
                <c:pt idx="314">
                  <c:v>47.854453950999982</c:v>
                </c:pt>
                <c:pt idx="315">
                  <c:v>48.123652730400003</c:v>
                </c:pt>
                <c:pt idx="316">
                  <c:v>48.894445404199999</c:v>
                </c:pt>
                <c:pt idx="317">
                  <c:v>48.299999029600002</c:v>
                </c:pt>
                <c:pt idx="318">
                  <c:v>48.299536053000011</c:v>
                </c:pt>
                <c:pt idx="319">
                  <c:v>47.308358432200002</c:v>
                </c:pt>
                <c:pt idx="320">
                  <c:v>48.31068963609998</c:v>
                </c:pt>
                <c:pt idx="321">
                  <c:v>48.502618906400002</c:v>
                </c:pt>
                <c:pt idx="322">
                  <c:v>48.892518405000011</c:v>
                </c:pt>
                <c:pt idx="323">
                  <c:v>48.856680079199947</c:v>
                </c:pt>
                <c:pt idx="324">
                  <c:v>49.78140358789998</c:v>
                </c:pt>
                <c:pt idx="325">
                  <c:v>49.720604594199997</c:v>
                </c:pt>
                <c:pt idx="326">
                  <c:v>49.743720420700001</c:v>
                </c:pt>
                <c:pt idx="327">
                  <c:v>49.689886170900003</c:v>
                </c:pt>
                <c:pt idx="328">
                  <c:v>49.596539596500001</c:v>
                </c:pt>
                <c:pt idx="329">
                  <c:v>49.838753775299999</c:v>
                </c:pt>
                <c:pt idx="330">
                  <c:v>50.35237456399998</c:v>
                </c:pt>
                <c:pt idx="331">
                  <c:v>50.327882476199981</c:v>
                </c:pt>
                <c:pt idx="332">
                  <c:v>50.351395929799999</c:v>
                </c:pt>
                <c:pt idx="333">
                  <c:v>50.744787742</c:v>
                </c:pt>
                <c:pt idx="334">
                  <c:v>51.110020409000001</c:v>
                </c:pt>
                <c:pt idx="335">
                  <c:v>51.570179122799999</c:v>
                </c:pt>
                <c:pt idx="336">
                  <c:v>51.458936336200011</c:v>
                </c:pt>
                <c:pt idx="337">
                  <c:v>51.688825704300001</c:v>
                </c:pt>
                <c:pt idx="338">
                  <c:v>52.192893750000003</c:v>
                </c:pt>
                <c:pt idx="339">
                  <c:v>52.638350867600003</c:v>
                </c:pt>
                <c:pt idx="340">
                  <c:v>53.596845549900003</c:v>
                </c:pt>
                <c:pt idx="341">
                  <c:v>53.525207092899997</c:v>
                </c:pt>
                <c:pt idx="342">
                  <c:v>53.3328920119</c:v>
                </c:pt>
                <c:pt idx="343">
                  <c:v>53.452272529200002</c:v>
                </c:pt>
                <c:pt idx="344">
                  <c:v>54.044797244500003</c:v>
                </c:pt>
                <c:pt idx="345">
                  <c:v>54.349790891600001</c:v>
                </c:pt>
                <c:pt idx="346">
                  <c:v>54.393023899699998</c:v>
                </c:pt>
                <c:pt idx="347">
                  <c:v>53.236294456499998</c:v>
                </c:pt>
                <c:pt idx="348">
                  <c:v>53.7805461003</c:v>
                </c:pt>
                <c:pt idx="349">
                  <c:v>53.568220393700003</c:v>
                </c:pt>
                <c:pt idx="350">
                  <c:v>53.8720292446</c:v>
                </c:pt>
                <c:pt idx="351">
                  <c:v>54.204448535300003</c:v>
                </c:pt>
                <c:pt idx="352">
                  <c:v>54.841805885199982</c:v>
                </c:pt>
                <c:pt idx="353">
                  <c:v>54.881394666599981</c:v>
                </c:pt>
                <c:pt idx="354">
                  <c:v>55.659758827899999</c:v>
                </c:pt>
                <c:pt idx="355">
                  <c:v>55.879125225800003</c:v>
                </c:pt>
                <c:pt idx="356">
                  <c:v>56.151662208099999</c:v>
                </c:pt>
                <c:pt idx="357">
                  <c:v>56.653870844700002</c:v>
                </c:pt>
                <c:pt idx="358">
                  <c:v>57.176924331200013</c:v>
                </c:pt>
                <c:pt idx="359">
                  <c:v>58.0397997026</c:v>
                </c:pt>
                <c:pt idx="360">
                  <c:v>58.843221233299992</c:v>
                </c:pt>
                <c:pt idx="361">
                  <c:v>59.494479840799997</c:v>
                </c:pt>
                <c:pt idx="362">
                  <c:v>59.774219379000002</c:v>
                </c:pt>
                <c:pt idx="363">
                  <c:v>59.910910140799999</c:v>
                </c:pt>
                <c:pt idx="364">
                  <c:v>60.1507956206</c:v>
                </c:pt>
                <c:pt idx="365">
                  <c:v>60.317901072099993</c:v>
                </c:pt>
                <c:pt idx="366">
                  <c:v>60.494062224899999</c:v>
                </c:pt>
                <c:pt idx="367">
                  <c:v>62.086167487399948</c:v>
                </c:pt>
                <c:pt idx="368">
                  <c:v>62.083310788699997</c:v>
                </c:pt>
                <c:pt idx="369">
                  <c:v>62.204780304499998</c:v>
                </c:pt>
                <c:pt idx="370">
                  <c:v>62.339080888300003</c:v>
                </c:pt>
                <c:pt idx="371">
                  <c:v>62.7784841243</c:v>
                </c:pt>
                <c:pt idx="372">
                  <c:v>63.334057006099997</c:v>
                </c:pt>
                <c:pt idx="373">
                  <c:v>63.1734953777</c:v>
                </c:pt>
                <c:pt idx="374">
                  <c:v>64.262442243199985</c:v>
                </c:pt>
                <c:pt idx="375">
                  <c:v>64.446434884799999</c:v>
                </c:pt>
                <c:pt idx="376">
                  <c:v>64.23889205439994</c:v>
                </c:pt>
                <c:pt idx="377">
                  <c:v>64.174725022099992</c:v>
                </c:pt>
                <c:pt idx="378">
                  <c:v>63.91318176999998</c:v>
                </c:pt>
                <c:pt idx="379">
                  <c:v>63.484615540199997</c:v>
                </c:pt>
                <c:pt idx="380">
                  <c:v>63.804172266499997</c:v>
                </c:pt>
                <c:pt idx="381">
                  <c:v>63.745926770899999</c:v>
                </c:pt>
                <c:pt idx="382">
                  <c:v>63.656995822399999</c:v>
                </c:pt>
                <c:pt idx="383">
                  <c:v>63.680394141900003</c:v>
                </c:pt>
                <c:pt idx="384">
                  <c:v>63.91958809539998</c:v>
                </c:pt>
                <c:pt idx="385">
                  <c:v>62.985213036099999</c:v>
                </c:pt>
                <c:pt idx="386">
                  <c:v>62.638370660600003</c:v>
                </c:pt>
                <c:pt idx="387">
                  <c:v>62.690690071900001</c:v>
                </c:pt>
                <c:pt idx="388">
                  <c:v>63.962692571000012</c:v>
                </c:pt>
                <c:pt idx="389">
                  <c:v>63.603540452700003</c:v>
                </c:pt>
                <c:pt idx="390">
                  <c:v>63.6167655044</c:v>
                </c:pt>
                <c:pt idx="391">
                  <c:v>63.534924851199982</c:v>
                </c:pt>
                <c:pt idx="392">
                  <c:v>63.466731896600002</c:v>
                </c:pt>
                <c:pt idx="393">
                  <c:v>63.649054109200002</c:v>
                </c:pt>
                <c:pt idx="394">
                  <c:v>63.368464349100002</c:v>
                </c:pt>
                <c:pt idx="395">
                  <c:v>63.950084031199992</c:v>
                </c:pt>
                <c:pt idx="396">
                  <c:v>64.282844596199894</c:v>
                </c:pt>
                <c:pt idx="397">
                  <c:v>64.051090242000001</c:v>
                </c:pt>
                <c:pt idx="398">
                  <c:v>63.9967431512</c:v>
                </c:pt>
                <c:pt idx="399">
                  <c:v>64.829751998599903</c:v>
                </c:pt>
                <c:pt idx="400">
                  <c:v>65.165577428099908</c:v>
                </c:pt>
                <c:pt idx="401">
                  <c:v>66.5452132371</c:v>
                </c:pt>
                <c:pt idx="402">
                  <c:v>66.508144104399946</c:v>
                </c:pt>
                <c:pt idx="403">
                  <c:v>66.573415144799924</c:v>
                </c:pt>
                <c:pt idx="404">
                  <c:v>66.858050258199967</c:v>
                </c:pt>
                <c:pt idx="405">
                  <c:v>67.295145596099985</c:v>
                </c:pt>
                <c:pt idx="406">
                  <c:v>68.121146863099924</c:v>
                </c:pt>
                <c:pt idx="407">
                  <c:v>68.112202970599924</c:v>
                </c:pt>
                <c:pt idx="408">
                  <c:v>68.269346509100004</c:v>
                </c:pt>
                <c:pt idx="409">
                  <c:v>68.434526014400006</c:v>
                </c:pt>
                <c:pt idx="410">
                  <c:v>68.090037148699992</c:v>
                </c:pt>
                <c:pt idx="411">
                  <c:v>68.56850959419998</c:v>
                </c:pt>
                <c:pt idx="412">
                  <c:v>68.956604495199997</c:v>
                </c:pt>
                <c:pt idx="413">
                  <c:v>68.86198361629998</c:v>
                </c:pt>
                <c:pt idx="414">
                  <c:v>69.553689636300007</c:v>
                </c:pt>
                <c:pt idx="415">
                  <c:v>69.044765954900001</c:v>
                </c:pt>
                <c:pt idx="416">
                  <c:v>69.462569883599983</c:v>
                </c:pt>
                <c:pt idx="417">
                  <c:v>69.388457283399958</c:v>
                </c:pt>
                <c:pt idx="418">
                  <c:v>69.496873959300004</c:v>
                </c:pt>
                <c:pt idx="419">
                  <c:v>69.806173159699924</c:v>
                </c:pt>
                <c:pt idx="420">
                  <c:v>70.163386533699878</c:v>
                </c:pt>
                <c:pt idx="421">
                  <c:v>70.181627480000003</c:v>
                </c:pt>
                <c:pt idx="422">
                  <c:v>70.785922561199982</c:v>
                </c:pt>
                <c:pt idx="423">
                  <c:v>71.000798073899901</c:v>
                </c:pt>
                <c:pt idx="424">
                  <c:v>71.135220722100001</c:v>
                </c:pt>
                <c:pt idx="425">
                  <c:v>71.078136100299901</c:v>
                </c:pt>
                <c:pt idx="426">
                  <c:v>71.601621343000005</c:v>
                </c:pt>
                <c:pt idx="427">
                  <c:v>71.552895904399946</c:v>
                </c:pt>
                <c:pt idx="428">
                  <c:v>72.541954888899994</c:v>
                </c:pt>
                <c:pt idx="429">
                  <c:v>72.302350122999883</c:v>
                </c:pt>
                <c:pt idx="430">
                  <c:v>73.10008062</c:v>
                </c:pt>
                <c:pt idx="431">
                  <c:v>73.281497469499982</c:v>
                </c:pt>
                <c:pt idx="432">
                  <c:v>73.198555957699924</c:v>
                </c:pt>
                <c:pt idx="433">
                  <c:v>73.106010969099998</c:v>
                </c:pt>
                <c:pt idx="434">
                  <c:v>73.445566214199999</c:v>
                </c:pt>
                <c:pt idx="435">
                  <c:v>74.793098894799968</c:v>
                </c:pt>
                <c:pt idx="436">
                  <c:v>75.640676624199983</c:v>
                </c:pt>
                <c:pt idx="437">
                  <c:v>76.035739952899903</c:v>
                </c:pt>
                <c:pt idx="438">
                  <c:v>76.031095212899984</c:v>
                </c:pt>
                <c:pt idx="439">
                  <c:v>76.721857700900003</c:v>
                </c:pt>
                <c:pt idx="440">
                  <c:v>76.848619131199982</c:v>
                </c:pt>
                <c:pt idx="441">
                  <c:v>77.181531894399939</c:v>
                </c:pt>
                <c:pt idx="442">
                  <c:v>77.296162347800006</c:v>
                </c:pt>
                <c:pt idx="443">
                  <c:v>77.43739500549998</c:v>
                </c:pt>
                <c:pt idx="444">
                  <c:v>77.887558332999902</c:v>
                </c:pt>
                <c:pt idx="445">
                  <c:v>78.062301083999984</c:v>
                </c:pt>
                <c:pt idx="446">
                  <c:v>78.105971108999881</c:v>
                </c:pt>
                <c:pt idx="447">
                  <c:v>78.373050326299904</c:v>
                </c:pt>
                <c:pt idx="448">
                  <c:v>78.226382884499884</c:v>
                </c:pt>
                <c:pt idx="449">
                  <c:v>78.616676527099969</c:v>
                </c:pt>
                <c:pt idx="450">
                  <c:v>78.344612814100003</c:v>
                </c:pt>
                <c:pt idx="451">
                  <c:v>78.614450997099979</c:v>
                </c:pt>
                <c:pt idx="452">
                  <c:v>78.804666670399996</c:v>
                </c:pt>
                <c:pt idx="453">
                  <c:v>79.062614809199999</c:v>
                </c:pt>
                <c:pt idx="454">
                  <c:v>79.601726821399993</c:v>
                </c:pt>
                <c:pt idx="455">
                  <c:v>79.384595951899982</c:v>
                </c:pt>
                <c:pt idx="456">
                  <c:v>79.270177336999879</c:v>
                </c:pt>
                <c:pt idx="457">
                  <c:v>79.998089161899998</c:v>
                </c:pt>
                <c:pt idx="458">
                  <c:v>80.092089462299981</c:v>
                </c:pt>
                <c:pt idx="459">
                  <c:v>79.3842293899</c:v>
                </c:pt>
                <c:pt idx="460">
                  <c:v>79.674495527999909</c:v>
                </c:pt>
                <c:pt idx="461">
                  <c:v>79.855250193899991</c:v>
                </c:pt>
                <c:pt idx="462">
                  <c:v>79.75818498069998</c:v>
                </c:pt>
                <c:pt idx="463">
                  <c:v>79.746906928000001</c:v>
                </c:pt>
                <c:pt idx="464">
                  <c:v>80.4329231679</c:v>
                </c:pt>
                <c:pt idx="465">
                  <c:v>80.871015154299968</c:v>
                </c:pt>
                <c:pt idx="466">
                  <c:v>80.958628156899906</c:v>
                </c:pt>
                <c:pt idx="467">
                  <c:v>80.983839514799968</c:v>
                </c:pt>
                <c:pt idx="468">
                  <c:v>80.691734234499904</c:v>
                </c:pt>
                <c:pt idx="469">
                  <c:v>80.704991009699981</c:v>
                </c:pt>
                <c:pt idx="470">
                  <c:v>80.644173041499982</c:v>
                </c:pt>
                <c:pt idx="471">
                  <c:v>81.132100691600002</c:v>
                </c:pt>
                <c:pt idx="472">
                  <c:v>81.950237658199981</c:v>
                </c:pt>
                <c:pt idx="473">
                  <c:v>82.176494224899969</c:v>
                </c:pt>
                <c:pt idx="474">
                  <c:v>82.392485059999984</c:v>
                </c:pt>
                <c:pt idx="475">
                  <c:v>82.213835996399979</c:v>
                </c:pt>
                <c:pt idx="476">
                  <c:v>82.260861567199981</c:v>
                </c:pt>
                <c:pt idx="477">
                  <c:v>82.519355289100005</c:v>
                </c:pt>
                <c:pt idx="478">
                  <c:v>82.44532822639998</c:v>
                </c:pt>
                <c:pt idx="479">
                  <c:v>82.40215447209998</c:v>
                </c:pt>
                <c:pt idx="480">
                  <c:v>82.615887268499904</c:v>
                </c:pt>
                <c:pt idx="481">
                  <c:v>82.525836997699884</c:v>
                </c:pt>
                <c:pt idx="482">
                  <c:v>82.371505655199982</c:v>
                </c:pt>
                <c:pt idx="483">
                  <c:v>82.595576259399962</c:v>
                </c:pt>
                <c:pt idx="484">
                  <c:v>82.254099389000004</c:v>
                </c:pt>
                <c:pt idx="485">
                  <c:v>82.2895604375</c:v>
                </c:pt>
                <c:pt idx="486">
                  <c:v>82.539551352199894</c:v>
                </c:pt>
                <c:pt idx="487">
                  <c:v>82.557962978999981</c:v>
                </c:pt>
                <c:pt idx="488">
                  <c:v>83.796293903700004</c:v>
                </c:pt>
                <c:pt idx="489">
                  <c:v>84.471022338699967</c:v>
                </c:pt>
                <c:pt idx="490">
                  <c:v>84.945075907100005</c:v>
                </c:pt>
                <c:pt idx="491">
                  <c:v>84.6061578760999</c:v>
                </c:pt>
                <c:pt idx="492">
                  <c:v>84.7041653932</c:v>
                </c:pt>
                <c:pt idx="493">
                  <c:v>85.379876874299882</c:v>
                </c:pt>
                <c:pt idx="494">
                  <c:v>85.604982562599901</c:v>
                </c:pt>
                <c:pt idx="495">
                  <c:v>86.080127089000001</c:v>
                </c:pt>
                <c:pt idx="496">
                  <c:v>86.069074544000003</c:v>
                </c:pt>
                <c:pt idx="497">
                  <c:v>85.853663266300003</c:v>
                </c:pt>
                <c:pt idx="498">
                  <c:v>86.116949503100003</c:v>
                </c:pt>
                <c:pt idx="499">
                  <c:v>86.363436954799909</c:v>
                </c:pt>
                <c:pt idx="500">
                  <c:v>87.208994529500004</c:v>
                </c:pt>
                <c:pt idx="501">
                  <c:v>87.204372802399888</c:v>
                </c:pt>
                <c:pt idx="502">
                  <c:v>87.762499495499981</c:v>
                </c:pt>
                <c:pt idx="503">
                  <c:v>88.05566865119998</c:v>
                </c:pt>
                <c:pt idx="504">
                  <c:v>87.738194145199998</c:v>
                </c:pt>
                <c:pt idx="505">
                  <c:v>87.48090229509998</c:v>
                </c:pt>
                <c:pt idx="506">
                  <c:v>88.049095597600001</c:v>
                </c:pt>
                <c:pt idx="507">
                  <c:v>87.801797312699847</c:v>
                </c:pt>
                <c:pt idx="508">
                  <c:v>88.914936089700007</c:v>
                </c:pt>
                <c:pt idx="509">
                  <c:v>89.233619517899982</c:v>
                </c:pt>
                <c:pt idx="510">
                  <c:v>88.455099321999981</c:v>
                </c:pt>
                <c:pt idx="511">
                  <c:v>88.890889293599969</c:v>
                </c:pt>
                <c:pt idx="512">
                  <c:v>89.210439073000003</c:v>
                </c:pt>
                <c:pt idx="513">
                  <c:v>90.002227641800005</c:v>
                </c:pt>
                <c:pt idx="514">
                  <c:v>91.0715746809</c:v>
                </c:pt>
                <c:pt idx="515">
                  <c:v>91.246838801799967</c:v>
                </c:pt>
                <c:pt idx="516">
                  <c:v>91.289098822099902</c:v>
                </c:pt>
                <c:pt idx="517">
                  <c:v>92.314664408799999</c:v>
                </c:pt>
                <c:pt idx="518">
                  <c:v>91.979646965699999</c:v>
                </c:pt>
                <c:pt idx="519">
                  <c:v>91.688440216999851</c:v>
                </c:pt>
                <c:pt idx="520">
                  <c:v>92.303041467</c:v>
                </c:pt>
                <c:pt idx="521">
                  <c:v>92.910156326700005</c:v>
                </c:pt>
                <c:pt idx="522">
                  <c:v>92.792295730999982</c:v>
                </c:pt>
                <c:pt idx="523">
                  <c:v>92.705403851599968</c:v>
                </c:pt>
                <c:pt idx="524">
                  <c:v>92.880408260199985</c:v>
                </c:pt>
                <c:pt idx="525">
                  <c:v>93.286194582999983</c:v>
                </c:pt>
                <c:pt idx="526">
                  <c:v>93.25651002879998</c:v>
                </c:pt>
                <c:pt idx="527">
                  <c:v>92.891630388600007</c:v>
                </c:pt>
                <c:pt idx="528">
                  <c:v>93.086866580800006</c:v>
                </c:pt>
                <c:pt idx="529">
                  <c:v>92.96775000629998</c:v>
                </c:pt>
                <c:pt idx="530">
                  <c:v>93.295744244800005</c:v>
                </c:pt>
                <c:pt idx="531">
                  <c:v>93.659816686499909</c:v>
                </c:pt>
                <c:pt idx="532">
                  <c:v>93.834061492000004</c:v>
                </c:pt>
                <c:pt idx="533">
                  <c:v>93.916049623700005</c:v>
                </c:pt>
                <c:pt idx="534">
                  <c:v>94.234227506799982</c:v>
                </c:pt>
                <c:pt idx="535">
                  <c:v>94.601107828799968</c:v>
                </c:pt>
                <c:pt idx="536">
                  <c:v>95.3426762916</c:v>
                </c:pt>
                <c:pt idx="537">
                  <c:v>95.559595259700004</c:v>
                </c:pt>
                <c:pt idx="538">
                  <c:v>95.545050764999999</c:v>
                </c:pt>
                <c:pt idx="539">
                  <c:v>96.389944987000007</c:v>
                </c:pt>
                <c:pt idx="540">
                  <c:v>96.278486426399908</c:v>
                </c:pt>
                <c:pt idx="541">
                  <c:v>97.202755858299923</c:v>
                </c:pt>
                <c:pt idx="542">
                  <c:v>96.654654438600005</c:v>
                </c:pt>
                <c:pt idx="543">
                  <c:v>97.237148732599991</c:v>
                </c:pt>
                <c:pt idx="544">
                  <c:v>97.698574547799993</c:v>
                </c:pt>
                <c:pt idx="545">
                  <c:v>97.494748270900004</c:v>
                </c:pt>
                <c:pt idx="546">
                  <c:v>97.736473970500001</c:v>
                </c:pt>
                <c:pt idx="547">
                  <c:v>97.922477351599852</c:v>
                </c:pt>
                <c:pt idx="548">
                  <c:v>97.864739951700003</c:v>
                </c:pt>
                <c:pt idx="549">
                  <c:v>98.017110164900004</c:v>
                </c:pt>
                <c:pt idx="550">
                  <c:v>98.095800791499968</c:v>
                </c:pt>
                <c:pt idx="551">
                  <c:v>97.987393510900006</c:v>
                </c:pt>
                <c:pt idx="552">
                  <c:v>98.766780865900003</c:v>
                </c:pt>
                <c:pt idx="553">
                  <c:v>98.768233457500003</c:v>
                </c:pt>
                <c:pt idx="554">
                  <c:v>99.257009622599981</c:v>
                </c:pt>
                <c:pt idx="555">
                  <c:v>99.425412702099905</c:v>
                </c:pt>
                <c:pt idx="556">
                  <c:v>99.360543254199982</c:v>
                </c:pt>
                <c:pt idx="557">
                  <c:v>99.674452491599894</c:v>
                </c:pt>
                <c:pt idx="558">
                  <c:v>99.709070759799985</c:v>
                </c:pt>
                <c:pt idx="559">
                  <c:v>99.411997768999996</c:v>
                </c:pt>
                <c:pt idx="560">
                  <c:v>99.218820796499983</c:v>
                </c:pt>
                <c:pt idx="561">
                  <c:v>99.192682059499901</c:v>
                </c:pt>
                <c:pt idx="562">
                  <c:v>99.011186011700005</c:v>
                </c:pt>
                <c:pt idx="563">
                  <c:v>98.873495733899901</c:v>
                </c:pt>
                <c:pt idx="564">
                  <c:v>99.200686124800001</c:v>
                </c:pt>
                <c:pt idx="565">
                  <c:v>99.263919802399982</c:v>
                </c:pt>
                <c:pt idx="566">
                  <c:v>99.763767843899984</c:v>
                </c:pt>
                <c:pt idx="567">
                  <c:v>99.576203103099985</c:v>
                </c:pt>
                <c:pt idx="568">
                  <c:v>100.65811372899999</c:v>
                </c:pt>
                <c:pt idx="569">
                  <c:v>100.931515683</c:v>
                </c:pt>
                <c:pt idx="570">
                  <c:v>101.277446252</c:v>
                </c:pt>
                <c:pt idx="571">
                  <c:v>101.155916338</c:v>
                </c:pt>
                <c:pt idx="572">
                  <c:v>101.15759669099999</c:v>
                </c:pt>
                <c:pt idx="573">
                  <c:v>102.615004703</c:v>
                </c:pt>
                <c:pt idx="574">
                  <c:v>102.720732179</c:v>
                </c:pt>
                <c:pt idx="575">
                  <c:v>102.49741484099999</c:v>
                </c:pt>
                <c:pt idx="576">
                  <c:v>102.763046793</c:v>
                </c:pt>
                <c:pt idx="577">
                  <c:v>103.053623395</c:v>
                </c:pt>
                <c:pt idx="578">
                  <c:v>103.829608902</c:v>
                </c:pt>
                <c:pt idx="579">
                  <c:v>103.924094422</c:v>
                </c:pt>
                <c:pt idx="580">
                  <c:v>105.42065356499999</c:v>
                </c:pt>
                <c:pt idx="581">
                  <c:v>105.536276872</c:v>
                </c:pt>
                <c:pt idx="582">
                  <c:v>105.65833911199999</c:v>
                </c:pt>
                <c:pt idx="583">
                  <c:v>105.79897707000001</c:v>
                </c:pt>
                <c:pt idx="584">
                  <c:v>105.753808804</c:v>
                </c:pt>
                <c:pt idx="585">
                  <c:v>106.038420505</c:v>
                </c:pt>
                <c:pt idx="586">
                  <c:v>106.35343247199999</c:v>
                </c:pt>
                <c:pt idx="587">
                  <c:v>106.249777349</c:v>
                </c:pt>
                <c:pt idx="588">
                  <c:v>105.91816034</c:v>
                </c:pt>
                <c:pt idx="589">
                  <c:v>105.933612524</c:v>
                </c:pt>
                <c:pt idx="590">
                  <c:v>105.957485303</c:v>
                </c:pt>
                <c:pt idx="591">
                  <c:v>105.757401642</c:v>
                </c:pt>
                <c:pt idx="592">
                  <c:v>104.76468226599999</c:v>
                </c:pt>
                <c:pt idx="593">
                  <c:v>104.536366555</c:v>
                </c:pt>
                <c:pt idx="594">
                  <c:v>104.513404322</c:v>
                </c:pt>
                <c:pt idx="595">
                  <c:v>104.7548893</c:v>
                </c:pt>
                <c:pt idx="596">
                  <c:v>104.624613057</c:v>
                </c:pt>
                <c:pt idx="597">
                  <c:v>105.06001419899999</c:v>
                </c:pt>
                <c:pt idx="598">
                  <c:v>104.88026177899999</c:v>
                </c:pt>
                <c:pt idx="599">
                  <c:v>105.690205048</c:v>
                </c:pt>
                <c:pt idx="600">
                  <c:v>105.56129298099999</c:v>
                </c:pt>
                <c:pt idx="601">
                  <c:v>105.62308536800001</c:v>
                </c:pt>
                <c:pt idx="602">
                  <c:v>106.263442692</c:v>
                </c:pt>
                <c:pt idx="603">
                  <c:v>105.937235054</c:v>
                </c:pt>
                <c:pt idx="604">
                  <c:v>106.361053017</c:v>
                </c:pt>
                <c:pt idx="605">
                  <c:v>106.546558791</c:v>
                </c:pt>
                <c:pt idx="606">
                  <c:v>106.416171365</c:v>
                </c:pt>
                <c:pt idx="607">
                  <c:v>106.424647165</c:v>
                </c:pt>
                <c:pt idx="608">
                  <c:v>106.48383218399999</c:v>
                </c:pt>
                <c:pt idx="609">
                  <c:v>106.48109641800001</c:v>
                </c:pt>
                <c:pt idx="610">
                  <c:v>105.395715169</c:v>
                </c:pt>
                <c:pt idx="611">
                  <c:v>105.457525644</c:v>
                </c:pt>
                <c:pt idx="612">
                  <c:v>105.577182577</c:v>
                </c:pt>
                <c:pt idx="613">
                  <c:v>105.502228038</c:v>
                </c:pt>
                <c:pt idx="614">
                  <c:v>105.467743926</c:v>
                </c:pt>
                <c:pt idx="615">
                  <c:v>105.351168711</c:v>
                </c:pt>
                <c:pt idx="616">
                  <c:v>105.52573112899999</c:v>
                </c:pt>
                <c:pt idx="617">
                  <c:v>105.41224894600001</c:v>
                </c:pt>
                <c:pt idx="618">
                  <c:v>105.614173443</c:v>
                </c:pt>
                <c:pt idx="619">
                  <c:v>105.322315012</c:v>
                </c:pt>
                <c:pt idx="620">
                  <c:v>105.45426531699999</c:v>
                </c:pt>
                <c:pt idx="621">
                  <c:v>105.42103216</c:v>
                </c:pt>
                <c:pt idx="622">
                  <c:v>105.66298522</c:v>
                </c:pt>
                <c:pt idx="623">
                  <c:v>105.57752839600001</c:v>
                </c:pt>
                <c:pt idx="624">
                  <c:v>105.632005944</c:v>
                </c:pt>
                <c:pt idx="625">
                  <c:v>105.58740102599999</c:v>
                </c:pt>
                <c:pt idx="626">
                  <c:v>105.670304632</c:v>
                </c:pt>
                <c:pt idx="627">
                  <c:v>105.838658792</c:v>
                </c:pt>
                <c:pt idx="628">
                  <c:v>105.860715367</c:v>
                </c:pt>
                <c:pt idx="629">
                  <c:v>105.91259071100001</c:v>
                </c:pt>
                <c:pt idx="630">
                  <c:v>106.05718587</c:v>
                </c:pt>
                <c:pt idx="631">
                  <c:v>106.606033905</c:v>
                </c:pt>
                <c:pt idx="632">
                  <c:v>106.803700651</c:v>
                </c:pt>
                <c:pt idx="633">
                  <c:v>106.755550778</c:v>
                </c:pt>
                <c:pt idx="634">
                  <c:v>107.518768396</c:v>
                </c:pt>
                <c:pt idx="635">
                  <c:v>107.739987348</c:v>
                </c:pt>
                <c:pt idx="636">
                  <c:v>107.55322934100001</c:v>
                </c:pt>
                <c:pt idx="637">
                  <c:v>107.583122139</c:v>
                </c:pt>
                <c:pt idx="638">
                  <c:v>107.479256339</c:v>
                </c:pt>
                <c:pt idx="639">
                  <c:v>107.920011523</c:v>
                </c:pt>
                <c:pt idx="640">
                  <c:v>108.20015132</c:v>
                </c:pt>
                <c:pt idx="641">
                  <c:v>108.53563262199999</c:v>
                </c:pt>
                <c:pt idx="642">
                  <c:v>109.345669777</c:v>
                </c:pt>
                <c:pt idx="643">
                  <c:v>109.899056845</c:v>
                </c:pt>
                <c:pt idx="644">
                  <c:v>110.10487485500001</c:v>
                </c:pt>
                <c:pt idx="645">
                  <c:v>110.630421856</c:v>
                </c:pt>
                <c:pt idx="646">
                  <c:v>110.765071764</c:v>
                </c:pt>
                <c:pt idx="647">
                  <c:v>110.651157674</c:v>
                </c:pt>
                <c:pt idx="648">
                  <c:v>111.00391862799999</c:v>
                </c:pt>
                <c:pt idx="649">
                  <c:v>111.331343269</c:v>
                </c:pt>
                <c:pt idx="650">
                  <c:v>112.291216613</c:v>
                </c:pt>
                <c:pt idx="651">
                  <c:v>112.361906539</c:v>
                </c:pt>
                <c:pt idx="652">
                  <c:v>112.654198389</c:v>
                </c:pt>
                <c:pt idx="653">
                  <c:v>112.904403315</c:v>
                </c:pt>
                <c:pt idx="654">
                  <c:v>112.299131522</c:v>
                </c:pt>
                <c:pt idx="655">
                  <c:v>112.371436155</c:v>
                </c:pt>
                <c:pt idx="656">
                  <c:v>112.908202774</c:v>
                </c:pt>
                <c:pt idx="657">
                  <c:v>112.640735811</c:v>
                </c:pt>
                <c:pt idx="658">
                  <c:v>112.515905094</c:v>
                </c:pt>
                <c:pt idx="659">
                  <c:v>112.56609898799999</c:v>
                </c:pt>
                <c:pt idx="660">
                  <c:v>112.45131095399999</c:v>
                </c:pt>
                <c:pt idx="661">
                  <c:v>111.95666897</c:v>
                </c:pt>
                <c:pt idx="662">
                  <c:v>112.25560689</c:v>
                </c:pt>
                <c:pt idx="663">
                  <c:v>112.37937225500001</c:v>
                </c:pt>
                <c:pt idx="664">
                  <c:v>112.14857000000001</c:v>
                </c:pt>
                <c:pt idx="665">
                  <c:v>112.217252976</c:v>
                </c:pt>
                <c:pt idx="666">
                  <c:v>112.382966571</c:v>
                </c:pt>
                <c:pt idx="667">
                  <c:v>112.16298298</c:v>
                </c:pt>
                <c:pt idx="668">
                  <c:v>112.09361290699999</c:v>
                </c:pt>
                <c:pt idx="669">
                  <c:v>112.278571337</c:v>
                </c:pt>
                <c:pt idx="670">
                  <c:v>111.95816722000001</c:v>
                </c:pt>
                <c:pt idx="671">
                  <c:v>111.78241165199999</c:v>
                </c:pt>
                <c:pt idx="672">
                  <c:v>111.882952578</c:v>
                </c:pt>
                <c:pt idx="673">
                  <c:v>111.984770622</c:v>
                </c:pt>
                <c:pt idx="674">
                  <c:v>111.521871311</c:v>
                </c:pt>
                <c:pt idx="675">
                  <c:v>112.11165244</c:v>
                </c:pt>
                <c:pt idx="676">
                  <c:v>111.873829332</c:v>
                </c:pt>
                <c:pt idx="677">
                  <c:v>112.194984003</c:v>
                </c:pt>
                <c:pt idx="678">
                  <c:v>112.673004018</c:v>
                </c:pt>
                <c:pt idx="679">
                  <c:v>112.720170897</c:v>
                </c:pt>
                <c:pt idx="680">
                  <c:v>112.860807534</c:v>
                </c:pt>
                <c:pt idx="681">
                  <c:v>113.149939545</c:v>
                </c:pt>
                <c:pt idx="682">
                  <c:v>113.22938468</c:v>
                </c:pt>
                <c:pt idx="683">
                  <c:v>113.31102686</c:v>
                </c:pt>
                <c:pt idx="684">
                  <c:v>114.29454713</c:v>
                </c:pt>
                <c:pt idx="685">
                  <c:v>114.12778202</c:v>
                </c:pt>
                <c:pt idx="686">
                  <c:v>114.36376448999999</c:v>
                </c:pt>
                <c:pt idx="687">
                  <c:v>114.432467825</c:v>
                </c:pt>
                <c:pt idx="688">
                  <c:v>114.219828761</c:v>
                </c:pt>
                <c:pt idx="689">
                  <c:v>115.09719750799999</c:v>
                </c:pt>
                <c:pt idx="690">
                  <c:v>115.293014564</c:v>
                </c:pt>
                <c:pt idx="691">
                  <c:v>115.27149964900001</c:v>
                </c:pt>
                <c:pt idx="692">
                  <c:v>115.115706543</c:v>
                </c:pt>
                <c:pt idx="693">
                  <c:v>115.028664065</c:v>
                </c:pt>
                <c:pt idx="694">
                  <c:v>114.87764785500001</c:v>
                </c:pt>
                <c:pt idx="695">
                  <c:v>115.270454239</c:v>
                </c:pt>
                <c:pt idx="696">
                  <c:v>115.34331050900001</c:v>
                </c:pt>
                <c:pt idx="697">
                  <c:v>114.902675434</c:v>
                </c:pt>
                <c:pt idx="698">
                  <c:v>115.065773104</c:v>
                </c:pt>
                <c:pt idx="699">
                  <c:v>115.591373508</c:v>
                </c:pt>
                <c:pt idx="700">
                  <c:v>115.44820444</c:v>
                </c:pt>
                <c:pt idx="701">
                  <c:v>115.841617253</c:v>
                </c:pt>
                <c:pt idx="702">
                  <c:v>115.498253648</c:v>
                </c:pt>
                <c:pt idx="703">
                  <c:v>115.51563174899999</c:v>
                </c:pt>
                <c:pt idx="704">
                  <c:v>115.99361417599999</c:v>
                </c:pt>
                <c:pt idx="705">
                  <c:v>117.04714122</c:v>
                </c:pt>
                <c:pt idx="706">
                  <c:v>117.34461025500001</c:v>
                </c:pt>
                <c:pt idx="707">
                  <c:v>117.116996317</c:v>
                </c:pt>
                <c:pt idx="708">
                  <c:v>117.127197615</c:v>
                </c:pt>
                <c:pt idx="709">
                  <c:v>117.123114563</c:v>
                </c:pt>
                <c:pt idx="710">
                  <c:v>116.86684755100001</c:v>
                </c:pt>
                <c:pt idx="711">
                  <c:v>117.15979162399999</c:v>
                </c:pt>
              </c:numCache>
            </c:numRef>
          </c:yVal>
          <c:smooth val="0"/>
          <c:extLst>
            <c:ext xmlns:c16="http://schemas.microsoft.com/office/drawing/2014/chart" uri="{C3380CC4-5D6E-409C-BE32-E72D297353CC}">
              <c16:uniqueId val="{00000000-A274-4BE0-B319-08583C49B02F}"/>
            </c:ext>
          </c:extLst>
        </c:ser>
        <c:ser>
          <c:idx val="1"/>
          <c:order val="1"/>
          <c:tx>
            <c:strRef>
              <c:f>'Rel Val PNLs'!$D$2</c:f>
              <c:strCache>
                <c:ptCount val="1"/>
                <c:pt idx="0">
                  <c:v>AUDUSD PNL</c:v>
                </c:pt>
              </c:strCache>
            </c:strRef>
          </c:tx>
          <c:spPr>
            <a:ln>
              <a:solidFill>
                <a:srgbClr val="008000"/>
              </a:solidFill>
            </a:ln>
          </c:spPr>
          <c:marker>
            <c:symbol val="none"/>
          </c:marker>
          <c:xVal>
            <c:numRef>
              <c:f>'Rel Val PNLs'!$C$3:$C$812</c:f>
              <c:numCache>
                <c:formatCode>d\-mmm\-yy</c:formatCode>
                <c:ptCount val="810"/>
                <c:pt idx="0">
                  <c:v>39084</c:v>
                </c:pt>
                <c:pt idx="1">
                  <c:v>39091</c:v>
                </c:pt>
                <c:pt idx="2">
                  <c:v>39093</c:v>
                </c:pt>
                <c:pt idx="3">
                  <c:v>39101</c:v>
                </c:pt>
                <c:pt idx="4">
                  <c:v>39106</c:v>
                </c:pt>
                <c:pt idx="5">
                  <c:v>39107</c:v>
                </c:pt>
                <c:pt idx="6">
                  <c:v>39114</c:v>
                </c:pt>
                <c:pt idx="7">
                  <c:v>39115</c:v>
                </c:pt>
                <c:pt idx="8">
                  <c:v>39118</c:v>
                </c:pt>
                <c:pt idx="9">
                  <c:v>39119</c:v>
                </c:pt>
                <c:pt idx="10">
                  <c:v>39122</c:v>
                </c:pt>
                <c:pt idx="11">
                  <c:v>39125</c:v>
                </c:pt>
                <c:pt idx="12">
                  <c:v>39127</c:v>
                </c:pt>
                <c:pt idx="13">
                  <c:v>39128</c:v>
                </c:pt>
                <c:pt idx="14">
                  <c:v>39129</c:v>
                </c:pt>
                <c:pt idx="15">
                  <c:v>39136</c:v>
                </c:pt>
                <c:pt idx="16">
                  <c:v>39146</c:v>
                </c:pt>
                <c:pt idx="17">
                  <c:v>39147</c:v>
                </c:pt>
                <c:pt idx="18">
                  <c:v>39149</c:v>
                </c:pt>
                <c:pt idx="19">
                  <c:v>39153</c:v>
                </c:pt>
                <c:pt idx="20">
                  <c:v>39155</c:v>
                </c:pt>
                <c:pt idx="21">
                  <c:v>39157</c:v>
                </c:pt>
                <c:pt idx="22">
                  <c:v>39160</c:v>
                </c:pt>
                <c:pt idx="23">
                  <c:v>39161</c:v>
                </c:pt>
                <c:pt idx="24">
                  <c:v>39162</c:v>
                </c:pt>
                <c:pt idx="25">
                  <c:v>39168</c:v>
                </c:pt>
                <c:pt idx="26">
                  <c:v>39169</c:v>
                </c:pt>
                <c:pt idx="27">
                  <c:v>39170</c:v>
                </c:pt>
                <c:pt idx="28">
                  <c:v>39171</c:v>
                </c:pt>
                <c:pt idx="29">
                  <c:v>39174</c:v>
                </c:pt>
                <c:pt idx="30">
                  <c:v>39176</c:v>
                </c:pt>
                <c:pt idx="31">
                  <c:v>39177</c:v>
                </c:pt>
                <c:pt idx="32">
                  <c:v>39178</c:v>
                </c:pt>
                <c:pt idx="33">
                  <c:v>39181</c:v>
                </c:pt>
                <c:pt idx="34">
                  <c:v>39182</c:v>
                </c:pt>
                <c:pt idx="35">
                  <c:v>39184</c:v>
                </c:pt>
                <c:pt idx="36">
                  <c:v>39185</c:v>
                </c:pt>
                <c:pt idx="37">
                  <c:v>39188</c:v>
                </c:pt>
                <c:pt idx="38">
                  <c:v>39189</c:v>
                </c:pt>
                <c:pt idx="39">
                  <c:v>39191</c:v>
                </c:pt>
                <c:pt idx="40">
                  <c:v>39195</c:v>
                </c:pt>
                <c:pt idx="41">
                  <c:v>39196</c:v>
                </c:pt>
                <c:pt idx="42">
                  <c:v>39197</c:v>
                </c:pt>
                <c:pt idx="43">
                  <c:v>39198</c:v>
                </c:pt>
                <c:pt idx="44">
                  <c:v>39199</c:v>
                </c:pt>
                <c:pt idx="45">
                  <c:v>39202</c:v>
                </c:pt>
                <c:pt idx="46">
                  <c:v>39203</c:v>
                </c:pt>
                <c:pt idx="47">
                  <c:v>39204</c:v>
                </c:pt>
                <c:pt idx="48">
                  <c:v>39206</c:v>
                </c:pt>
                <c:pt idx="49">
                  <c:v>39240</c:v>
                </c:pt>
                <c:pt idx="50">
                  <c:v>39247</c:v>
                </c:pt>
                <c:pt idx="51">
                  <c:v>39248</c:v>
                </c:pt>
                <c:pt idx="52">
                  <c:v>39252</c:v>
                </c:pt>
                <c:pt idx="53">
                  <c:v>39253</c:v>
                </c:pt>
                <c:pt idx="54">
                  <c:v>39262</c:v>
                </c:pt>
                <c:pt idx="55">
                  <c:v>39265</c:v>
                </c:pt>
                <c:pt idx="56">
                  <c:v>39272</c:v>
                </c:pt>
                <c:pt idx="57">
                  <c:v>39275</c:v>
                </c:pt>
                <c:pt idx="58">
                  <c:v>39288</c:v>
                </c:pt>
                <c:pt idx="59">
                  <c:v>39294</c:v>
                </c:pt>
                <c:pt idx="60">
                  <c:v>39303</c:v>
                </c:pt>
                <c:pt idx="61">
                  <c:v>39304</c:v>
                </c:pt>
                <c:pt idx="62">
                  <c:v>39307</c:v>
                </c:pt>
                <c:pt idx="63">
                  <c:v>39308</c:v>
                </c:pt>
                <c:pt idx="64">
                  <c:v>39309</c:v>
                </c:pt>
                <c:pt idx="65">
                  <c:v>39310</c:v>
                </c:pt>
                <c:pt idx="66">
                  <c:v>39311</c:v>
                </c:pt>
                <c:pt idx="67">
                  <c:v>39314</c:v>
                </c:pt>
                <c:pt idx="68">
                  <c:v>39315</c:v>
                </c:pt>
                <c:pt idx="69">
                  <c:v>39316</c:v>
                </c:pt>
                <c:pt idx="70">
                  <c:v>39317</c:v>
                </c:pt>
                <c:pt idx="71">
                  <c:v>39318</c:v>
                </c:pt>
                <c:pt idx="72">
                  <c:v>39321</c:v>
                </c:pt>
                <c:pt idx="73">
                  <c:v>39322</c:v>
                </c:pt>
                <c:pt idx="74">
                  <c:v>39323</c:v>
                </c:pt>
                <c:pt idx="75">
                  <c:v>39324</c:v>
                </c:pt>
                <c:pt idx="76">
                  <c:v>39325</c:v>
                </c:pt>
                <c:pt idx="77">
                  <c:v>39329</c:v>
                </c:pt>
                <c:pt idx="78">
                  <c:v>39330</c:v>
                </c:pt>
                <c:pt idx="79">
                  <c:v>39343</c:v>
                </c:pt>
                <c:pt idx="80">
                  <c:v>39344</c:v>
                </c:pt>
                <c:pt idx="81">
                  <c:v>39345</c:v>
                </c:pt>
                <c:pt idx="82">
                  <c:v>39358</c:v>
                </c:pt>
                <c:pt idx="83">
                  <c:v>39360</c:v>
                </c:pt>
                <c:pt idx="84">
                  <c:v>39364</c:v>
                </c:pt>
                <c:pt idx="85">
                  <c:v>39365</c:v>
                </c:pt>
                <c:pt idx="86">
                  <c:v>39371</c:v>
                </c:pt>
                <c:pt idx="87">
                  <c:v>39372</c:v>
                </c:pt>
                <c:pt idx="88">
                  <c:v>39373</c:v>
                </c:pt>
                <c:pt idx="89">
                  <c:v>39374</c:v>
                </c:pt>
                <c:pt idx="90">
                  <c:v>39378</c:v>
                </c:pt>
                <c:pt idx="91">
                  <c:v>39379</c:v>
                </c:pt>
                <c:pt idx="92">
                  <c:v>39380</c:v>
                </c:pt>
                <c:pt idx="93">
                  <c:v>39381</c:v>
                </c:pt>
                <c:pt idx="94">
                  <c:v>39384</c:v>
                </c:pt>
                <c:pt idx="95">
                  <c:v>39385</c:v>
                </c:pt>
                <c:pt idx="96">
                  <c:v>39386</c:v>
                </c:pt>
                <c:pt idx="97">
                  <c:v>39387</c:v>
                </c:pt>
                <c:pt idx="98">
                  <c:v>39393</c:v>
                </c:pt>
                <c:pt idx="99">
                  <c:v>39399</c:v>
                </c:pt>
                <c:pt idx="100">
                  <c:v>39400</c:v>
                </c:pt>
                <c:pt idx="101">
                  <c:v>39401</c:v>
                </c:pt>
                <c:pt idx="102">
                  <c:v>39402</c:v>
                </c:pt>
                <c:pt idx="103">
                  <c:v>39405</c:v>
                </c:pt>
                <c:pt idx="104">
                  <c:v>39406</c:v>
                </c:pt>
                <c:pt idx="105">
                  <c:v>39407</c:v>
                </c:pt>
                <c:pt idx="106">
                  <c:v>39409</c:v>
                </c:pt>
                <c:pt idx="107">
                  <c:v>39412</c:v>
                </c:pt>
                <c:pt idx="108">
                  <c:v>39413</c:v>
                </c:pt>
                <c:pt idx="109">
                  <c:v>39414</c:v>
                </c:pt>
                <c:pt idx="110">
                  <c:v>39415</c:v>
                </c:pt>
                <c:pt idx="111">
                  <c:v>39416</c:v>
                </c:pt>
                <c:pt idx="112">
                  <c:v>39419</c:v>
                </c:pt>
                <c:pt idx="113">
                  <c:v>39420</c:v>
                </c:pt>
                <c:pt idx="114">
                  <c:v>39421</c:v>
                </c:pt>
                <c:pt idx="115">
                  <c:v>39422</c:v>
                </c:pt>
                <c:pt idx="116">
                  <c:v>39423</c:v>
                </c:pt>
                <c:pt idx="117">
                  <c:v>39427</c:v>
                </c:pt>
                <c:pt idx="118">
                  <c:v>39428</c:v>
                </c:pt>
                <c:pt idx="119">
                  <c:v>39429</c:v>
                </c:pt>
                <c:pt idx="120">
                  <c:v>39430</c:v>
                </c:pt>
                <c:pt idx="121">
                  <c:v>39433</c:v>
                </c:pt>
                <c:pt idx="122">
                  <c:v>39434</c:v>
                </c:pt>
                <c:pt idx="123">
                  <c:v>39435</c:v>
                </c:pt>
                <c:pt idx="124">
                  <c:v>39436</c:v>
                </c:pt>
                <c:pt idx="125">
                  <c:v>39437</c:v>
                </c:pt>
                <c:pt idx="126">
                  <c:v>39443</c:v>
                </c:pt>
                <c:pt idx="127">
                  <c:v>39444</c:v>
                </c:pt>
                <c:pt idx="128">
                  <c:v>39447</c:v>
                </c:pt>
                <c:pt idx="129">
                  <c:v>39449</c:v>
                </c:pt>
                <c:pt idx="130">
                  <c:v>39450</c:v>
                </c:pt>
                <c:pt idx="131">
                  <c:v>39451</c:v>
                </c:pt>
                <c:pt idx="132">
                  <c:v>39454</c:v>
                </c:pt>
                <c:pt idx="133">
                  <c:v>39455</c:v>
                </c:pt>
                <c:pt idx="134">
                  <c:v>39456</c:v>
                </c:pt>
                <c:pt idx="135">
                  <c:v>39457</c:v>
                </c:pt>
                <c:pt idx="136">
                  <c:v>39458</c:v>
                </c:pt>
                <c:pt idx="137">
                  <c:v>39461</c:v>
                </c:pt>
                <c:pt idx="138">
                  <c:v>39463</c:v>
                </c:pt>
                <c:pt idx="139">
                  <c:v>39464</c:v>
                </c:pt>
                <c:pt idx="140">
                  <c:v>39465</c:v>
                </c:pt>
                <c:pt idx="141">
                  <c:v>39470</c:v>
                </c:pt>
                <c:pt idx="142">
                  <c:v>39471</c:v>
                </c:pt>
                <c:pt idx="143">
                  <c:v>39472</c:v>
                </c:pt>
                <c:pt idx="144">
                  <c:v>39475</c:v>
                </c:pt>
                <c:pt idx="145">
                  <c:v>39476</c:v>
                </c:pt>
                <c:pt idx="146">
                  <c:v>39477</c:v>
                </c:pt>
                <c:pt idx="147">
                  <c:v>39478</c:v>
                </c:pt>
                <c:pt idx="148">
                  <c:v>39479</c:v>
                </c:pt>
                <c:pt idx="149">
                  <c:v>39482</c:v>
                </c:pt>
                <c:pt idx="150">
                  <c:v>39483</c:v>
                </c:pt>
                <c:pt idx="151">
                  <c:v>39484</c:v>
                </c:pt>
                <c:pt idx="152">
                  <c:v>39486</c:v>
                </c:pt>
                <c:pt idx="153">
                  <c:v>39491</c:v>
                </c:pt>
                <c:pt idx="154">
                  <c:v>39497</c:v>
                </c:pt>
                <c:pt idx="155">
                  <c:v>39499</c:v>
                </c:pt>
                <c:pt idx="156">
                  <c:v>39500</c:v>
                </c:pt>
                <c:pt idx="157">
                  <c:v>39503</c:v>
                </c:pt>
                <c:pt idx="158">
                  <c:v>39504</c:v>
                </c:pt>
                <c:pt idx="159">
                  <c:v>39505</c:v>
                </c:pt>
                <c:pt idx="160">
                  <c:v>39506</c:v>
                </c:pt>
                <c:pt idx="161">
                  <c:v>39507</c:v>
                </c:pt>
                <c:pt idx="162">
                  <c:v>39510</c:v>
                </c:pt>
                <c:pt idx="163">
                  <c:v>39511</c:v>
                </c:pt>
                <c:pt idx="164">
                  <c:v>39513</c:v>
                </c:pt>
                <c:pt idx="165">
                  <c:v>39514</c:v>
                </c:pt>
                <c:pt idx="166">
                  <c:v>39517</c:v>
                </c:pt>
                <c:pt idx="167">
                  <c:v>39518</c:v>
                </c:pt>
                <c:pt idx="168">
                  <c:v>39519</c:v>
                </c:pt>
                <c:pt idx="169">
                  <c:v>39521</c:v>
                </c:pt>
                <c:pt idx="170">
                  <c:v>39524</c:v>
                </c:pt>
                <c:pt idx="171">
                  <c:v>39525</c:v>
                </c:pt>
                <c:pt idx="172">
                  <c:v>39526</c:v>
                </c:pt>
                <c:pt idx="173">
                  <c:v>39527</c:v>
                </c:pt>
                <c:pt idx="174">
                  <c:v>39531</c:v>
                </c:pt>
                <c:pt idx="175">
                  <c:v>39533</c:v>
                </c:pt>
                <c:pt idx="176">
                  <c:v>39535</c:v>
                </c:pt>
                <c:pt idx="177">
                  <c:v>39539</c:v>
                </c:pt>
                <c:pt idx="178">
                  <c:v>39540</c:v>
                </c:pt>
                <c:pt idx="179">
                  <c:v>39541</c:v>
                </c:pt>
                <c:pt idx="180">
                  <c:v>39552</c:v>
                </c:pt>
                <c:pt idx="181">
                  <c:v>39554</c:v>
                </c:pt>
                <c:pt idx="182">
                  <c:v>39555</c:v>
                </c:pt>
                <c:pt idx="183">
                  <c:v>39556</c:v>
                </c:pt>
                <c:pt idx="184">
                  <c:v>39560</c:v>
                </c:pt>
                <c:pt idx="185">
                  <c:v>39561</c:v>
                </c:pt>
                <c:pt idx="186">
                  <c:v>39563</c:v>
                </c:pt>
                <c:pt idx="187">
                  <c:v>39570</c:v>
                </c:pt>
                <c:pt idx="188">
                  <c:v>39573</c:v>
                </c:pt>
                <c:pt idx="189">
                  <c:v>39576</c:v>
                </c:pt>
                <c:pt idx="190">
                  <c:v>39582</c:v>
                </c:pt>
                <c:pt idx="191">
                  <c:v>39587</c:v>
                </c:pt>
                <c:pt idx="192">
                  <c:v>39591</c:v>
                </c:pt>
                <c:pt idx="193">
                  <c:v>39602</c:v>
                </c:pt>
                <c:pt idx="194">
                  <c:v>39605</c:v>
                </c:pt>
                <c:pt idx="195">
                  <c:v>39608</c:v>
                </c:pt>
                <c:pt idx="196">
                  <c:v>39612</c:v>
                </c:pt>
                <c:pt idx="197">
                  <c:v>39615</c:v>
                </c:pt>
                <c:pt idx="198">
                  <c:v>39630</c:v>
                </c:pt>
                <c:pt idx="199">
                  <c:v>39636</c:v>
                </c:pt>
                <c:pt idx="200">
                  <c:v>39637</c:v>
                </c:pt>
                <c:pt idx="201">
                  <c:v>39638</c:v>
                </c:pt>
                <c:pt idx="202">
                  <c:v>39643</c:v>
                </c:pt>
                <c:pt idx="203">
                  <c:v>39644</c:v>
                </c:pt>
                <c:pt idx="204">
                  <c:v>39645</c:v>
                </c:pt>
                <c:pt idx="205">
                  <c:v>39647</c:v>
                </c:pt>
                <c:pt idx="206">
                  <c:v>39653</c:v>
                </c:pt>
                <c:pt idx="207">
                  <c:v>39666</c:v>
                </c:pt>
                <c:pt idx="208">
                  <c:v>39668</c:v>
                </c:pt>
                <c:pt idx="209">
                  <c:v>39672</c:v>
                </c:pt>
                <c:pt idx="210">
                  <c:v>39673</c:v>
                </c:pt>
                <c:pt idx="211">
                  <c:v>39675</c:v>
                </c:pt>
                <c:pt idx="212">
                  <c:v>39680</c:v>
                </c:pt>
                <c:pt idx="213">
                  <c:v>39686</c:v>
                </c:pt>
                <c:pt idx="214">
                  <c:v>39688</c:v>
                </c:pt>
                <c:pt idx="215">
                  <c:v>39689</c:v>
                </c:pt>
                <c:pt idx="216">
                  <c:v>39693</c:v>
                </c:pt>
                <c:pt idx="217">
                  <c:v>39694</c:v>
                </c:pt>
                <c:pt idx="218">
                  <c:v>39695</c:v>
                </c:pt>
                <c:pt idx="219">
                  <c:v>39696</c:v>
                </c:pt>
                <c:pt idx="220">
                  <c:v>39699</c:v>
                </c:pt>
                <c:pt idx="221">
                  <c:v>39700</c:v>
                </c:pt>
                <c:pt idx="222">
                  <c:v>39701</c:v>
                </c:pt>
                <c:pt idx="223">
                  <c:v>39702</c:v>
                </c:pt>
                <c:pt idx="224">
                  <c:v>39703</c:v>
                </c:pt>
                <c:pt idx="225">
                  <c:v>39706</c:v>
                </c:pt>
                <c:pt idx="226">
                  <c:v>39707</c:v>
                </c:pt>
                <c:pt idx="227">
                  <c:v>39708</c:v>
                </c:pt>
                <c:pt idx="228">
                  <c:v>39713</c:v>
                </c:pt>
                <c:pt idx="229">
                  <c:v>39714</c:v>
                </c:pt>
                <c:pt idx="230">
                  <c:v>39715</c:v>
                </c:pt>
                <c:pt idx="231">
                  <c:v>39716</c:v>
                </c:pt>
                <c:pt idx="232">
                  <c:v>39717</c:v>
                </c:pt>
                <c:pt idx="233">
                  <c:v>39721</c:v>
                </c:pt>
                <c:pt idx="234">
                  <c:v>39722</c:v>
                </c:pt>
                <c:pt idx="235">
                  <c:v>39723</c:v>
                </c:pt>
                <c:pt idx="236">
                  <c:v>39724</c:v>
                </c:pt>
                <c:pt idx="237">
                  <c:v>39727</c:v>
                </c:pt>
                <c:pt idx="238">
                  <c:v>39728</c:v>
                </c:pt>
                <c:pt idx="239">
                  <c:v>39729</c:v>
                </c:pt>
                <c:pt idx="240">
                  <c:v>39730</c:v>
                </c:pt>
                <c:pt idx="241">
                  <c:v>39735</c:v>
                </c:pt>
                <c:pt idx="242">
                  <c:v>39736</c:v>
                </c:pt>
                <c:pt idx="243">
                  <c:v>39737</c:v>
                </c:pt>
                <c:pt idx="244">
                  <c:v>39738</c:v>
                </c:pt>
                <c:pt idx="245">
                  <c:v>39741</c:v>
                </c:pt>
                <c:pt idx="246">
                  <c:v>39743</c:v>
                </c:pt>
                <c:pt idx="247">
                  <c:v>39744</c:v>
                </c:pt>
                <c:pt idx="248">
                  <c:v>39745</c:v>
                </c:pt>
                <c:pt idx="249">
                  <c:v>39748</c:v>
                </c:pt>
                <c:pt idx="250">
                  <c:v>39749</c:v>
                </c:pt>
                <c:pt idx="251">
                  <c:v>39751</c:v>
                </c:pt>
                <c:pt idx="252">
                  <c:v>39752</c:v>
                </c:pt>
                <c:pt idx="253">
                  <c:v>39755</c:v>
                </c:pt>
                <c:pt idx="254">
                  <c:v>39756</c:v>
                </c:pt>
                <c:pt idx="255">
                  <c:v>39757</c:v>
                </c:pt>
                <c:pt idx="256">
                  <c:v>39758</c:v>
                </c:pt>
                <c:pt idx="257">
                  <c:v>39759</c:v>
                </c:pt>
                <c:pt idx="258">
                  <c:v>39762</c:v>
                </c:pt>
                <c:pt idx="259">
                  <c:v>39764</c:v>
                </c:pt>
                <c:pt idx="260">
                  <c:v>39765</c:v>
                </c:pt>
                <c:pt idx="261">
                  <c:v>39766</c:v>
                </c:pt>
                <c:pt idx="262">
                  <c:v>39769</c:v>
                </c:pt>
                <c:pt idx="263">
                  <c:v>39770</c:v>
                </c:pt>
                <c:pt idx="264">
                  <c:v>39771</c:v>
                </c:pt>
                <c:pt idx="265">
                  <c:v>39772</c:v>
                </c:pt>
                <c:pt idx="266">
                  <c:v>39773</c:v>
                </c:pt>
                <c:pt idx="267">
                  <c:v>39776</c:v>
                </c:pt>
                <c:pt idx="268">
                  <c:v>39777</c:v>
                </c:pt>
                <c:pt idx="269">
                  <c:v>39778</c:v>
                </c:pt>
                <c:pt idx="270">
                  <c:v>39780</c:v>
                </c:pt>
                <c:pt idx="271">
                  <c:v>39783</c:v>
                </c:pt>
                <c:pt idx="272">
                  <c:v>39784</c:v>
                </c:pt>
                <c:pt idx="273">
                  <c:v>39785</c:v>
                </c:pt>
                <c:pt idx="274">
                  <c:v>39786</c:v>
                </c:pt>
                <c:pt idx="275">
                  <c:v>39787</c:v>
                </c:pt>
                <c:pt idx="276">
                  <c:v>39790</c:v>
                </c:pt>
                <c:pt idx="277">
                  <c:v>39791</c:v>
                </c:pt>
                <c:pt idx="278">
                  <c:v>39792</c:v>
                </c:pt>
                <c:pt idx="279">
                  <c:v>39793</c:v>
                </c:pt>
                <c:pt idx="280">
                  <c:v>39794</c:v>
                </c:pt>
                <c:pt idx="281">
                  <c:v>39798</c:v>
                </c:pt>
                <c:pt idx="282">
                  <c:v>39799</c:v>
                </c:pt>
                <c:pt idx="283">
                  <c:v>39800</c:v>
                </c:pt>
                <c:pt idx="284">
                  <c:v>39819</c:v>
                </c:pt>
                <c:pt idx="285">
                  <c:v>39820</c:v>
                </c:pt>
                <c:pt idx="286">
                  <c:v>39821</c:v>
                </c:pt>
                <c:pt idx="287">
                  <c:v>39822</c:v>
                </c:pt>
                <c:pt idx="288">
                  <c:v>39825</c:v>
                </c:pt>
                <c:pt idx="289">
                  <c:v>39826</c:v>
                </c:pt>
                <c:pt idx="290">
                  <c:v>39827</c:v>
                </c:pt>
                <c:pt idx="291">
                  <c:v>39828</c:v>
                </c:pt>
                <c:pt idx="292">
                  <c:v>39829</c:v>
                </c:pt>
                <c:pt idx="293">
                  <c:v>39833</c:v>
                </c:pt>
                <c:pt idx="294">
                  <c:v>39834</c:v>
                </c:pt>
                <c:pt idx="295">
                  <c:v>39835</c:v>
                </c:pt>
                <c:pt idx="296">
                  <c:v>39836</c:v>
                </c:pt>
                <c:pt idx="297">
                  <c:v>39839</c:v>
                </c:pt>
                <c:pt idx="298">
                  <c:v>39840</c:v>
                </c:pt>
                <c:pt idx="299">
                  <c:v>39841</c:v>
                </c:pt>
                <c:pt idx="300">
                  <c:v>39842</c:v>
                </c:pt>
                <c:pt idx="301">
                  <c:v>39843</c:v>
                </c:pt>
                <c:pt idx="302">
                  <c:v>39846</c:v>
                </c:pt>
                <c:pt idx="303">
                  <c:v>39847</c:v>
                </c:pt>
                <c:pt idx="304">
                  <c:v>39848</c:v>
                </c:pt>
                <c:pt idx="305">
                  <c:v>39849</c:v>
                </c:pt>
                <c:pt idx="306">
                  <c:v>39853</c:v>
                </c:pt>
                <c:pt idx="307">
                  <c:v>39854</c:v>
                </c:pt>
                <c:pt idx="308">
                  <c:v>39855</c:v>
                </c:pt>
                <c:pt idx="309">
                  <c:v>39856</c:v>
                </c:pt>
                <c:pt idx="310">
                  <c:v>39857</c:v>
                </c:pt>
                <c:pt idx="311">
                  <c:v>39861</c:v>
                </c:pt>
                <c:pt idx="312">
                  <c:v>39862</c:v>
                </c:pt>
                <c:pt idx="313">
                  <c:v>39863</c:v>
                </c:pt>
                <c:pt idx="314">
                  <c:v>39864</c:v>
                </c:pt>
                <c:pt idx="315">
                  <c:v>39867</c:v>
                </c:pt>
                <c:pt idx="316">
                  <c:v>39871</c:v>
                </c:pt>
                <c:pt idx="317">
                  <c:v>39874</c:v>
                </c:pt>
                <c:pt idx="318">
                  <c:v>39875</c:v>
                </c:pt>
                <c:pt idx="319">
                  <c:v>39878</c:v>
                </c:pt>
                <c:pt idx="320">
                  <c:v>39882</c:v>
                </c:pt>
                <c:pt idx="321">
                  <c:v>39884</c:v>
                </c:pt>
                <c:pt idx="322">
                  <c:v>39891</c:v>
                </c:pt>
                <c:pt idx="323">
                  <c:v>39892</c:v>
                </c:pt>
                <c:pt idx="324">
                  <c:v>39897</c:v>
                </c:pt>
                <c:pt idx="325">
                  <c:v>39898</c:v>
                </c:pt>
                <c:pt idx="326">
                  <c:v>39899</c:v>
                </c:pt>
                <c:pt idx="327">
                  <c:v>39902</c:v>
                </c:pt>
                <c:pt idx="328">
                  <c:v>39903</c:v>
                </c:pt>
                <c:pt idx="329">
                  <c:v>39904</c:v>
                </c:pt>
                <c:pt idx="330">
                  <c:v>39905</c:v>
                </c:pt>
                <c:pt idx="331">
                  <c:v>39906</c:v>
                </c:pt>
                <c:pt idx="332">
                  <c:v>39909</c:v>
                </c:pt>
                <c:pt idx="333">
                  <c:v>39910</c:v>
                </c:pt>
                <c:pt idx="334">
                  <c:v>39911</c:v>
                </c:pt>
                <c:pt idx="335">
                  <c:v>39912</c:v>
                </c:pt>
                <c:pt idx="336">
                  <c:v>39916</c:v>
                </c:pt>
                <c:pt idx="337">
                  <c:v>39917</c:v>
                </c:pt>
                <c:pt idx="338">
                  <c:v>39918</c:v>
                </c:pt>
                <c:pt idx="339">
                  <c:v>39919</c:v>
                </c:pt>
                <c:pt idx="340">
                  <c:v>39923</c:v>
                </c:pt>
                <c:pt idx="341">
                  <c:v>39937</c:v>
                </c:pt>
                <c:pt idx="342">
                  <c:v>39938</c:v>
                </c:pt>
                <c:pt idx="343">
                  <c:v>39940</c:v>
                </c:pt>
                <c:pt idx="344">
                  <c:v>39944</c:v>
                </c:pt>
                <c:pt idx="345">
                  <c:v>39945</c:v>
                </c:pt>
                <c:pt idx="346">
                  <c:v>39946</c:v>
                </c:pt>
                <c:pt idx="347">
                  <c:v>39947</c:v>
                </c:pt>
                <c:pt idx="348">
                  <c:v>39948</c:v>
                </c:pt>
                <c:pt idx="349">
                  <c:v>39951</c:v>
                </c:pt>
                <c:pt idx="350">
                  <c:v>39952</c:v>
                </c:pt>
                <c:pt idx="351">
                  <c:v>39953</c:v>
                </c:pt>
                <c:pt idx="352">
                  <c:v>39955</c:v>
                </c:pt>
                <c:pt idx="353">
                  <c:v>39960</c:v>
                </c:pt>
                <c:pt idx="354">
                  <c:v>39962</c:v>
                </c:pt>
                <c:pt idx="355">
                  <c:v>39965</c:v>
                </c:pt>
                <c:pt idx="356">
                  <c:v>39966</c:v>
                </c:pt>
                <c:pt idx="357">
                  <c:v>39967</c:v>
                </c:pt>
                <c:pt idx="358">
                  <c:v>39968</c:v>
                </c:pt>
                <c:pt idx="359">
                  <c:v>39973</c:v>
                </c:pt>
                <c:pt idx="360">
                  <c:v>39974</c:v>
                </c:pt>
                <c:pt idx="361">
                  <c:v>39982</c:v>
                </c:pt>
                <c:pt idx="362">
                  <c:v>39983</c:v>
                </c:pt>
                <c:pt idx="363">
                  <c:v>39987</c:v>
                </c:pt>
                <c:pt idx="364">
                  <c:v>39988</c:v>
                </c:pt>
                <c:pt idx="365">
                  <c:v>39989</c:v>
                </c:pt>
                <c:pt idx="366">
                  <c:v>39990</c:v>
                </c:pt>
                <c:pt idx="367">
                  <c:v>39993</c:v>
                </c:pt>
                <c:pt idx="368">
                  <c:v>39994</c:v>
                </c:pt>
                <c:pt idx="369">
                  <c:v>39995</c:v>
                </c:pt>
                <c:pt idx="370">
                  <c:v>39996</c:v>
                </c:pt>
                <c:pt idx="371">
                  <c:v>40000</c:v>
                </c:pt>
                <c:pt idx="372">
                  <c:v>40001</c:v>
                </c:pt>
                <c:pt idx="373">
                  <c:v>40002</c:v>
                </c:pt>
                <c:pt idx="374">
                  <c:v>40008</c:v>
                </c:pt>
                <c:pt idx="375">
                  <c:v>40009</c:v>
                </c:pt>
                <c:pt idx="376">
                  <c:v>40010</c:v>
                </c:pt>
                <c:pt idx="377">
                  <c:v>40011</c:v>
                </c:pt>
                <c:pt idx="378">
                  <c:v>40014</c:v>
                </c:pt>
                <c:pt idx="379">
                  <c:v>40015</c:v>
                </c:pt>
                <c:pt idx="380">
                  <c:v>40016</c:v>
                </c:pt>
                <c:pt idx="381">
                  <c:v>40018</c:v>
                </c:pt>
                <c:pt idx="382">
                  <c:v>40022</c:v>
                </c:pt>
                <c:pt idx="383">
                  <c:v>40024</c:v>
                </c:pt>
                <c:pt idx="384">
                  <c:v>40029</c:v>
                </c:pt>
                <c:pt idx="385">
                  <c:v>40035</c:v>
                </c:pt>
                <c:pt idx="386">
                  <c:v>40036</c:v>
                </c:pt>
                <c:pt idx="387">
                  <c:v>40038</c:v>
                </c:pt>
                <c:pt idx="388">
                  <c:v>40039</c:v>
                </c:pt>
                <c:pt idx="389">
                  <c:v>40044</c:v>
                </c:pt>
                <c:pt idx="390">
                  <c:v>40049</c:v>
                </c:pt>
                <c:pt idx="391">
                  <c:v>40050</c:v>
                </c:pt>
                <c:pt idx="392">
                  <c:v>40051</c:v>
                </c:pt>
                <c:pt idx="393">
                  <c:v>40052</c:v>
                </c:pt>
                <c:pt idx="394">
                  <c:v>40053</c:v>
                </c:pt>
                <c:pt idx="395">
                  <c:v>40066</c:v>
                </c:pt>
                <c:pt idx="396">
                  <c:v>40067</c:v>
                </c:pt>
                <c:pt idx="397">
                  <c:v>40070</c:v>
                </c:pt>
                <c:pt idx="398">
                  <c:v>40072</c:v>
                </c:pt>
                <c:pt idx="399">
                  <c:v>40074</c:v>
                </c:pt>
                <c:pt idx="400">
                  <c:v>40080</c:v>
                </c:pt>
                <c:pt idx="401">
                  <c:v>40088</c:v>
                </c:pt>
                <c:pt idx="402">
                  <c:v>40091</c:v>
                </c:pt>
                <c:pt idx="403">
                  <c:v>40093</c:v>
                </c:pt>
                <c:pt idx="404">
                  <c:v>40099</c:v>
                </c:pt>
                <c:pt idx="405">
                  <c:v>40115</c:v>
                </c:pt>
                <c:pt idx="406">
                  <c:v>40120</c:v>
                </c:pt>
                <c:pt idx="407">
                  <c:v>40121</c:v>
                </c:pt>
                <c:pt idx="408">
                  <c:v>40123</c:v>
                </c:pt>
                <c:pt idx="409">
                  <c:v>40133</c:v>
                </c:pt>
                <c:pt idx="410">
                  <c:v>40134</c:v>
                </c:pt>
                <c:pt idx="411">
                  <c:v>40135</c:v>
                </c:pt>
                <c:pt idx="412">
                  <c:v>40137</c:v>
                </c:pt>
                <c:pt idx="413">
                  <c:v>40140</c:v>
                </c:pt>
                <c:pt idx="414">
                  <c:v>40144</c:v>
                </c:pt>
                <c:pt idx="415">
                  <c:v>40147</c:v>
                </c:pt>
                <c:pt idx="416">
                  <c:v>40148</c:v>
                </c:pt>
                <c:pt idx="417">
                  <c:v>40149</c:v>
                </c:pt>
                <c:pt idx="418">
                  <c:v>40150</c:v>
                </c:pt>
                <c:pt idx="419">
                  <c:v>40151</c:v>
                </c:pt>
                <c:pt idx="420">
                  <c:v>40154</c:v>
                </c:pt>
                <c:pt idx="421">
                  <c:v>40155</c:v>
                </c:pt>
                <c:pt idx="422">
                  <c:v>40156</c:v>
                </c:pt>
                <c:pt idx="423">
                  <c:v>40157</c:v>
                </c:pt>
                <c:pt idx="424">
                  <c:v>40158</c:v>
                </c:pt>
                <c:pt idx="425">
                  <c:v>40161</c:v>
                </c:pt>
                <c:pt idx="426">
                  <c:v>40162</c:v>
                </c:pt>
                <c:pt idx="427">
                  <c:v>40163</c:v>
                </c:pt>
                <c:pt idx="428">
                  <c:v>40164</c:v>
                </c:pt>
                <c:pt idx="429">
                  <c:v>40165</c:v>
                </c:pt>
                <c:pt idx="430">
                  <c:v>40168</c:v>
                </c:pt>
                <c:pt idx="431">
                  <c:v>40169</c:v>
                </c:pt>
                <c:pt idx="432">
                  <c:v>40170</c:v>
                </c:pt>
                <c:pt idx="433">
                  <c:v>40175</c:v>
                </c:pt>
                <c:pt idx="434">
                  <c:v>40176</c:v>
                </c:pt>
                <c:pt idx="435">
                  <c:v>40177</c:v>
                </c:pt>
                <c:pt idx="436">
                  <c:v>40178</c:v>
                </c:pt>
                <c:pt idx="437">
                  <c:v>40182</c:v>
                </c:pt>
                <c:pt idx="438">
                  <c:v>40183</c:v>
                </c:pt>
                <c:pt idx="439">
                  <c:v>40184</c:v>
                </c:pt>
                <c:pt idx="440">
                  <c:v>40199</c:v>
                </c:pt>
                <c:pt idx="441">
                  <c:v>40200</c:v>
                </c:pt>
                <c:pt idx="442">
                  <c:v>40204</c:v>
                </c:pt>
                <c:pt idx="443">
                  <c:v>40205</c:v>
                </c:pt>
                <c:pt idx="444">
                  <c:v>40207</c:v>
                </c:pt>
                <c:pt idx="445">
                  <c:v>40210</c:v>
                </c:pt>
                <c:pt idx="446">
                  <c:v>40211</c:v>
                </c:pt>
                <c:pt idx="447">
                  <c:v>40218</c:v>
                </c:pt>
                <c:pt idx="448">
                  <c:v>40228</c:v>
                </c:pt>
                <c:pt idx="449">
                  <c:v>40233</c:v>
                </c:pt>
                <c:pt idx="450">
                  <c:v>40234</c:v>
                </c:pt>
                <c:pt idx="451">
                  <c:v>40235</c:v>
                </c:pt>
                <c:pt idx="452">
                  <c:v>40238</c:v>
                </c:pt>
                <c:pt idx="453">
                  <c:v>40239</c:v>
                </c:pt>
                <c:pt idx="454">
                  <c:v>40241</c:v>
                </c:pt>
                <c:pt idx="455">
                  <c:v>40249</c:v>
                </c:pt>
                <c:pt idx="456">
                  <c:v>40291</c:v>
                </c:pt>
                <c:pt idx="457">
                  <c:v>40298</c:v>
                </c:pt>
                <c:pt idx="458">
                  <c:v>40301</c:v>
                </c:pt>
                <c:pt idx="459">
                  <c:v>40302</c:v>
                </c:pt>
                <c:pt idx="460">
                  <c:v>40303</c:v>
                </c:pt>
                <c:pt idx="461">
                  <c:v>40304</c:v>
                </c:pt>
                <c:pt idx="462">
                  <c:v>40305</c:v>
                </c:pt>
                <c:pt idx="463">
                  <c:v>40309</c:v>
                </c:pt>
                <c:pt idx="464">
                  <c:v>40317</c:v>
                </c:pt>
                <c:pt idx="465">
                  <c:v>40318</c:v>
                </c:pt>
                <c:pt idx="466">
                  <c:v>40319</c:v>
                </c:pt>
                <c:pt idx="467">
                  <c:v>40323</c:v>
                </c:pt>
                <c:pt idx="468">
                  <c:v>40324</c:v>
                </c:pt>
                <c:pt idx="469">
                  <c:v>40325</c:v>
                </c:pt>
                <c:pt idx="470">
                  <c:v>40326</c:v>
                </c:pt>
                <c:pt idx="471">
                  <c:v>40331</c:v>
                </c:pt>
                <c:pt idx="472">
                  <c:v>40332</c:v>
                </c:pt>
                <c:pt idx="473">
                  <c:v>40336</c:v>
                </c:pt>
                <c:pt idx="474">
                  <c:v>40337</c:v>
                </c:pt>
                <c:pt idx="475">
                  <c:v>40338</c:v>
                </c:pt>
                <c:pt idx="476">
                  <c:v>40345</c:v>
                </c:pt>
                <c:pt idx="477">
                  <c:v>40354</c:v>
                </c:pt>
                <c:pt idx="478">
                  <c:v>40360</c:v>
                </c:pt>
                <c:pt idx="479">
                  <c:v>40371</c:v>
                </c:pt>
                <c:pt idx="480">
                  <c:v>40372</c:v>
                </c:pt>
                <c:pt idx="481">
                  <c:v>40373</c:v>
                </c:pt>
                <c:pt idx="482">
                  <c:v>40378</c:v>
                </c:pt>
                <c:pt idx="483">
                  <c:v>40385</c:v>
                </c:pt>
                <c:pt idx="484">
                  <c:v>40386</c:v>
                </c:pt>
                <c:pt idx="485">
                  <c:v>40388</c:v>
                </c:pt>
                <c:pt idx="486">
                  <c:v>40395</c:v>
                </c:pt>
                <c:pt idx="487">
                  <c:v>40396</c:v>
                </c:pt>
                <c:pt idx="488">
                  <c:v>40400</c:v>
                </c:pt>
                <c:pt idx="489">
                  <c:v>40402</c:v>
                </c:pt>
                <c:pt idx="490">
                  <c:v>40409</c:v>
                </c:pt>
                <c:pt idx="491">
                  <c:v>40416</c:v>
                </c:pt>
                <c:pt idx="492">
                  <c:v>40417</c:v>
                </c:pt>
                <c:pt idx="493">
                  <c:v>40421</c:v>
                </c:pt>
                <c:pt idx="494">
                  <c:v>40422</c:v>
                </c:pt>
                <c:pt idx="495">
                  <c:v>40423</c:v>
                </c:pt>
                <c:pt idx="496">
                  <c:v>40436</c:v>
                </c:pt>
                <c:pt idx="497">
                  <c:v>40437</c:v>
                </c:pt>
                <c:pt idx="498">
                  <c:v>40438</c:v>
                </c:pt>
                <c:pt idx="499">
                  <c:v>40444</c:v>
                </c:pt>
                <c:pt idx="500">
                  <c:v>40445</c:v>
                </c:pt>
                <c:pt idx="501">
                  <c:v>40448</c:v>
                </c:pt>
                <c:pt idx="502">
                  <c:v>40463</c:v>
                </c:pt>
                <c:pt idx="503">
                  <c:v>40470</c:v>
                </c:pt>
                <c:pt idx="504">
                  <c:v>40471</c:v>
                </c:pt>
                <c:pt idx="505">
                  <c:v>40472</c:v>
                </c:pt>
                <c:pt idx="506">
                  <c:v>40473</c:v>
                </c:pt>
                <c:pt idx="507">
                  <c:v>40476</c:v>
                </c:pt>
                <c:pt idx="508">
                  <c:v>40477</c:v>
                </c:pt>
                <c:pt idx="509">
                  <c:v>40478</c:v>
                </c:pt>
                <c:pt idx="510">
                  <c:v>40479</c:v>
                </c:pt>
                <c:pt idx="511">
                  <c:v>40480</c:v>
                </c:pt>
                <c:pt idx="512">
                  <c:v>40483</c:v>
                </c:pt>
                <c:pt idx="513">
                  <c:v>40484</c:v>
                </c:pt>
                <c:pt idx="514">
                  <c:v>40485</c:v>
                </c:pt>
                <c:pt idx="515">
                  <c:v>40486</c:v>
                </c:pt>
                <c:pt idx="516">
                  <c:v>40491</c:v>
                </c:pt>
                <c:pt idx="517">
                  <c:v>40492</c:v>
                </c:pt>
                <c:pt idx="518">
                  <c:v>40497</c:v>
                </c:pt>
                <c:pt idx="519">
                  <c:v>40498</c:v>
                </c:pt>
                <c:pt idx="520">
                  <c:v>40499</c:v>
                </c:pt>
                <c:pt idx="521">
                  <c:v>40500</c:v>
                </c:pt>
                <c:pt idx="522">
                  <c:v>40501</c:v>
                </c:pt>
                <c:pt idx="523">
                  <c:v>40504</c:v>
                </c:pt>
                <c:pt idx="524">
                  <c:v>40505</c:v>
                </c:pt>
                <c:pt idx="525">
                  <c:v>40506</c:v>
                </c:pt>
                <c:pt idx="526">
                  <c:v>40508</c:v>
                </c:pt>
                <c:pt idx="527">
                  <c:v>40511</c:v>
                </c:pt>
                <c:pt idx="528">
                  <c:v>40512</c:v>
                </c:pt>
                <c:pt idx="529">
                  <c:v>40513</c:v>
                </c:pt>
                <c:pt idx="530">
                  <c:v>40514</c:v>
                </c:pt>
                <c:pt idx="531">
                  <c:v>40515</c:v>
                </c:pt>
                <c:pt idx="532">
                  <c:v>40518</c:v>
                </c:pt>
                <c:pt idx="533">
                  <c:v>40519</c:v>
                </c:pt>
                <c:pt idx="534">
                  <c:v>40520</c:v>
                </c:pt>
                <c:pt idx="535">
                  <c:v>40525</c:v>
                </c:pt>
                <c:pt idx="536">
                  <c:v>40526</c:v>
                </c:pt>
                <c:pt idx="537">
                  <c:v>40527</c:v>
                </c:pt>
                <c:pt idx="538">
                  <c:v>40528</c:v>
                </c:pt>
                <c:pt idx="539">
                  <c:v>40529</c:v>
                </c:pt>
                <c:pt idx="540">
                  <c:v>40532</c:v>
                </c:pt>
                <c:pt idx="541">
                  <c:v>40533</c:v>
                </c:pt>
                <c:pt idx="542">
                  <c:v>40534</c:v>
                </c:pt>
                <c:pt idx="543">
                  <c:v>40535</c:v>
                </c:pt>
                <c:pt idx="544">
                  <c:v>40539</c:v>
                </c:pt>
                <c:pt idx="545">
                  <c:v>40540</c:v>
                </c:pt>
                <c:pt idx="546">
                  <c:v>40541</c:v>
                </c:pt>
                <c:pt idx="547">
                  <c:v>40542</c:v>
                </c:pt>
                <c:pt idx="548">
                  <c:v>40553</c:v>
                </c:pt>
                <c:pt idx="549">
                  <c:v>40563</c:v>
                </c:pt>
                <c:pt idx="550">
                  <c:v>40564</c:v>
                </c:pt>
                <c:pt idx="551">
                  <c:v>40568</c:v>
                </c:pt>
                <c:pt idx="552">
                  <c:v>40569</c:v>
                </c:pt>
                <c:pt idx="553">
                  <c:v>40570</c:v>
                </c:pt>
                <c:pt idx="554">
                  <c:v>40571</c:v>
                </c:pt>
                <c:pt idx="555">
                  <c:v>40574</c:v>
                </c:pt>
                <c:pt idx="556">
                  <c:v>40575</c:v>
                </c:pt>
                <c:pt idx="557">
                  <c:v>40576</c:v>
                </c:pt>
                <c:pt idx="558">
                  <c:v>40577</c:v>
                </c:pt>
                <c:pt idx="559">
                  <c:v>40596</c:v>
                </c:pt>
                <c:pt idx="560">
                  <c:v>40598</c:v>
                </c:pt>
                <c:pt idx="561">
                  <c:v>40599</c:v>
                </c:pt>
                <c:pt idx="562">
                  <c:v>40609</c:v>
                </c:pt>
                <c:pt idx="563">
                  <c:v>40612</c:v>
                </c:pt>
                <c:pt idx="564">
                  <c:v>40617</c:v>
                </c:pt>
                <c:pt idx="565">
                  <c:v>40618</c:v>
                </c:pt>
                <c:pt idx="566">
                  <c:v>40626</c:v>
                </c:pt>
                <c:pt idx="567">
                  <c:v>40627</c:v>
                </c:pt>
                <c:pt idx="568">
                  <c:v>40630</c:v>
                </c:pt>
                <c:pt idx="569">
                  <c:v>40631</c:v>
                </c:pt>
                <c:pt idx="570">
                  <c:v>40633</c:v>
                </c:pt>
                <c:pt idx="571">
                  <c:v>40634</c:v>
                </c:pt>
                <c:pt idx="572">
                  <c:v>40637</c:v>
                </c:pt>
                <c:pt idx="573">
                  <c:v>40638</c:v>
                </c:pt>
                <c:pt idx="574">
                  <c:v>40639</c:v>
                </c:pt>
                <c:pt idx="575">
                  <c:v>40640</c:v>
                </c:pt>
                <c:pt idx="576">
                  <c:v>40641</c:v>
                </c:pt>
                <c:pt idx="577">
                  <c:v>40645</c:v>
                </c:pt>
                <c:pt idx="578">
                  <c:v>40647</c:v>
                </c:pt>
                <c:pt idx="579">
                  <c:v>40648</c:v>
                </c:pt>
                <c:pt idx="580">
                  <c:v>40652</c:v>
                </c:pt>
                <c:pt idx="581">
                  <c:v>40654</c:v>
                </c:pt>
                <c:pt idx="582">
                  <c:v>40661</c:v>
                </c:pt>
                <c:pt idx="583">
                  <c:v>40662</c:v>
                </c:pt>
                <c:pt idx="584">
                  <c:v>40665</c:v>
                </c:pt>
                <c:pt idx="585">
                  <c:v>40666</c:v>
                </c:pt>
                <c:pt idx="586">
                  <c:v>40667</c:v>
                </c:pt>
                <c:pt idx="587">
                  <c:v>40668</c:v>
                </c:pt>
                <c:pt idx="588">
                  <c:v>40669</c:v>
                </c:pt>
                <c:pt idx="589">
                  <c:v>40675</c:v>
                </c:pt>
                <c:pt idx="590">
                  <c:v>40680</c:v>
                </c:pt>
                <c:pt idx="591">
                  <c:v>40681</c:v>
                </c:pt>
                <c:pt idx="592">
                  <c:v>40689</c:v>
                </c:pt>
                <c:pt idx="593">
                  <c:v>40695</c:v>
                </c:pt>
                <c:pt idx="594">
                  <c:v>40696</c:v>
                </c:pt>
                <c:pt idx="595">
                  <c:v>40697</c:v>
                </c:pt>
                <c:pt idx="596">
                  <c:v>40710</c:v>
                </c:pt>
                <c:pt idx="597">
                  <c:v>40711</c:v>
                </c:pt>
                <c:pt idx="598">
                  <c:v>40717</c:v>
                </c:pt>
                <c:pt idx="599">
                  <c:v>40718</c:v>
                </c:pt>
                <c:pt idx="600">
                  <c:v>40725</c:v>
                </c:pt>
                <c:pt idx="601">
                  <c:v>40736</c:v>
                </c:pt>
                <c:pt idx="602">
                  <c:v>40750</c:v>
                </c:pt>
                <c:pt idx="603">
                  <c:v>40751</c:v>
                </c:pt>
                <c:pt idx="604">
                  <c:v>40752</c:v>
                </c:pt>
                <c:pt idx="605">
                  <c:v>40753</c:v>
                </c:pt>
                <c:pt idx="606">
                  <c:v>40756</c:v>
                </c:pt>
                <c:pt idx="607">
                  <c:v>40757</c:v>
                </c:pt>
                <c:pt idx="608">
                  <c:v>40758</c:v>
                </c:pt>
                <c:pt idx="609">
                  <c:v>40759</c:v>
                </c:pt>
                <c:pt idx="610">
                  <c:v>40760</c:v>
                </c:pt>
                <c:pt idx="611">
                  <c:v>40764</c:v>
                </c:pt>
                <c:pt idx="612">
                  <c:v>40765</c:v>
                </c:pt>
                <c:pt idx="613">
                  <c:v>40766</c:v>
                </c:pt>
                <c:pt idx="614">
                  <c:v>40770</c:v>
                </c:pt>
                <c:pt idx="615">
                  <c:v>40771</c:v>
                </c:pt>
                <c:pt idx="616">
                  <c:v>40772</c:v>
                </c:pt>
                <c:pt idx="617">
                  <c:v>40773</c:v>
                </c:pt>
                <c:pt idx="618">
                  <c:v>40777</c:v>
                </c:pt>
                <c:pt idx="619">
                  <c:v>40780</c:v>
                </c:pt>
                <c:pt idx="620">
                  <c:v>40781</c:v>
                </c:pt>
                <c:pt idx="621">
                  <c:v>40788</c:v>
                </c:pt>
                <c:pt idx="622">
                  <c:v>40792</c:v>
                </c:pt>
                <c:pt idx="623">
                  <c:v>40808</c:v>
                </c:pt>
                <c:pt idx="624">
                  <c:v>40809</c:v>
                </c:pt>
                <c:pt idx="625">
                  <c:v>40812</c:v>
                </c:pt>
                <c:pt idx="626">
                  <c:v>40815</c:v>
                </c:pt>
                <c:pt idx="627">
                  <c:v>40816</c:v>
                </c:pt>
                <c:pt idx="628">
                  <c:v>40820</c:v>
                </c:pt>
                <c:pt idx="629">
                  <c:v>40821</c:v>
                </c:pt>
                <c:pt idx="630">
                  <c:v>40833</c:v>
                </c:pt>
                <c:pt idx="631">
                  <c:v>40834</c:v>
                </c:pt>
                <c:pt idx="632">
                  <c:v>40836</c:v>
                </c:pt>
                <c:pt idx="633">
                  <c:v>40837</c:v>
                </c:pt>
                <c:pt idx="634">
                  <c:v>40840</c:v>
                </c:pt>
                <c:pt idx="635">
                  <c:v>40841</c:v>
                </c:pt>
                <c:pt idx="636">
                  <c:v>40842</c:v>
                </c:pt>
                <c:pt idx="637">
                  <c:v>40843</c:v>
                </c:pt>
                <c:pt idx="638">
                  <c:v>40844</c:v>
                </c:pt>
                <c:pt idx="639">
                  <c:v>40847</c:v>
                </c:pt>
                <c:pt idx="640">
                  <c:v>40848</c:v>
                </c:pt>
                <c:pt idx="641">
                  <c:v>40849</c:v>
                </c:pt>
                <c:pt idx="642">
                  <c:v>40850</c:v>
                </c:pt>
                <c:pt idx="643">
                  <c:v>40851</c:v>
                </c:pt>
                <c:pt idx="644">
                  <c:v>40854</c:v>
                </c:pt>
                <c:pt idx="645">
                  <c:v>40855</c:v>
                </c:pt>
                <c:pt idx="646">
                  <c:v>40856</c:v>
                </c:pt>
                <c:pt idx="647">
                  <c:v>40861</c:v>
                </c:pt>
                <c:pt idx="648">
                  <c:v>40862</c:v>
                </c:pt>
                <c:pt idx="649">
                  <c:v>40863</c:v>
                </c:pt>
                <c:pt idx="650">
                  <c:v>40864</c:v>
                </c:pt>
                <c:pt idx="651">
                  <c:v>40865</c:v>
                </c:pt>
                <c:pt idx="652">
                  <c:v>40868</c:v>
                </c:pt>
                <c:pt idx="653">
                  <c:v>40869</c:v>
                </c:pt>
                <c:pt idx="654">
                  <c:v>40870</c:v>
                </c:pt>
                <c:pt idx="655">
                  <c:v>40872</c:v>
                </c:pt>
                <c:pt idx="656">
                  <c:v>40876</c:v>
                </c:pt>
                <c:pt idx="657">
                  <c:v>40877</c:v>
                </c:pt>
                <c:pt idx="658">
                  <c:v>40878</c:v>
                </c:pt>
                <c:pt idx="659">
                  <c:v>40879</c:v>
                </c:pt>
                <c:pt idx="660">
                  <c:v>40882</c:v>
                </c:pt>
                <c:pt idx="661">
                  <c:v>40883</c:v>
                </c:pt>
                <c:pt idx="662">
                  <c:v>40884</c:v>
                </c:pt>
                <c:pt idx="663">
                  <c:v>40885</c:v>
                </c:pt>
                <c:pt idx="664">
                  <c:v>40886</c:v>
                </c:pt>
                <c:pt idx="665">
                  <c:v>40889</c:v>
                </c:pt>
                <c:pt idx="666">
                  <c:v>40890</c:v>
                </c:pt>
                <c:pt idx="667">
                  <c:v>40891</c:v>
                </c:pt>
                <c:pt idx="668">
                  <c:v>40892</c:v>
                </c:pt>
                <c:pt idx="669">
                  <c:v>40893</c:v>
                </c:pt>
                <c:pt idx="670">
                  <c:v>40896</c:v>
                </c:pt>
                <c:pt idx="671">
                  <c:v>40897</c:v>
                </c:pt>
                <c:pt idx="672">
                  <c:v>40898</c:v>
                </c:pt>
                <c:pt idx="673">
                  <c:v>40899</c:v>
                </c:pt>
                <c:pt idx="674">
                  <c:v>40900</c:v>
                </c:pt>
                <c:pt idx="675">
                  <c:v>40904</c:v>
                </c:pt>
                <c:pt idx="676">
                  <c:v>40905</c:v>
                </c:pt>
                <c:pt idx="677">
                  <c:v>40906</c:v>
                </c:pt>
                <c:pt idx="678">
                  <c:v>40907</c:v>
                </c:pt>
                <c:pt idx="679">
                  <c:v>40918</c:v>
                </c:pt>
                <c:pt idx="680">
                  <c:v>40919</c:v>
                </c:pt>
                <c:pt idx="681">
                  <c:v>40921</c:v>
                </c:pt>
                <c:pt idx="682">
                  <c:v>40925</c:v>
                </c:pt>
                <c:pt idx="683">
                  <c:v>40934</c:v>
                </c:pt>
                <c:pt idx="684">
                  <c:v>40935</c:v>
                </c:pt>
                <c:pt idx="685">
                  <c:v>40942</c:v>
                </c:pt>
                <c:pt idx="686">
                  <c:v>40953</c:v>
                </c:pt>
                <c:pt idx="687">
                  <c:v>40954</c:v>
                </c:pt>
                <c:pt idx="688">
                  <c:v>40963</c:v>
                </c:pt>
                <c:pt idx="689">
                  <c:v>40976</c:v>
                </c:pt>
                <c:pt idx="690">
                  <c:v>40990</c:v>
                </c:pt>
                <c:pt idx="691">
                  <c:v>40991</c:v>
                </c:pt>
                <c:pt idx="692">
                  <c:v>40997</c:v>
                </c:pt>
                <c:pt idx="693">
                  <c:v>40998</c:v>
                </c:pt>
                <c:pt idx="694">
                  <c:v>41019</c:v>
                </c:pt>
                <c:pt idx="695">
                  <c:v>41026</c:v>
                </c:pt>
                <c:pt idx="696">
                  <c:v>41033</c:v>
                </c:pt>
                <c:pt idx="697">
                  <c:v>41043</c:v>
                </c:pt>
                <c:pt idx="698">
                  <c:v>41050</c:v>
                </c:pt>
                <c:pt idx="699">
                  <c:v>41051</c:v>
                </c:pt>
                <c:pt idx="700">
                  <c:v>41052</c:v>
                </c:pt>
                <c:pt idx="701">
                  <c:v>41058</c:v>
                </c:pt>
                <c:pt idx="702">
                  <c:v>41059</c:v>
                </c:pt>
                <c:pt idx="703">
                  <c:v>41064</c:v>
                </c:pt>
                <c:pt idx="704">
                  <c:v>41065</c:v>
                </c:pt>
                <c:pt idx="705">
                  <c:v>41066</c:v>
                </c:pt>
                <c:pt idx="706">
                  <c:v>41067</c:v>
                </c:pt>
                <c:pt idx="707">
                  <c:v>41068</c:v>
                </c:pt>
                <c:pt idx="708">
                  <c:v>41072</c:v>
                </c:pt>
                <c:pt idx="709">
                  <c:v>41073</c:v>
                </c:pt>
                <c:pt idx="710">
                  <c:v>41074</c:v>
                </c:pt>
                <c:pt idx="711">
                  <c:v>41075</c:v>
                </c:pt>
                <c:pt idx="712">
                  <c:v>41080</c:v>
                </c:pt>
                <c:pt idx="713">
                  <c:v>41088</c:v>
                </c:pt>
                <c:pt idx="714">
                  <c:v>41089</c:v>
                </c:pt>
                <c:pt idx="715">
                  <c:v>41116</c:v>
                </c:pt>
                <c:pt idx="716">
                  <c:v>41117</c:v>
                </c:pt>
                <c:pt idx="717">
                  <c:v>41121</c:v>
                </c:pt>
                <c:pt idx="718">
                  <c:v>41122</c:v>
                </c:pt>
                <c:pt idx="719">
                  <c:v>41123</c:v>
                </c:pt>
                <c:pt idx="720">
                  <c:v>41124</c:v>
                </c:pt>
                <c:pt idx="721">
                  <c:v>41134</c:v>
                </c:pt>
                <c:pt idx="722">
                  <c:v>41135</c:v>
                </c:pt>
                <c:pt idx="723">
                  <c:v>41136</c:v>
                </c:pt>
                <c:pt idx="724">
                  <c:v>41137</c:v>
                </c:pt>
                <c:pt idx="725">
                  <c:v>41138</c:v>
                </c:pt>
                <c:pt idx="726">
                  <c:v>41141</c:v>
                </c:pt>
                <c:pt idx="727">
                  <c:v>41142</c:v>
                </c:pt>
                <c:pt idx="728">
                  <c:v>41143</c:v>
                </c:pt>
                <c:pt idx="729">
                  <c:v>41145</c:v>
                </c:pt>
                <c:pt idx="730">
                  <c:v>41148</c:v>
                </c:pt>
                <c:pt idx="731">
                  <c:v>41150</c:v>
                </c:pt>
                <c:pt idx="732">
                  <c:v>41152</c:v>
                </c:pt>
                <c:pt idx="733">
                  <c:v>41159</c:v>
                </c:pt>
                <c:pt idx="734">
                  <c:v>41164</c:v>
                </c:pt>
                <c:pt idx="735">
                  <c:v>41165</c:v>
                </c:pt>
                <c:pt idx="736">
                  <c:v>41180</c:v>
                </c:pt>
                <c:pt idx="737">
                  <c:v>41186</c:v>
                </c:pt>
                <c:pt idx="738">
                  <c:v>41191</c:v>
                </c:pt>
                <c:pt idx="739">
                  <c:v>41192</c:v>
                </c:pt>
                <c:pt idx="740">
                  <c:v>41198</c:v>
                </c:pt>
                <c:pt idx="741">
                  <c:v>41206</c:v>
                </c:pt>
                <c:pt idx="742">
                  <c:v>41207</c:v>
                </c:pt>
                <c:pt idx="743">
                  <c:v>41208</c:v>
                </c:pt>
                <c:pt idx="744">
                  <c:v>41213</c:v>
                </c:pt>
                <c:pt idx="745">
                  <c:v>41214</c:v>
                </c:pt>
                <c:pt idx="746">
                  <c:v>41218</c:v>
                </c:pt>
                <c:pt idx="747">
                  <c:v>41219</c:v>
                </c:pt>
                <c:pt idx="748">
                  <c:v>41220</c:v>
                </c:pt>
                <c:pt idx="749">
                  <c:v>41226</c:v>
                </c:pt>
                <c:pt idx="750">
                  <c:v>41227</c:v>
                </c:pt>
                <c:pt idx="751">
                  <c:v>41229</c:v>
                </c:pt>
                <c:pt idx="752">
                  <c:v>41232</c:v>
                </c:pt>
                <c:pt idx="753">
                  <c:v>41233</c:v>
                </c:pt>
                <c:pt idx="754">
                  <c:v>41234</c:v>
                </c:pt>
                <c:pt idx="755">
                  <c:v>41236</c:v>
                </c:pt>
                <c:pt idx="756">
                  <c:v>41239</c:v>
                </c:pt>
                <c:pt idx="757">
                  <c:v>41241</c:v>
                </c:pt>
                <c:pt idx="758">
                  <c:v>41242</c:v>
                </c:pt>
                <c:pt idx="759">
                  <c:v>41243</c:v>
                </c:pt>
                <c:pt idx="760">
                  <c:v>41246</c:v>
                </c:pt>
                <c:pt idx="761">
                  <c:v>41247</c:v>
                </c:pt>
                <c:pt idx="762">
                  <c:v>41248</c:v>
                </c:pt>
                <c:pt idx="763">
                  <c:v>41249</c:v>
                </c:pt>
                <c:pt idx="764">
                  <c:v>41250</c:v>
                </c:pt>
                <c:pt idx="765">
                  <c:v>41255</c:v>
                </c:pt>
                <c:pt idx="766">
                  <c:v>41256</c:v>
                </c:pt>
                <c:pt idx="767">
                  <c:v>41257</c:v>
                </c:pt>
                <c:pt idx="768">
                  <c:v>41260</c:v>
                </c:pt>
                <c:pt idx="769">
                  <c:v>41261</c:v>
                </c:pt>
                <c:pt idx="770">
                  <c:v>41262</c:v>
                </c:pt>
                <c:pt idx="771">
                  <c:v>41289</c:v>
                </c:pt>
                <c:pt idx="772">
                  <c:v>41291</c:v>
                </c:pt>
                <c:pt idx="773">
                  <c:v>41297</c:v>
                </c:pt>
                <c:pt idx="774">
                  <c:v>41298</c:v>
                </c:pt>
                <c:pt idx="775">
                  <c:v>41305</c:v>
                </c:pt>
                <c:pt idx="776">
                  <c:v>41319</c:v>
                </c:pt>
                <c:pt idx="777">
                  <c:v>41330</c:v>
                </c:pt>
                <c:pt idx="778">
                  <c:v>41331</c:v>
                </c:pt>
                <c:pt idx="779">
                  <c:v>41332</c:v>
                </c:pt>
                <c:pt idx="780">
                  <c:v>41334</c:v>
                </c:pt>
                <c:pt idx="781">
                  <c:v>41337</c:v>
                </c:pt>
                <c:pt idx="782">
                  <c:v>41338</c:v>
                </c:pt>
                <c:pt idx="783">
                  <c:v>41360</c:v>
                </c:pt>
                <c:pt idx="784">
                  <c:v>41374</c:v>
                </c:pt>
                <c:pt idx="785">
                  <c:v>41375</c:v>
                </c:pt>
                <c:pt idx="786">
                  <c:v>41376</c:v>
                </c:pt>
                <c:pt idx="787">
                  <c:v>41387</c:v>
                </c:pt>
                <c:pt idx="788">
                  <c:v>41390</c:v>
                </c:pt>
                <c:pt idx="789">
                  <c:v>41394</c:v>
                </c:pt>
                <c:pt idx="790">
                  <c:v>41395</c:v>
                </c:pt>
                <c:pt idx="791">
                  <c:v>41396</c:v>
                </c:pt>
                <c:pt idx="792">
                  <c:v>41397</c:v>
                </c:pt>
                <c:pt idx="793">
                  <c:v>41400</c:v>
                </c:pt>
                <c:pt idx="794">
                  <c:v>41404</c:v>
                </c:pt>
                <c:pt idx="795">
                  <c:v>41409</c:v>
                </c:pt>
                <c:pt idx="796">
                  <c:v>41410</c:v>
                </c:pt>
                <c:pt idx="797">
                  <c:v>41411</c:v>
                </c:pt>
                <c:pt idx="798">
                  <c:v>41414</c:v>
                </c:pt>
                <c:pt idx="799">
                  <c:v>41415</c:v>
                </c:pt>
                <c:pt idx="800">
                  <c:v>41417</c:v>
                </c:pt>
                <c:pt idx="801">
                  <c:v>41418</c:v>
                </c:pt>
                <c:pt idx="802">
                  <c:v>41422</c:v>
                </c:pt>
                <c:pt idx="803">
                  <c:v>41423</c:v>
                </c:pt>
                <c:pt idx="804">
                  <c:v>41424</c:v>
                </c:pt>
                <c:pt idx="805">
                  <c:v>41425</c:v>
                </c:pt>
                <c:pt idx="806">
                  <c:v>41428</c:v>
                </c:pt>
                <c:pt idx="807">
                  <c:v>41429</c:v>
                </c:pt>
                <c:pt idx="808">
                  <c:v>41430</c:v>
                </c:pt>
                <c:pt idx="809">
                  <c:v>41431</c:v>
                </c:pt>
              </c:numCache>
            </c:numRef>
          </c:xVal>
          <c:yVal>
            <c:numRef>
              <c:f>'Rel Val PNLs'!$D$3:$D$812</c:f>
              <c:numCache>
                <c:formatCode>General</c:formatCode>
                <c:ptCount val="810"/>
                <c:pt idx="0">
                  <c:v>0.85531210018799997</c:v>
                </c:pt>
                <c:pt idx="1">
                  <c:v>1.02635296169</c:v>
                </c:pt>
                <c:pt idx="2">
                  <c:v>1.8908774404599999</c:v>
                </c:pt>
                <c:pt idx="3">
                  <c:v>1.9156551481599999</c:v>
                </c:pt>
                <c:pt idx="4">
                  <c:v>2.0497444977699999</c:v>
                </c:pt>
                <c:pt idx="5">
                  <c:v>2.4540247809200002</c:v>
                </c:pt>
                <c:pt idx="6">
                  <c:v>1.9418134945900001</c:v>
                </c:pt>
                <c:pt idx="7">
                  <c:v>2.6489660442399998</c:v>
                </c:pt>
                <c:pt idx="8">
                  <c:v>3.5931009809800001</c:v>
                </c:pt>
                <c:pt idx="9">
                  <c:v>4.3990936341199998</c:v>
                </c:pt>
                <c:pt idx="10">
                  <c:v>4.62509869302</c:v>
                </c:pt>
                <c:pt idx="11">
                  <c:v>6.2286200411100001</c:v>
                </c:pt>
                <c:pt idx="12">
                  <c:v>6.34115279258</c:v>
                </c:pt>
                <c:pt idx="13">
                  <c:v>6.5149995665299922</c:v>
                </c:pt>
                <c:pt idx="14">
                  <c:v>7.3058679897300003</c:v>
                </c:pt>
                <c:pt idx="15">
                  <c:v>7.2977980730000001</c:v>
                </c:pt>
                <c:pt idx="16">
                  <c:v>7.4311823437199997</c:v>
                </c:pt>
                <c:pt idx="17">
                  <c:v>6.97608845319</c:v>
                </c:pt>
                <c:pt idx="18">
                  <c:v>7.40963033365</c:v>
                </c:pt>
                <c:pt idx="19">
                  <c:v>8.5146399976799998</c:v>
                </c:pt>
                <c:pt idx="20">
                  <c:v>8.8841682497400001</c:v>
                </c:pt>
                <c:pt idx="21">
                  <c:v>8.63242819291</c:v>
                </c:pt>
                <c:pt idx="22">
                  <c:v>8.9618568509500012</c:v>
                </c:pt>
                <c:pt idx="23">
                  <c:v>9.2109367983400006</c:v>
                </c:pt>
                <c:pt idx="24">
                  <c:v>8.3727094091300032</c:v>
                </c:pt>
                <c:pt idx="25">
                  <c:v>8.3558767174399993</c:v>
                </c:pt>
                <c:pt idx="26">
                  <c:v>8.1957864471999997</c:v>
                </c:pt>
                <c:pt idx="27">
                  <c:v>8.2453488571399998</c:v>
                </c:pt>
                <c:pt idx="28">
                  <c:v>8.14688773538</c:v>
                </c:pt>
                <c:pt idx="29">
                  <c:v>8.2094315831800007</c:v>
                </c:pt>
                <c:pt idx="30">
                  <c:v>8.1643687986499973</c:v>
                </c:pt>
                <c:pt idx="31">
                  <c:v>8.0912720671199985</c:v>
                </c:pt>
                <c:pt idx="32">
                  <c:v>7.6881590660199937</c:v>
                </c:pt>
                <c:pt idx="33">
                  <c:v>8.0635229403700013</c:v>
                </c:pt>
                <c:pt idx="34">
                  <c:v>7.3593895313199988</c:v>
                </c:pt>
                <c:pt idx="35">
                  <c:v>7.0389345818100004</c:v>
                </c:pt>
                <c:pt idx="36">
                  <c:v>7.1644574259299958</c:v>
                </c:pt>
                <c:pt idx="37">
                  <c:v>9.6383178063599981</c:v>
                </c:pt>
                <c:pt idx="38">
                  <c:v>9.9620525001000004</c:v>
                </c:pt>
                <c:pt idx="39">
                  <c:v>9.3352105033600008</c:v>
                </c:pt>
                <c:pt idx="40">
                  <c:v>9.0566928014200005</c:v>
                </c:pt>
                <c:pt idx="41">
                  <c:v>10.097740096100001</c:v>
                </c:pt>
                <c:pt idx="42">
                  <c:v>10.022747541899999</c:v>
                </c:pt>
                <c:pt idx="43">
                  <c:v>12.2920056028</c:v>
                </c:pt>
                <c:pt idx="44">
                  <c:v>12.900705539200001</c:v>
                </c:pt>
                <c:pt idx="45">
                  <c:v>13.387314093700001</c:v>
                </c:pt>
                <c:pt idx="46">
                  <c:v>13.8395239035</c:v>
                </c:pt>
                <c:pt idx="47">
                  <c:v>14.550139872700001</c:v>
                </c:pt>
                <c:pt idx="48">
                  <c:v>14.376368894800001</c:v>
                </c:pt>
                <c:pt idx="49">
                  <c:v>14.9096707021</c:v>
                </c:pt>
                <c:pt idx="50">
                  <c:v>15.6914150501</c:v>
                </c:pt>
                <c:pt idx="51">
                  <c:v>15.4279178532</c:v>
                </c:pt>
                <c:pt idx="52">
                  <c:v>15.431049328</c:v>
                </c:pt>
                <c:pt idx="53">
                  <c:v>15.8356728568</c:v>
                </c:pt>
                <c:pt idx="54">
                  <c:v>15.8218693551</c:v>
                </c:pt>
                <c:pt idx="55">
                  <c:v>13.8110180139</c:v>
                </c:pt>
                <c:pt idx="56">
                  <c:v>14.4679977872</c:v>
                </c:pt>
                <c:pt idx="57">
                  <c:v>14.832936649600001</c:v>
                </c:pt>
                <c:pt idx="58">
                  <c:v>31.983954185999991</c:v>
                </c:pt>
                <c:pt idx="59">
                  <c:v>37.39020780569998</c:v>
                </c:pt>
                <c:pt idx="60">
                  <c:v>36.903689810800003</c:v>
                </c:pt>
                <c:pt idx="61">
                  <c:v>37.5434532604</c:v>
                </c:pt>
                <c:pt idx="62">
                  <c:v>37.031480353699948</c:v>
                </c:pt>
                <c:pt idx="63">
                  <c:v>38.689108492899997</c:v>
                </c:pt>
                <c:pt idx="64">
                  <c:v>32.663193876500003</c:v>
                </c:pt>
                <c:pt idx="65">
                  <c:v>36.369366190400001</c:v>
                </c:pt>
                <c:pt idx="66">
                  <c:v>38.9297827603</c:v>
                </c:pt>
                <c:pt idx="67">
                  <c:v>38.8279673491</c:v>
                </c:pt>
                <c:pt idx="68">
                  <c:v>39.555397467599981</c:v>
                </c:pt>
                <c:pt idx="69">
                  <c:v>39.6213354972</c:v>
                </c:pt>
                <c:pt idx="70">
                  <c:v>40.145229738799998</c:v>
                </c:pt>
                <c:pt idx="71">
                  <c:v>40.530360456499999</c:v>
                </c:pt>
                <c:pt idx="72">
                  <c:v>40.785748674399997</c:v>
                </c:pt>
                <c:pt idx="73">
                  <c:v>42.15465710319998</c:v>
                </c:pt>
                <c:pt idx="74">
                  <c:v>42.065073067</c:v>
                </c:pt>
                <c:pt idx="75">
                  <c:v>43.519602133600003</c:v>
                </c:pt>
                <c:pt idx="76">
                  <c:v>44.032228126200003</c:v>
                </c:pt>
                <c:pt idx="77">
                  <c:v>44.245616644200013</c:v>
                </c:pt>
                <c:pt idx="78">
                  <c:v>44.776224419799981</c:v>
                </c:pt>
                <c:pt idx="79">
                  <c:v>43.898261211499999</c:v>
                </c:pt>
                <c:pt idx="80">
                  <c:v>44.231524578699997</c:v>
                </c:pt>
                <c:pt idx="81">
                  <c:v>44.418982721399999</c:v>
                </c:pt>
                <c:pt idx="82">
                  <c:v>44.682695961599997</c:v>
                </c:pt>
                <c:pt idx="83">
                  <c:v>46.461375514300002</c:v>
                </c:pt>
                <c:pt idx="84">
                  <c:v>46.593287014700003</c:v>
                </c:pt>
                <c:pt idx="85">
                  <c:v>46.639861342800003</c:v>
                </c:pt>
                <c:pt idx="86">
                  <c:v>47.018901168399999</c:v>
                </c:pt>
                <c:pt idx="87">
                  <c:v>48.806531687800003</c:v>
                </c:pt>
                <c:pt idx="88">
                  <c:v>49.2941707548</c:v>
                </c:pt>
                <c:pt idx="89">
                  <c:v>50.224812318300003</c:v>
                </c:pt>
                <c:pt idx="90">
                  <c:v>51.743313648899999</c:v>
                </c:pt>
                <c:pt idx="91">
                  <c:v>51.879094238500002</c:v>
                </c:pt>
                <c:pt idx="92">
                  <c:v>51.696604888499998</c:v>
                </c:pt>
                <c:pt idx="93">
                  <c:v>50.742730871299997</c:v>
                </c:pt>
                <c:pt idx="94">
                  <c:v>51.894980248300001</c:v>
                </c:pt>
                <c:pt idx="95">
                  <c:v>52.884004071999946</c:v>
                </c:pt>
                <c:pt idx="96">
                  <c:v>53.015706105600003</c:v>
                </c:pt>
                <c:pt idx="97">
                  <c:v>53.554993183900002</c:v>
                </c:pt>
                <c:pt idx="98">
                  <c:v>54.478560411699981</c:v>
                </c:pt>
                <c:pt idx="99">
                  <c:v>56.037458556899999</c:v>
                </c:pt>
                <c:pt idx="100">
                  <c:v>60.259890158399998</c:v>
                </c:pt>
                <c:pt idx="101">
                  <c:v>60.458611719899999</c:v>
                </c:pt>
                <c:pt idx="102">
                  <c:v>63.675261578799997</c:v>
                </c:pt>
                <c:pt idx="103">
                  <c:v>64.314431042099969</c:v>
                </c:pt>
                <c:pt idx="104">
                  <c:v>65.4542240846</c:v>
                </c:pt>
                <c:pt idx="105">
                  <c:v>64.180873870399907</c:v>
                </c:pt>
                <c:pt idx="106">
                  <c:v>64.971366680599999</c:v>
                </c:pt>
                <c:pt idx="107">
                  <c:v>65.206273796299982</c:v>
                </c:pt>
                <c:pt idx="108">
                  <c:v>66.367872015299923</c:v>
                </c:pt>
                <c:pt idx="109">
                  <c:v>66.287391885600002</c:v>
                </c:pt>
                <c:pt idx="110">
                  <c:v>67.4728788809999</c:v>
                </c:pt>
                <c:pt idx="111">
                  <c:v>67.831808087200002</c:v>
                </c:pt>
                <c:pt idx="112">
                  <c:v>67.702410408700004</c:v>
                </c:pt>
                <c:pt idx="113">
                  <c:v>67.989890631400002</c:v>
                </c:pt>
                <c:pt idx="114">
                  <c:v>69.210018946000005</c:v>
                </c:pt>
                <c:pt idx="115">
                  <c:v>69.278763290200004</c:v>
                </c:pt>
                <c:pt idx="116">
                  <c:v>69.301676605200001</c:v>
                </c:pt>
                <c:pt idx="117">
                  <c:v>69.443420474500002</c:v>
                </c:pt>
                <c:pt idx="118">
                  <c:v>69.335405622899984</c:v>
                </c:pt>
                <c:pt idx="119">
                  <c:v>69.006858108899905</c:v>
                </c:pt>
                <c:pt idx="120">
                  <c:v>70.055839225499923</c:v>
                </c:pt>
                <c:pt idx="121">
                  <c:v>70.503874959599969</c:v>
                </c:pt>
                <c:pt idx="122">
                  <c:v>70.373682372499843</c:v>
                </c:pt>
                <c:pt idx="123">
                  <c:v>73.141521182399998</c:v>
                </c:pt>
                <c:pt idx="124">
                  <c:v>74.417938896499905</c:v>
                </c:pt>
                <c:pt idx="125">
                  <c:v>74.125521556299901</c:v>
                </c:pt>
                <c:pt idx="126">
                  <c:v>74.298131146899905</c:v>
                </c:pt>
                <c:pt idx="127">
                  <c:v>74.822538498099902</c:v>
                </c:pt>
                <c:pt idx="128">
                  <c:v>74.974506017699909</c:v>
                </c:pt>
                <c:pt idx="129">
                  <c:v>76.684706335299992</c:v>
                </c:pt>
                <c:pt idx="130">
                  <c:v>76.543472384300003</c:v>
                </c:pt>
                <c:pt idx="131">
                  <c:v>76.982389319499902</c:v>
                </c:pt>
                <c:pt idx="132">
                  <c:v>77.48961670049998</c:v>
                </c:pt>
                <c:pt idx="133">
                  <c:v>77.172301131199845</c:v>
                </c:pt>
                <c:pt idx="134">
                  <c:v>77.733906098600002</c:v>
                </c:pt>
                <c:pt idx="135">
                  <c:v>77.560154256000004</c:v>
                </c:pt>
                <c:pt idx="136">
                  <c:v>78.517233572699979</c:v>
                </c:pt>
                <c:pt idx="137">
                  <c:v>80.2993068042</c:v>
                </c:pt>
                <c:pt idx="138">
                  <c:v>81.236144385399996</c:v>
                </c:pt>
                <c:pt idx="139">
                  <c:v>83.982138422099894</c:v>
                </c:pt>
                <c:pt idx="140">
                  <c:v>84.404555835500005</c:v>
                </c:pt>
                <c:pt idx="141">
                  <c:v>85.046633291899994</c:v>
                </c:pt>
                <c:pt idx="142">
                  <c:v>82.786751959399979</c:v>
                </c:pt>
                <c:pt idx="143">
                  <c:v>83.8996789248</c:v>
                </c:pt>
                <c:pt idx="144">
                  <c:v>84.07777291449986</c:v>
                </c:pt>
                <c:pt idx="145">
                  <c:v>85.340649107700003</c:v>
                </c:pt>
                <c:pt idx="146">
                  <c:v>86.458427656499993</c:v>
                </c:pt>
                <c:pt idx="147">
                  <c:v>86.593199726999998</c:v>
                </c:pt>
                <c:pt idx="148">
                  <c:v>86.606417308799905</c:v>
                </c:pt>
                <c:pt idx="149">
                  <c:v>87.663231283299979</c:v>
                </c:pt>
                <c:pt idx="150">
                  <c:v>88.005364716799903</c:v>
                </c:pt>
                <c:pt idx="151">
                  <c:v>89.528547456199902</c:v>
                </c:pt>
                <c:pt idx="152">
                  <c:v>89.861835703300002</c:v>
                </c:pt>
                <c:pt idx="153">
                  <c:v>89.955907714299968</c:v>
                </c:pt>
                <c:pt idx="154">
                  <c:v>91.098804109399993</c:v>
                </c:pt>
                <c:pt idx="155">
                  <c:v>89.999475770000004</c:v>
                </c:pt>
                <c:pt idx="156">
                  <c:v>89.755960041400002</c:v>
                </c:pt>
                <c:pt idx="157">
                  <c:v>91.080290956699969</c:v>
                </c:pt>
                <c:pt idx="158">
                  <c:v>92.417166947499993</c:v>
                </c:pt>
                <c:pt idx="159">
                  <c:v>92.893110754999981</c:v>
                </c:pt>
                <c:pt idx="160">
                  <c:v>92.459681460200002</c:v>
                </c:pt>
                <c:pt idx="161">
                  <c:v>94.445640579100001</c:v>
                </c:pt>
                <c:pt idx="162">
                  <c:v>95.790846100399946</c:v>
                </c:pt>
                <c:pt idx="163">
                  <c:v>100.011846144</c:v>
                </c:pt>
                <c:pt idx="164">
                  <c:v>100.775415606</c:v>
                </c:pt>
                <c:pt idx="165">
                  <c:v>101.81218423599999</c:v>
                </c:pt>
                <c:pt idx="166">
                  <c:v>102.279800803</c:v>
                </c:pt>
                <c:pt idx="167">
                  <c:v>102.71475884900001</c:v>
                </c:pt>
                <c:pt idx="168">
                  <c:v>103.134470214</c:v>
                </c:pt>
                <c:pt idx="169">
                  <c:v>102.95653246000001</c:v>
                </c:pt>
                <c:pt idx="170">
                  <c:v>103.709022456</c:v>
                </c:pt>
                <c:pt idx="171">
                  <c:v>106.659542394</c:v>
                </c:pt>
                <c:pt idx="172">
                  <c:v>108.022845042</c:v>
                </c:pt>
                <c:pt idx="173">
                  <c:v>109.020216905</c:v>
                </c:pt>
                <c:pt idx="174">
                  <c:v>111.343117494</c:v>
                </c:pt>
                <c:pt idx="175">
                  <c:v>111.249166706</c:v>
                </c:pt>
                <c:pt idx="176">
                  <c:v>111.604424291</c:v>
                </c:pt>
                <c:pt idx="177">
                  <c:v>111.589087197</c:v>
                </c:pt>
                <c:pt idx="178">
                  <c:v>111.965243347</c:v>
                </c:pt>
                <c:pt idx="179">
                  <c:v>112.501944393</c:v>
                </c:pt>
                <c:pt idx="180">
                  <c:v>113.728504801</c:v>
                </c:pt>
                <c:pt idx="181">
                  <c:v>114.05374039500001</c:v>
                </c:pt>
                <c:pt idx="182">
                  <c:v>114.267367441</c:v>
                </c:pt>
                <c:pt idx="183">
                  <c:v>116.04939712300001</c:v>
                </c:pt>
                <c:pt idx="184">
                  <c:v>116.695001215</c:v>
                </c:pt>
                <c:pt idx="185">
                  <c:v>116.810938988</c:v>
                </c:pt>
                <c:pt idx="186">
                  <c:v>116.92453053</c:v>
                </c:pt>
                <c:pt idx="187">
                  <c:v>117.370568863</c:v>
                </c:pt>
                <c:pt idx="188">
                  <c:v>117.436953991</c:v>
                </c:pt>
                <c:pt idx="189">
                  <c:v>117.60463527100001</c:v>
                </c:pt>
                <c:pt idx="190">
                  <c:v>118.40608566900001</c:v>
                </c:pt>
                <c:pt idx="191">
                  <c:v>118.86066411900001</c:v>
                </c:pt>
                <c:pt idx="192">
                  <c:v>118.59673612900001</c:v>
                </c:pt>
                <c:pt idx="193">
                  <c:v>119.47715331800001</c:v>
                </c:pt>
                <c:pt idx="194">
                  <c:v>120.42157862000001</c:v>
                </c:pt>
                <c:pt idx="195">
                  <c:v>120.518723713</c:v>
                </c:pt>
                <c:pt idx="196">
                  <c:v>120.494420628</c:v>
                </c:pt>
                <c:pt idx="197">
                  <c:v>121.429287491</c:v>
                </c:pt>
                <c:pt idx="198">
                  <c:v>120.915369919</c:v>
                </c:pt>
                <c:pt idx="199">
                  <c:v>121.57658456199999</c:v>
                </c:pt>
                <c:pt idx="200">
                  <c:v>121.06989308</c:v>
                </c:pt>
                <c:pt idx="201">
                  <c:v>122.15502244299999</c:v>
                </c:pt>
                <c:pt idx="202">
                  <c:v>124.00456492399999</c:v>
                </c:pt>
                <c:pt idx="203">
                  <c:v>124.0781319</c:v>
                </c:pt>
                <c:pt idx="204">
                  <c:v>124.282762506</c:v>
                </c:pt>
                <c:pt idx="205">
                  <c:v>127.219438223</c:v>
                </c:pt>
                <c:pt idx="206">
                  <c:v>127.44852071</c:v>
                </c:pt>
                <c:pt idx="207">
                  <c:v>128.11794385300001</c:v>
                </c:pt>
                <c:pt idx="208">
                  <c:v>127.946654138</c:v>
                </c:pt>
                <c:pt idx="209">
                  <c:v>128.059601176</c:v>
                </c:pt>
                <c:pt idx="210">
                  <c:v>128.14596270099989</c:v>
                </c:pt>
                <c:pt idx="211">
                  <c:v>128.65970663300001</c:v>
                </c:pt>
                <c:pt idx="212">
                  <c:v>130.00344007999999</c:v>
                </c:pt>
                <c:pt idx="213">
                  <c:v>130.441273295</c:v>
                </c:pt>
                <c:pt idx="214">
                  <c:v>130.81208664100001</c:v>
                </c:pt>
                <c:pt idx="215">
                  <c:v>129.47833148400011</c:v>
                </c:pt>
                <c:pt idx="216">
                  <c:v>129.68282439500001</c:v>
                </c:pt>
                <c:pt idx="217">
                  <c:v>129.652011469</c:v>
                </c:pt>
                <c:pt idx="218">
                  <c:v>128.98371577500001</c:v>
                </c:pt>
                <c:pt idx="219">
                  <c:v>129.12124404800011</c:v>
                </c:pt>
                <c:pt idx="220">
                  <c:v>129.32351122399999</c:v>
                </c:pt>
                <c:pt idx="221">
                  <c:v>129.71231072399999</c:v>
                </c:pt>
                <c:pt idx="222">
                  <c:v>129.82472209299999</c:v>
                </c:pt>
                <c:pt idx="223">
                  <c:v>130.952143463</c:v>
                </c:pt>
                <c:pt idx="224">
                  <c:v>129.888511722</c:v>
                </c:pt>
                <c:pt idx="225">
                  <c:v>129.440602732</c:v>
                </c:pt>
                <c:pt idx="226">
                  <c:v>130.94867766600001</c:v>
                </c:pt>
                <c:pt idx="227">
                  <c:v>130.00567220799999</c:v>
                </c:pt>
                <c:pt idx="228">
                  <c:v>131.830503327</c:v>
                </c:pt>
                <c:pt idx="229">
                  <c:v>132.58259697300011</c:v>
                </c:pt>
                <c:pt idx="230">
                  <c:v>132.96252129800001</c:v>
                </c:pt>
                <c:pt idx="231">
                  <c:v>133.892715837</c:v>
                </c:pt>
                <c:pt idx="232">
                  <c:v>130.462358583</c:v>
                </c:pt>
                <c:pt idx="233">
                  <c:v>130.93970464200001</c:v>
                </c:pt>
                <c:pt idx="234">
                  <c:v>129.8262260810001</c:v>
                </c:pt>
                <c:pt idx="235">
                  <c:v>130.331199333</c:v>
                </c:pt>
                <c:pt idx="236">
                  <c:v>130.524918861</c:v>
                </c:pt>
                <c:pt idx="237">
                  <c:v>130.12953662000001</c:v>
                </c:pt>
                <c:pt idx="238">
                  <c:v>131.6065668</c:v>
                </c:pt>
                <c:pt idx="239">
                  <c:v>135.20461323299989</c:v>
                </c:pt>
                <c:pt idx="240">
                  <c:v>135.030335143</c:v>
                </c:pt>
                <c:pt idx="241">
                  <c:v>134.907115562</c:v>
                </c:pt>
                <c:pt idx="242">
                  <c:v>134.554726106</c:v>
                </c:pt>
                <c:pt idx="243">
                  <c:v>133.79780181300001</c:v>
                </c:pt>
                <c:pt idx="244">
                  <c:v>133.94022952200001</c:v>
                </c:pt>
                <c:pt idx="245">
                  <c:v>137.87693571700001</c:v>
                </c:pt>
                <c:pt idx="246">
                  <c:v>136.17620291399999</c:v>
                </c:pt>
                <c:pt idx="247">
                  <c:v>143.617307337</c:v>
                </c:pt>
                <c:pt idx="248">
                  <c:v>141.36742321599999</c:v>
                </c:pt>
                <c:pt idx="249">
                  <c:v>140.9682360110001</c:v>
                </c:pt>
                <c:pt idx="250">
                  <c:v>145.93680236200001</c:v>
                </c:pt>
                <c:pt idx="251">
                  <c:v>143.83531053999999</c:v>
                </c:pt>
                <c:pt idx="252">
                  <c:v>141.529309764</c:v>
                </c:pt>
                <c:pt idx="253">
                  <c:v>139.918110144</c:v>
                </c:pt>
                <c:pt idx="254">
                  <c:v>138.98781914899999</c:v>
                </c:pt>
                <c:pt idx="255">
                  <c:v>142.298906348</c:v>
                </c:pt>
                <c:pt idx="256">
                  <c:v>146.176041325</c:v>
                </c:pt>
                <c:pt idx="257">
                  <c:v>141.918207295</c:v>
                </c:pt>
                <c:pt idx="258">
                  <c:v>145.96833907000001</c:v>
                </c:pt>
                <c:pt idx="259">
                  <c:v>143.96115080199999</c:v>
                </c:pt>
                <c:pt idx="260">
                  <c:v>142.97359090200001</c:v>
                </c:pt>
                <c:pt idx="261">
                  <c:v>140.32399244199999</c:v>
                </c:pt>
                <c:pt idx="262">
                  <c:v>137.64484678900001</c:v>
                </c:pt>
                <c:pt idx="263">
                  <c:v>134.71749475300001</c:v>
                </c:pt>
                <c:pt idx="264">
                  <c:v>140.99852983900001</c:v>
                </c:pt>
                <c:pt idx="265">
                  <c:v>138.217924756</c:v>
                </c:pt>
                <c:pt idx="266">
                  <c:v>141.479388062</c:v>
                </c:pt>
                <c:pt idx="267">
                  <c:v>139.891461029</c:v>
                </c:pt>
                <c:pt idx="268">
                  <c:v>137.69496186200001</c:v>
                </c:pt>
                <c:pt idx="269">
                  <c:v>133.65864894399999</c:v>
                </c:pt>
                <c:pt idx="270">
                  <c:v>131.56518201700001</c:v>
                </c:pt>
                <c:pt idx="271">
                  <c:v>129.51104958299999</c:v>
                </c:pt>
                <c:pt idx="272">
                  <c:v>128.00723785900001</c:v>
                </c:pt>
                <c:pt idx="273">
                  <c:v>126.072195945</c:v>
                </c:pt>
                <c:pt idx="274">
                  <c:v>130.35014730200001</c:v>
                </c:pt>
                <c:pt idx="275">
                  <c:v>128.08861747700001</c:v>
                </c:pt>
                <c:pt idx="276">
                  <c:v>127.182024924</c:v>
                </c:pt>
                <c:pt idx="277">
                  <c:v>126.934348081</c:v>
                </c:pt>
                <c:pt idx="278">
                  <c:v>127.204620439</c:v>
                </c:pt>
                <c:pt idx="279">
                  <c:v>130.55219075800011</c:v>
                </c:pt>
                <c:pt idx="280">
                  <c:v>132.71358814399991</c:v>
                </c:pt>
                <c:pt idx="281">
                  <c:v>135.30023375499999</c:v>
                </c:pt>
                <c:pt idx="282">
                  <c:v>132.985125434</c:v>
                </c:pt>
                <c:pt idx="283">
                  <c:v>133.05357368</c:v>
                </c:pt>
                <c:pt idx="284">
                  <c:v>131.23549977100001</c:v>
                </c:pt>
                <c:pt idx="285">
                  <c:v>131.99416308599999</c:v>
                </c:pt>
                <c:pt idx="286">
                  <c:v>130.36344302500001</c:v>
                </c:pt>
                <c:pt idx="287">
                  <c:v>135.52063365800001</c:v>
                </c:pt>
                <c:pt idx="288">
                  <c:v>135.64443719400001</c:v>
                </c:pt>
                <c:pt idx="289">
                  <c:v>134.37776843200001</c:v>
                </c:pt>
                <c:pt idx="290">
                  <c:v>133.95583421699999</c:v>
                </c:pt>
                <c:pt idx="291">
                  <c:v>133.502957759</c:v>
                </c:pt>
                <c:pt idx="292">
                  <c:v>130.66043724900001</c:v>
                </c:pt>
                <c:pt idx="293">
                  <c:v>130.87602749999999</c:v>
                </c:pt>
                <c:pt idx="294">
                  <c:v>130.74593296200001</c:v>
                </c:pt>
                <c:pt idx="295">
                  <c:v>129.130061219</c:v>
                </c:pt>
                <c:pt idx="296">
                  <c:v>129.095226247</c:v>
                </c:pt>
                <c:pt idx="297">
                  <c:v>127.317927539</c:v>
                </c:pt>
                <c:pt idx="298">
                  <c:v>127.026148668</c:v>
                </c:pt>
                <c:pt idx="299">
                  <c:v>128.83669061699999</c:v>
                </c:pt>
                <c:pt idx="300">
                  <c:v>129.09143794800011</c:v>
                </c:pt>
                <c:pt idx="301">
                  <c:v>128.894489201</c:v>
                </c:pt>
                <c:pt idx="302">
                  <c:v>129.25209254800001</c:v>
                </c:pt>
                <c:pt idx="303">
                  <c:v>128.47573159500001</c:v>
                </c:pt>
                <c:pt idx="304">
                  <c:v>128.27147093900001</c:v>
                </c:pt>
                <c:pt idx="305">
                  <c:v>129.38992100199999</c:v>
                </c:pt>
                <c:pt idx="306">
                  <c:v>132.76916226099991</c:v>
                </c:pt>
                <c:pt idx="307">
                  <c:v>131.63558609500001</c:v>
                </c:pt>
                <c:pt idx="308">
                  <c:v>130.06582042900001</c:v>
                </c:pt>
                <c:pt idx="309">
                  <c:v>129.040445027</c:v>
                </c:pt>
                <c:pt idx="310">
                  <c:v>130.76949862399999</c:v>
                </c:pt>
                <c:pt idx="311">
                  <c:v>130.20824269100001</c:v>
                </c:pt>
                <c:pt idx="312">
                  <c:v>129.112465754</c:v>
                </c:pt>
                <c:pt idx="313">
                  <c:v>128.84026538000001</c:v>
                </c:pt>
                <c:pt idx="314">
                  <c:v>128.51302024</c:v>
                </c:pt>
                <c:pt idx="315">
                  <c:v>128.97723845900001</c:v>
                </c:pt>
                <c:pt idx="316">
                  <c:v>129.71426145699999</c:v>
                </c:pt>
                <c:pt idx="317">
                  <c:v>129.43882555499999</c:v>
                </c:pt>
                <c:pt idx="318">
                  <c:v>129.99595594900001</c:v>
                </c:pt>
                <c:pt idx="319">
                  <c:v>130.10111011999999</c:v>
                </c:pt>
                <c:pt idx="320">
                  <c:v>131.05347972800001</c:v>
                </c:pt>
                <c:pt idx="321">
                  <c:v>148.14501729099999</c:v>
                </c:pt>
                <c:pt idx="322">
                  <c:v>146.676418579</c:v>
                </c:pt>
                <c:pt idx="323">
                  <c:v>147.01337616399999</c:v>
                </c:pt>
                <c:pt idx="324">
                  <c:v>145.554403275</c:v>
                </c:pt>
                <c:pt idx="325">
                  <c:v>145.418068108</c:v>
                </c:pt>
                <c:pt idx="326">
                  <c:v>146.988751955</c:v>
                </c:pt>
                <c:pt idx="327">
                  <c:v>148.91440505899999</c:v>
                </c:pt>
                <c:pt idx="328">
                  <c:v>147.51681892600001</c:v>
                </c:pt>
                <c:pt idx="329">
                  <c:v>151.494678615</c:v>
                </c:pt>
                <c:pt idx="330">
                  <c:v>149.799591867</c:v>
                </c:pt>
                <c:pt idx="331">
                  <c:v>147.77819624200001</c:v>
                </c:pt>
                <c:pt idx="332">
                  <c:v>146.15488003499999</c:v>
                </c:pt>
                <c:pt idx="333">
                  <c:v>145.72359270699999</c:v>
                </c:pt>
                <c:pt idx="334">
                  <c:v>145.49757144200001</c:v>
                </c:pt>
                <c:pt idx="335">
                  <c:v>147.375412119</c:v>
                </c:pt>
                <c:pt idx="336">
                  <c:v>146.58495999100001</c:v>
                </c:pt>
                <c:pt idx="337">
                  <c:v>145.973940884</c:v>
                </c:pt>
                <c:pt idx="338">
                  <c:v>145.256422461</c:v>
                </c:pt>
                <c:pt idx="339">
                  <c:v>146.96437593499999</c:v>
                </c:pt>
                <c:pt idx="340">
                  <c:v>156.673875377</c:v>
                </c:pt>
                <c:pt idx="341">
                  <c:v>157.23978239899989</c:v>
                </c:pt>
                <c:pt idx="342">
                  <c:v>156.817425861</c:v>
                </c:pt>
                <c:pt idx="343">
                  <c:v>157.423164937</c:v>
                </c:pt>
                <c:pt idx="344">
                  <c:v>164.327141066</c:v>
                </c:pt>
                <c:pt idx="345">
                  <c:v>163.64479984600001</c:v>
                </c:pt>
                <c:pt idx="346">
                  <c:v>162.703139491</c:v>
                </c:pt>
                <c:pt idx="347">
                  <c:v>161.66250765500001</c:v>
                </c:pt>
                <c:pt idx="348">
                  <c:v>162.48499305300001</c:v>
                </c:pt>
                <c:pt idx="349">
                  <c:v>162.808824445</c:v>
                </c:pt>
                <c:pt idx="350">
                  <c:v>162.67818608300001</c:v>
                </c:pt>
                <c:pt idx="351">
                  <c:v>161.85256072000001</c:v>
                </c:pt>
                <c:pt idx="352">
                  <c:v>161.309631991</c:v>
                </c:pt>
                <c:pt idx="353">
                  <c:v>160.43767081799999</c:v>
                </c:pt>
                <c:pt idx="354">
                  <c:v>160.33197571100001</c:v>
                </c:pt>
                <c:pt idx="355">
                  <c:v>160.13884839599999</c:v>
                </c:pt>
                <c:pt idx="356">
                  <c:v>159.94063884799999</c:v>
                </c:pt>
                <c:pt idx="357">
                  <c:v>160.18455226699999</c:v>
                </c:pt>
                <c:pt idx="358">
                  <c:v>158.640053381</c:v>
                </c:pt>
                <c:pt idx="359">
                  <c:v>158.65496221199999</c:v>
                </c:pt>
                <c:pt idx="360">
                  <c:v>160.069570392</c:v>
                </c:pt>
                <c:pt idx="361">
                  <c:v>159.840457028</c:v>
                </c:pt>
                <c:pt idx="362">
                  <c:v>164.24192292399999</c:v>
                </c:pt>
                <c:pt idx="363">
                  <c:v>164.775099184</c:v>
                </c:pt>
                <c:pt idx="364">
                  <c:v>164.070746305</c:v>
                </c:pt>
                <c:pt idx="365">
                  <c:v>164.65061340299999</c:v>
                </c:pt>
                <c:pt idx="366">
                  <c:v>163.69268545</c:v>
                </c:pt>
                <c:pt idx="367">
                  <c:v>163.00531406299999</c:v>
                </c:pt>
                <c:pt idx="368">
                  <c:v>162.469956921</c:v>
                </c:pt>
                <c:pt idx="369">
                  <c:v>164.71570330599999</c:v>
                </c:pt>
                <c:pt idx="370">
                  <c:v>163.41374954400001</c:v>
                </c:pt>
                <c:pt idx="371">
                  <c:v>163.037844466</c:v>
                </c:pt>
                <c:pt idx="372">
                  <c:v>166.73407357900001</c:v>
                </c:pt>
                <c:pt idx="373">
                  <c:v>166.50530292600001</c:v>
                </c:pt>
                <c:pt idx="374">
                  <c:v>168.349747678</c:v>
                </c:pt>
                <c:pt idx="375">
                  <c:v>167.84805702200001</c:v>
                </c:pt>
                <c:pt idx="376">
                  <c:v>166.88921033099999</c:v>
                </c:pt>
                <c:pt idx="377">
                  <c:v>168.73460298000001</c:v>
                </c:pt>
                <c:pt idx="378">
                  <c:v>168.69233284800001</c:v>
                </c:pt>
                <c:pt idx="379">
                  <c:v>168.49579050899999</c:v>
                </c:pt>
                <c:pt idx="380">
                  <c:v>168.36683507699999</c:v>
                </c:pt>
                <c:pt idx="381">
                  <c:v>169.391328931</c:v>
                </c:pt>
                <c:pt idx="382">
                  <c:v>170.01401744500001</c:v>
                </c:pt>
                <c:pt idx="383">
                  <c:v>181.463388724</c:v>
                </c:pt>
                <c:pt idx="384">
                  <c:v>181.46226570499999</c:v>
                </c:pt>
                <c:pt idx="385">
                  <c:v>182.58004769499999</c:v>
                </c:pt>
                <c:pt idx="386">
                  <c:v>183.10689835700001</c:v>
                </c:pt>
                <c:pt idx="387">
                  <c:v>183.22912413500001</c:v>
                </c:pt>
                <c:pt idx="388">
                  <c:v>183.11921244199999</c:v>
                </c:pt>
                <c:pt idx="389">
                  <c:v>183.09479814400001</c:v>
                </c:pt>
                <c:pt idx="390">
                  <c:v>182.87326938699999</c:v>
                </c:pt>
                <c:pt idx="391">
                  <c:v>184.62531492299999</c:v>
                </c:pt>
                <c:pt idx="392">
                  <c:v>184.793058419</c:v>
                </c:pt>
                <c:pt idx="393">
                  <c:v>184.83695345800001</c:v>
                </c:pt>
                <c:pt idx="394">
                  <c:v>184.93488805300001</c:v>
                </c:pt>
                <c:pt idx="395">
                  <c:v>184.79236646000001</c:v>
                </c:pt>
                <c:pt idx="396">
                  <c:v>184.80299524099999</c:v>
                </c:pt>
                <c:pt idx="397">
                  <c:v>184.66208727099999</c:v>
                </c:pt>
                <c:pt idx="398">
                  <c:v>185.13441051199999</c:v>
                </c:pt>
                <c:pt idx="399">
                  <c:v>185.265697706</c:v>
                </c:pt>
                <c:pt idx="400">
                  <c:v>186.65166215599999</c:v>
                </c:pt>
                <c:pt idx="401">
                  <c:v>186.41141164699999</c:v>
                </c:pt>
                <c:pt idx="402">
                  <c:v>186.49576292899999</c:v>
                </c:pt>
                <c:pt idx="403">
                  <c:v>187.86317796700001</c:v>
                </c:pt>
                <c:pt idx="404">
                  <c:v>188.66589811200001</c:v>
                </c:pt>
                <c:pt idx="405">
                  <c:v>188.74849125700001</c:v>
                </c:pt>
                <c:pt idx="406">
                  <c:v>188.77744835499999</c:v>
                </c:pt>
                <c:pt idx="407">
                  <c:v>188.79318185100001</c:v>
                </c:pt>
                <c:pt idx="408">
                  <c:v>188.799066141</c:v>
                </c:pt>
                <c:pt idx="409">
                  <c:v>189.01621845099999</c:v>
                </c:pt>
                <c:pt idx="410">
                  <c:v>188.69901379699999</c:v>
                </c:pt>
                <c:pt idx="411">
                  <c:v>189.11098954799999</c:v>
                </c:pt>
                <c:pt idx="412">
                  <c:v>189.75522704299999</c:v>
                </c:pt>
                <c:pt idx="413">
                  <c:v>190.16287432799999</c:v>
                </c:pt>
                <c:pt idx="414">
                  <c:v>190.01763130200001</c:v>
                </c:pt>
                <c:pt idx="415">
                  <c:v>190.72455330400001</c:v>
                </c:pt>
                <c:pt idx="416">
                  <c:v>190.80668901300001</c:v>
                </c:pt>
                <c:pt idx="417">
                  <c:v>190.83076118599999</c:v>
                </c:pt>
                <c:pt idx="418">
                  <c:v>190.82881477399999</c:v>
                </c:pt>
                <c:pt idx="419">
                  <c:v>191.11980249399991</c:v>
                </c:pt>
                <c:pt idx="420">
                  <c:v>191.34123851999999</c:v>
                </c:pt>
                <c:pt idx="421">
                  <c:v>191.325776545</c:v>
                </c:pt>
                <c:pt idx="422">
                  <c:v>192.066637144</c:v>
                </c:pt>
                <c:pt idx="423">
                  <c:v>192.025286333</c:v>
                </c:pt>
                <c:pt idx="424">
                  <c:v>192.65943677300001</c:v>
                </c:pt>
                <c:pt idx="425">
                  <c:v>192.301457067</c:v>
                </c:pt>
                <c:pt idx="426">
                  <c:v>192.24807119399989</c:v>
                </c:pt>
                <c:pt idx="427">
                  <c:v>191.587594645</c:v>
                </c:pt>
                <c:pt idx="428">
                  <c:v>192.63401359900001</c:v>
                </c:pt>
                <c:pt idx="429">
                  <c:v>192.22655798900001</c:v>
                </c:pt>
                <c:pt idx="430">
                  <c:v>192.949820899</c:v>
                </c:pt>
                <c:pt idx="431">
                  <c:v>193.953089296</c:v>
                </c:pt>
                <c:pt idx="432">
                  <c:v>194.249622652</c:v>
                </c:pt>
                <c:pt idx="433">
                  <c:v>195.45353363300001</c:v>
                </c:pt>
                <c:pt idx="434">
                  <c:v>195.05875730899999</c:v>
                </c:pt>
                <c:pt idx="435">
                  <c:v>194.35106849100001</c:v>
                </c:pt>
                <c:pt idx="436">
                  <c:v>194.83823859</c:v>
                </c:pt>
                <c:pt idx="437">
                  <c:v>194.69562958099999</c:v>
                </c:pt>
                <c:pt idx="438">
                  <c:v>194.89400315899999</c:v>
                </c:pt>
                <c:pt idx="439">
                  <c:v>195.42852076099999</c:v>
                </c:pt>
                <c:pt idx="440">
                  <c:v>195.78649120099999</c:v>
                </c:pt>
                <c:pt idx="441">
                  <c:v>196.167224602</c:v>
                </c:pt>
                <c:pt idx="442">
                  <c:v>196.436877436</c:v>
                </c:pt>
                <c:pt idx="443">
                  <c:v>196.60925657999999</c:v>
                </c:pt>
                <c:pt idx="444">
                  <c:v>196.73455239799989</c:v>
                </c:pt>
                <c:pt idx="445">
                  <c:v>197.21909114100001</c:v>
                </c:pt>
                <c:pt idx="446">
                  <c:v>197.565498064</c:v>
                </c:pt>
                <c:pt idx="447">
                  <c:v>198.10607480100001</c:v>
                </c:pt>
                <c:pt idx="448">
                  <c:v>198.37096167000001</c:v>
                </c:pt>
                <c:pt idx="449">
                  <c:v>198.62727619899999</c:v>
                </c:pt>
                <c:pt idx="450">
                  <c:v>197.861146811</c:v>
                </c:pt>
                <c:pt idx="451">
                  <c:v>197.93851137300001</c:v>
                </c:pt>
                <c:pt idx="452">
                  <c:v>198.06288462000001</c:v>
                </c:pt>
                <c:pt idx="453">
                  <c:v>198.34147849999999</c:v>
                </c:pt>
                <c:pt idx="454">
                  <c:v>198.50409024499999</c:v>
                </c:pt>
                <c:pt idx="455">
                  <c:v>198.44347266899999</c:v>
                </c:pt>
                <c:pt idx="456">
                  <c:v>198.604077867</c:v>
                </c:pt>
                <c:pt idx="457">
                  <c:v>198.42090870000001</c:v>
                </c:pt>
                <c:pt idx="458">
                  <c:v>198.14214107999999</c:v>
                </c:pt>
                <c:pt idx="459">
                  <c:v>198.27137554500001</c:v>
                </c:pt>
                <c:pt idx="460">
                  <c:v>197.55687718900001</c:v>
                </c:pt>
                <c:pt idx="461">
                  <c:v>197.149421327</c:v>
                </c:pt>
                <c:pt idx="462">
                  <c:v>197.294919878</c:v>
                </c:pt>
                <c:pt idx="463">
                  <c:v>197.46972309700001</c:v>
                </c:pt>
                <c:pt idx="464">
                  <c:v>195.92077061399999</c:v>
                </c:pt>
                <c:pt idx="465">
                  <c:v>196.04424924599999</c:v>
                </c:pt>
                <c:pt idx="466">
                  <c:v>194.785876156</c:v>
                </c:pt>
                <c:pt idx="467">
                  <c:v>195.20484343000001</c:v>
                </c:pt>
                <c:pt idx="468">
                  <c:v>195.46911103299999</c:v>
                </c:pt>
                <c:pt idx="469">
                  <c:v>195.81510480099999</c:v>
                </c:pt>
                <c:pt idx="470">
                  <c:v>196.238090253</c:v>
                </c:pt>
                <c:pt idx="471">
                  <c:v>196.56676508499999</c:v>
                </c:pt>
                <c:pt idx="472">
                  <c:v>196.75425476500001</c:v>
                </c:pt>
                <c:pt idx="473">
                  <c:v>195.60467536300001</c:v>
                </c:pt>
                <c:pt idx="474">
                  <c:v>195.09041127099999</c:v>
                </c:pt>
                <c:pt idx="475">
                  <c:v>195.42225385200001</c:v>
                </c:pt>
                <c:pt idx="476">
                  <c:v>195.05955959600001</c:v>
                </c:pt>
                <c:pt idx="477">
                  <c:v>195.22930025299999</c:v>
                </c:pt>
                <c:pt idx="478">
                  <c:v>195.821487225</c:v>
                </c:pt>
                <c:pt idx="479">
                  <c:v>195.89726700700001</c:v>
                </c:pt>
                <c:pt idx="480">
                  <c:v>195.665933948</c:v>
                </c:pt>
                <c:pt idx="481">
                  <c:v>195.94908987100001</c:v>
                </c:pt>
                <c:pt idx="482">
                  <c:v>196.19668970800001</c:v>
                </c:pt>
                <c:pt idx="483">
                  <c:v>196.33181159599999</c:v>
                </c:pt>
                <c:pt idx="484">
                  <c:v>198.12458908299999</c:v>
                </c:pt>
                <c:pt idx="485">
                  <c:v>197.680809974</c:v>
                </c:pt>
                <c:pt idx="486">
                  <c:v>197.62325097499999</c:v>
                </c:pt>
                <c:pt idx="487">
                  <c:v>197.830332325</c:v>
                </c:pt>
                <c:pt idx="488">
                  <c:v>197.98344467699999</c:v>
                </c:pt>
                <c:pt idx="489">
                  <c:v>198.320713187</c:v>
                </c:pt>
                <c:pt idx="490">
                  <c:v>199.129841492</c:v>
                </c:pt>
                <c:pt idx="491">
                  <c:v>200.15411059100001</c:v>
                </c:pt>
                <c:pt idx="492">
                  <c:v>200.082010895</c:v>
                </c:pt>
                <c:pt idx="493">
                  <c:v>199.17383790700001</c:v>
                </c:pt>
                <c:pt idx="494">
                  <c:v>199.72573518999999</c:v>
                </c:pt>
                <c:pt idx="495">
                  <c:v>200.688211706</c:v>
                </c:pt>
                <c:pt idx="496">
                  <c:v>201.19604137100001</c:v>
                </c:pt>
                <c:pt idx="497">
                  <c:v>201.372871825</c:v>
                </c:pt>
                <c:pt idx="498">
                  <c:v>200.98943819199999</c:v>
                </c:pt>
                <c:pt idx="499">
                  <c:v>200.78366850800001</c:v>
                </c:pt>
                <c:pt idx="500">
                  <c:v>201.25482682500001</c:v>
                </c:pt>
                <c:pt idx="501">
                  <c:v>201.67561470000001</c:v>
                </c:pt>
                <c:pt idx="502">
                  <c:v>201.843282335</c:v>
                </c:pt>
                <c:pt idx="503">
                  <c:v>201.797096428</c:v>
                </c:pt>
                <c:pt idx="504">
                  <c:v>201.93530276199999</c:v>
                </c:pt>
                <c:pt idx="505">
                  <c:v>201.81698746199999</c:v>
                </c:pt>
                <c:pt idx="506">
                  <c:v>202.84223448</c:v>
                </c:pt>
                <c:pt idx="507">
                  <c:v>203.22250015200001</c:v>
                </c:pt>
                <c:pt idx="508">
                  <c:v>204.904539159</c:v>
                </c:pt>
                <c:pt idx="509">
                  <c:v>205.21349673200001</c:v>
                </c:pt>
                <c:pt idx="510">
                  <c:v>205.27762403400001</c:v>
                </c:pt>
                <c:pt idx="511">
                  <c:v>205.32096669800001</c:v>
                </c:pt>
                <c:pt idx="512">
                  <c:v>205.40194903</c:v>
                </c:pt>
                <c:pt idx="513">
                  <c:v>205.52823347</c:v>
                </c:pt>
                <c:pt idx="514">
                  <c:v>205.45043498000001</c:v>
                </c:pt>
                <c:pt idx="515">
                  <c:v>206.089233334</c:v>
                </c:pt>
                <c:pt idx="516">
                  <c:v>206.337735436</c:v>
                </c:pt>
                <c:pt idx="517">
                  <c:v>206.55005711199999</c:v>
                </c:pt>
                <c:pt idx="518">
                  <c:v>206.38546612499999</c:v>
                </c:pt>
                <c:pt idx="519">
                  <c:v>206.062401405</c:v>
                </c:pt>
                <c:pt idx="520">
                  <c:v>207.09625020499999</c:v>
                </c:pt>
                <c:pt idx="521">
                  <c:v>207.497206127</c:v>
                </c:pt>
                <c:pt idx="522">
                  <c:v>207.08875326099999</c:v>
                </c:pt>
                <c:pt idx="523">
                  <c:v>208.937138404</c:v>
                </c:pt>
                <c:pt idx="524">
                  <c:v>209.10933118200001</c:v>
                </c:pt>
                <c:pt idx="525">
                  <c:v>211.09767680100001</c:v>
                </c:pt>
                <c:pt idx="526">
                  <c:v>211.272400535</c:v>
                </c:pt>
                <c:pt idx="527">
                  <c:v>211.2999832909999</c:v>
                </c:pt>
                <c:pt idx="528">
                  <c:v>211.55192698499999</c:v>
                </c:pt>
                <c:pt idx="529">
                  <c:v>211.62624749599999</c:v>
                </c:pt>
                <c:pt idx="530">
                  <c:v>211.34879008999999</c:v>
                </c:pt>
                <c:pt idx="531">
                  <c:v>211.470818764</c:v>
                </c:pt>
                <c:pt idx="532">
                  <c:v>211.767889973</c:v>
                </c:pt>
                <c:pt idx="533">
                  <c:v>212.08024601</c:v>
                </c:pt>
                <c:pt idx="534">
                  <c:v>212.46012078000001</c:v>
                </c:pt>
                <c:pt idx="535">
                  <c:v>212.473843131</c:v>
                </c:pt>
                <c:pt idx="536">
                  <c:v>212.41355715200001</c:v>
                </c:pt>
                <c:pt idx="537">
                  <c:v>212.59621527600001</c:v>
                </c:pt>
                <c:pt idx="538">
                  <c:v>213.43261854100001</c:v>
                </c:pt>
                <c:pt idx="539">
                  <c:v>213.24609403900001</c:v>
                </c:pt>
                <c:pt idx="540">
                  <c:v>213.76594405099999</c:v>
                </c:pt>
                <c:pt idx="541">
                  <c:v>213.89854764200001</c:v>
                </c:pt>
                <c:pt idx="542">
                  <c:v>214.46737179799999</c:v>
                </c:pt>
                <c:pt idx="543">
                  <c:v>216.10065863</c:v>
                </c:pt>
                <c:pt idx="544">
                  <c:v>216.16997222699999</c:v>
                </c:pt>
                <c:pt idx="545">
                  <c:v>216.20443905499999</c:v>
                </c:pt>
                <c:pt idx="546">
                  <c:v>216.30249613400011</c:v>
                </c:pt>
                <c:pt idx="547">
                  <c:v>216.96208281200001</c:v>
                </c:pt>
                <c:pt idx="548">
                  <c:v>217.88846736900001</c:v>
                </c:pt>
                <c:pt idx="549">
                  <c:v>218.031497849</c:v>
                </c:pt>
                <c:pt idx="550">
                  <c:v>217.916399759</c:v>
                </c:pt>
                <c:pt idx="551">
                  <c:v>218.08216965099999</c:v>
                </c:pt>
                <c:pt idx="552">
                  <c:v>218.11195955599999</c:v>
                </c:pt>
                <c:pt idx="553">
                  <c:v>218.146976462</c:v>
                </c:pt>
                <c:pt idx="554">
                  <c:v>218.38316237699999</c:v>
                </c:pt>
                <c:pt idx="555">
                  <c:v>217.86746293600001</c:v>
                </c:pt>
                <c:pt idx="556">
                  <c:v>217.90227069400001</c:v>
                </c:pt>
                <c:pt idx="557">
                  <c:v>217.70721057</c:v>
                </c:pt>
                <c:pt idx="558">
                  <c:v>218.019191019</c:v>
                </c:pt>
                <c:pt idx="559">
                  <c:v>218.17001081800001</c:v>
                </c:pt>
                <c:pt idx="560">
                  <c:v>218.747547432</c:v>
                </c:pt>
                <c:pt idx="561">
                  <c:v>218.922869744</c:v>
                </c:pt>
                <c:pt idx="562">
                  <c:v>219.07508026400001</c:v>
                </c:pt>
                <c:pt idx="563">
                  <c:v>218.823368542</c:v>
                </c:pt>
                <c:pt idx="564">
                  <c:v>220.68907684800001</c:v>
                </c:pt>
                <c:pt idx="565">
                  <c:v>221.25919898699999</c:v>
                </c:pt>
                <c:pt idx="566">
                  <c:v>221.83737619999999</c:v>
                </c:pt>
                <c:pt idx="567">
                  <c:v>221.95058119000001</c:v>
                </c:pt>
                <c:pt idx="568">
                  <c:v>222.17721742200001</c:v>
                </c:pt>
                <c:pt idx="569">
                  <c:v>222.33509800900001</c:v>
                </c:pt>
                <c:pt idx="570">
                  <c:v>222.524839085</c:v>
                </c:pt>
                <c:pt idx="571">
                  <c:v>222.565829659</c:v>
                </c:pt>
                <c:pt idx="572">
                  <c:v>224.03839552100001</c:v>
                </c:pt>
                <c:pt idx="573">
                  <c:v>224.1745921639999</c:v>
                </c:pt>
                <c:pt idx="574">
                  <c:v>224.27508593799999</c:v>
                </c:pt>
                <c:pt idx="575">
                  <c:v>224.318784948</c:v>
                </c:pt>
                <c:pt idx="576">
                  <c:v>224.385194324</c:v>
                </c:pt>
                <c:pt idx="577">
                  <c:v>224.76608343500001</c:v>
                </c:pt>
                <c:pt idx="578">
                  <c:v>225.02121486199999</c:v>
                </c:pt>
                <c:pt idx="579">
                  <c:v>225.04668968300001</c:v>
                </c:pt>
                <c:pt idx="580">
                  <c:v>226.94190663099999</c:v>
                </c:pt>
                <c:pt idx="581">
                  <c:v>227.07306220699999</c:v>
                </c:pt>
                <c:pt idx="582">
                  <c:v>227.86592272499999</c:v>
                </c:pt>
                <c:pt idx="583">
                  <c:v>227.73536561399999</c:v>
                </c:pt>
                <c:pt idx="584">
                  <c:v>227.968954524</c:v>
                </c:pt>
                <c:pt idx="585">
                  <c:v>227.69450266699999</c:v>
                </c:pt>
                <c:pt idx="586">
                  <c:v>228.38759306200001</c:v>
                </c:pt>
                <c:pt idx="587">
                  <c:v>228.22648444500001</c:v>
                </c:pt>
                <c:pt idx="588">
                  <c:v>228.35384865200001</c:v>
                </c:pt>
                <c:pt idx="589">
                  <c:v>228.45075157599999</c:v>
                </c:pt>
                <c:pt idx="590">
                  <c:v>228.60676033499999</c:v>
                </c:pt>
                <c:pt idx="591">
                  <c:v>229.466149556</c:v>
                </c:pt>
                <c:pt idx="592">
                  <c:v>230.07404301599999</c:v>
                </c:pt>
                <c:pt idx="593">
                  <c:v>230.262957255</c:v>
                </c:pt>
                <c:pt idx="594">
                  <c:v>230.68552452899999</c:v>
                </c:pt>
                <c:pt idx="595">
                  <c:v>231.74207305300001</c:v>
                </c:pt>
                <c:pt idx="596">
                  <c:v>231.44225735699999</c:v>
                </c:pt>
                <c:pt idx="597">
                  <c:v>231.71198232099999</c:v>
                </c:pt>
                <c:pt idx="598">
                  <c:v>231.65585710100001</c:v>
                </c:pt>
                <c:pt idx="599">
                  <c:v>232.10216500999999</c:v>
                </c:pt>
                <c:pt idx="600">
                  <c:v>233.494849015</c:v>
                </c:pt>
                <c:pt idx="601">
                  <c:v>233.52147436999999</c:v>
                </c:pt>
                <c:pt idx="602">
                  <c:v>233.14523473599999</c:v>
                </c:pt>
                <c:pt idx="603">
                  <c:v>233.49206463900001</c:v>
                </c:pt>
                <c:pt idx="604">
                  <c:v>233.99685051200001</c:v>
                </c:pt>
                <c:pt idx="605">
                  <c:v>233.959472597</c:v>
                </c:pt>
                <c:pt idx="606">
                  <c:v>234.04831047900001</c:v>
                </c:pt>
                <c:pt idx="607">
                  <c:v>233.99637847299999</c:v>
                </c:pt>
                <c:pt idx="608">
                  <c:v>233.619178213</c:v>
                </c:pt>
                <c:pt idx="609">
                  <c:v>233.532865601</c:v>
                </c:pt>
                <c:pt idx="610">
                  <c:v>233.60328544800001</c:v>
                </c:pt>
                <c:pt idx="611">
                  <c:v>235.94715546500001</c:v>
                </c:pt>
                <c:pt idx="612">
                  <c:v>238.204262742</c:v>
                </c:pt>
                <c:pt idx="613">
                  <c:v>239.180455309</c:v>
                </c:pt>
                <c:pt idx="614">
                  <c:v>239.51732461500001</c:v>
                </c:pt>
                <c:pt idx="615">
                  <c:v>239.708149488</c:v>
                </c:pt>
                <c:pt idx="616">
                  <c:v>239.80770905099999</c:v>
                </c:pt>
                <c:pt idx="617">
                  <c:v>240.20493706600001</c:v>
                </c:pt>
                <c:pt idx="618">
                  <c:v>241.613335428</c:v>
                </c:pt>
                <c:pt idx="619">
                  <c:v>242.570314596</c:v>
                </c:pt>
                <c:pt idx="620">
                  <c:v>242.674169992</c:v>
                </c:pt>
                <c:pt idx="621">
                  <c:v>242.943789192</c:v>
                </c:pt>
                <c:pt idx="622">
                  <c:v>243.77960643599999</c:v>
                </c:pt>
                <c:pt idx="623">
                  <c:v>243.15099041299999</c:v>
                </c:pt>
                <c:pt idx="624">
                  <c:v>241.93391685399999</c:v>
                </c:pt>
                <c:pt idx="625">
                  <c:v>242.51861718200001</c:v>
                </c:pt>
                <c:pt idx="626">
                  <c:v>243.031930257</c:v>
                </c:pt>
                <c:pt idx="627">
                  <c:v>240.59294449999999</c:v>
                </c:pt>
                <c:pt idx="628">
                  <c:v>241.953004244</c:v>
                </c:pt>
                <c:pt idx="629">
                  <c:v>240.75928585700001</c:v>
                </c:pt>
                <c:pt idx="630">
                  <c:v>240.71679770200001</c:v>
                </c:pt>
                <c:pt idx="631">
                  <c:v>240.799643672</c:v>
                </c:pt>
                <c:pt idx="632">
                  <c:v>240.53149974900001</c:v>
                </c:pt>
                <c:pt idx="633">
                  <c:v>240.03480864100001</c:v>
                </c:pt>
                <c:pt idx="634">
                  <c:v>240.40168842</c:v>
                </c:pt>
                <c:pt idx="635">
                  <c:v>240.592864986</c:v>
                </c:pt>
                <c:pt idx="636">
                  <c:v>238.51677126599989</c:v>
                </c:pt>
                <c:pt idx="637">
                  <c:v>238.73105570999999</c:v>
                </c:pt>
                <c:pt idx="638">
                  <c:v>238.29644309099999</c:v>
                </c:pt>
                <c:pt idx="639">
                  <c:v>236.86078049599999</c:v>
                </c:pt>
                <c:pt idx="640">
                  <c:v>237.55008402000001</c:v>
                </c:pt>
                <c:pt idx="641">
                  <c:v>237.6872464190001</c:v>
                </c:pt>
                <c:pt idx="642">
                  <c:v>238.19417262499999</c:v>
                </c:pt>
                <c:pt idx="643">
                  <c:v>238.53464859900001</c:v>
                </c:pt>
                <c:pt idx="644">
                  <c:v>238.22495293099999</c:v>
                </c:pt>
                <c:pt idx="645">
                  <c:v>238.53952462899991</c:v>
                </c:pt>
                <c:pt idx="646">
                  <c:v>238.02759101999999</c:v>
                </c:pt>
                <c:pt idx="647">
                  <c:v>238.69148674100001</c:v>
                </c:pt>
                <c:pt idx="648">
                  <c:v>238.65419825399999</c:v>
                </c:pt>
                <c:pt idx="649">
                  <c:v>239.55866405899999</c:v>
                </c:pt>
                <c:pt idx="650">
                  <c:v>239.38266647900011</c:v>
                </c:pt>
                <c:pt idx="651">
                  <c:v>241.79612301399999</c:v>
                </c:pt>
                <c:pt idx="652">
                  <c:v>241.81827301300001</c:v>
                </c:pt>
                <c:pt idx="653">
                  <c:v>243.411642618</c:v>
                </c:pt>
                <c:pt idx="654">
                  <c:v>242.959486556</c:v>
                </c:pt>
                <c:pt idx="655">
                  <c:v>242.89406014900001</c:v>
                </c:pt>
                <c:pt idx="656">
                  <c:v>241.97389368099999</c:v>
                </c:pt>
                <c:pt idx="657">
                  <c:v>241.81218483999999</c:v>
                </c:pt>
                <c:pt idx="658">
                  <c:v>241.152128809</c:v>
                </c:pt>
                <c:pt idx="659">
                  <c:v>241.78592821199999</c:v>
                </c:pt>
                <c:pt idx="660">
                  <c:v>241.818086945</c:v>
                </c:pt>
                <c:pt idx="661">
                  <c:v>242.35705089199999</c:v>
                </c:pt>
                <c:pt idx="662">
                  <c:v>242.91196732</c:v>
                </c:pt>
                <c:pt idx="663">
                  <c:v>243.911261239</c:v>
                </c:pt>
                <c:pt idx="664">
                  <c:v>243.950933615</c:v>
                </c:pt>
                <c:pt idx="665">
                  <c:v>244.525898342</c:v>
                </c:pt>
                <c:pt idx="666">
                  <c:v>243.142003628</c:v>
                </c:pt>
                <c:pt idx="667">
                  <c:v>243.92101766100001</c:v>
                </c:pt>
                <c:pt idx="668">
                  <c:v>244.981152799</c:v>
                </c:pt>
                <c:pt idx="669">
                  <c:v>244.79761347600001</c:v>
                </c:pt>
                <c:pt idx="670">
                  <c:v>244.71285425900001</c:v>
                </c:pt>
                <c:pt idx="671">
                  <c:v>245.637957183</c:v>
                </c:pt>
                <c:pt idx="672">
                  <c:v>246.14191117199999</c:v>
                </c:pt>
                <c:pt idx="673">
                  <c:v>247.14470648899999</c:v>
                </c:pt>
                <c:pt idx="674">
                  <c:v>246.43926267500001</c:v>
                </c:pt>
                <c:pt idx="675">
                  <c:v>246.82563908099999</c:v>
                </c:pt>
                <c:pt idx="676">
                  <c:v>247.30581720199999</c:v>
                </c:pt>
                <c:pt idx="677">
                  <c:v>249.09887788200001</c:v>
                </c:pt>
                <c:pt idx="678">
                  <c:v>249.434610921</c:v>
                </c:pt>
                <c:pt idx="679">
                  <c:v>249.37031488299999</c:v>
                </c:pt>
                <c:pt idx="680">
                  <c:v>249.25946715000001</c:v>
                </c:pt>
                <c:pt idx="681">
                  <c:v>249.92954517199999</c:v>
                </c:pt>
                <c:pt idx="682">
                  <c:v>249.872571948</c:v>
                </c:pt>
                <c:pt idx="683">
                  <c:v>250.116389193</c:v>
                </c:pt>
                <c:pt idx="684">
                  <c:v>250.13708672199999</c:v>
                </c:pt>
                <c:pt idx="685">
                  <c:v>250.27777042599999</c:v>
                </c:pt>
                <c:pt idx="686">
                  <c:v>250.27014401900001</c:v>
                </c:pt>
                <c:pt idx="687">
                  <c:v>250.29904044099999</c:v>
                </c:pt>
                <c:pt idx="688">
                  <c:v>250.35066532499999</c:v>
                </c:pt>
                <c:pt idx="689">
                  <c:v>250.58410237800001</c:v>
                </c:pt>
                <c:pt idx="690">
                  <c:v>250.486348026</c:v>
                </c:pt>
                <c:pt idx="691">
                  <c:v>250.71704200799999</c:v>
                </c:pt>
                <c:pt idx="692">
                  <c:v>250.971106158</c:v>
                </c:pt>
                <c:pt idx="693">
                  <c:v>251.027368841</c:v>
                </c:pt>
                <c:pt idx="694">
                  <c:v>250.920964537</c:v>
                </c:pt>
                <c:pt idx="695">
                  <c:v>251.00811892999999</c:v>
                </c:pt>
                <c:pt idx="696">
                  <c:v>251.11346107099999</c:v>
                </c:pt>
                <c:pt idx="697">
                  <c:v>251.497345064</c:v>
                </c:pt>
                <c:pt idx="698">
                  <c:v>251.18931735499999</c:v>
                </c:pt>
                <c:pt idx="699">
                  <c:v>252.2141627979999</c:v>
                </c:pt>
                <c:pt idx="700">
                  <c:v>252.365963287</c:v>
                </c:pt>
                <c:pt idx="701">
                  <c:v>252.44699080500001</c:v>
                </c:pt>
                <c:pt idx="702">
                  <c:v>252.32114526000001</c:v>
                </c:pt>
                <c:pt idx="703">
                  <c:v>251.69716850200001</c:v>
                </c:pt>
                <c:pt idx="704">
                  <c:v>253.53871036499999</c:v>
                </c:pt>
                <c:pt idx="705">
                  <c:v>253.95422255700001</c:v>
                </c:pt>
                <c:pt idx="706">
                  <c:v>253.85082749099999</c:v>
                </c:pt>
                <c:pt idx="707">
                  <c:v>253.96316244299999</c:v>
                </c:pt>
                <c:pt idx="708">
                  <c:v>254.017880392</c:v>
                </c:pt>
                <c:pt idx="709">
                  <c:v>254.346517557</c:v>
                </c:pt>
                <c:pt idx="710">
                  <c:v>254.26823658800001</c:v>
                </c:pt>
                <c:pt idx="711">
                  <c:v>254.925311647</c:v>
                </c:pt>
                <c:pt idx="712">
                  <c:v>255.06423760000001</c:v>
                </c:pt>
                <c:pt idx="713">
                  <c:v>253.77408553999999</c:v>
                </c:pt>
                <c:pt idx="714">
                  <c:v>253.81501201099999</c:v>
                </c:pt>
                <c:pt idx="715">
                  <c:v>253.64360362699981</c:v>
                </c:pt>
                <c:pt idx="716">
                  <c:v>253.948055326</c:v>
                </c:pt>
                <c:pt idx="717">
                  <c:v>254.117254922</c:v>
                </c:pt>
                <c:pt idx="718">
                  <c:v>254.61167567699999</c:v>
                </c:pt>
                <c:pt idx="719">
                  <c:v>254.09642957700001</c:v>
                </c:pt>
                <c:pt idx="720">
                  <c:v>254.411948271</c:v>
                </c:pt>
                <c:pt idx="721">
                  <c:v>254.15845566499999</c:v>
                </c:pt>
                <c:pt idx="722">
                  <c:v>254.04393947400001</c:v>
                </c:pt>
                <c:pt idx="723">
                  <c:v>253.758507396</c:v>
                </c:pt>
                <c:pt idx="724">
                  <c:v>254.155785595</c:v>
                </c:pt>
                <c:pt idx="725">
                  <c:v>254.79352264600001</c:v>
                </c:pt>
                <c:pt idx="726">
                  <c:v>254.898389159</c:v>
                </c:pt>
                <c:pt idx="727">
                  <c:v>254.72139210200001</c:v>
                </c:pt>
                <c:pt idx="728">
                  <c:v>254.99119226600001</c:v>
                </c:pt>
                <c:pt idx="729">
                  <c:v>254.96055816399999</c:v>
                </c:pt>
                <c:pt idx="730">
                  <c:v>254.821155121</c:v>
                </c:pt>
                <c:pt idx="731">
                  <c:v>255.246869237</c:v>
                </c:pt>
                <c:pt idx="732">
                  <c:v>255.38622296</c:v>
                </c:pt>
                <c:pt idx="733">
                  <c:v>255.36876854400001</c:v>
                </c:pt>
                <c:pt idx="734">
                  <c:v>255.325834735</c:v>
                </c:pt>
                <c:pt idx="735">
                  <c:v>256.01800690300001</c:v>
                </c:pt>
                <c:pt idx="736">
                  <c:v>256.12760659600002</c:v>
                </c:pt>
                <c:pt idx="737">
                  <c:v>256.34365465000002</c:v>
                </c:pt>
                <c:pt idx="738">
                  <c:v>256.677590092</c:v>
                </c:pt>
                <c:pt idx="739">
                  <c:v>256.573834503</c:v>
                </c:pt>
                <c:pt idx="740">
                  <c:v>256.94462280499999</c:v>
                </c:pt>
                <c:pt idx="741">
                  <c:v>256.95778227199992</c:v>
                </c:pt>
                <c:pt idx="742">
                  <c:v>257.094980851</c:v>
                </c:pt>
                <c:pt idx="743">
                  <c:v>256.92603680699949</c:v>
                </c:pt>
                <c:pt idx="744">
                  <c:v>257.11651058899992</c:v>
                </c:pt>
                <c:pt idx="745">
                  <c:v>257.42202196699958</c:v>
                </c:pt>
                <c:pt idx="746">
                  <c:v>257.374828853</c:v>
                </c:pt>
                <c:pt idx="747">
                  <c:v>257.44209784200001</c:v>
                </c:pt>
                <c:pt idx="748">
                  <c:v>257.57942359100002</c:v>
                </c:pt>
                <c:pt idx="749">
                  <c:v>257.50008553100002</c:v>
                </c:pt>
                <c:pt idx="750">
                  <c:v>257.94463104900001</c:v>
                </c:pt>
                <c:pt idx="751">
                  <c:v>258.40073976299948</c:v>
                </c:pt>
                <c:pt idx="752">
                  <c:v>258.63936355599992</c:v>
                </c:pt>
                <c:pt idx="753">
                  <c:v>258.72371524999949</c:v>
                </c:pt>
                <c:pt idx="754">
                  <c:v>259.01832381499992</c:v>
                </c:pt>
                <c:pt idx="755">
                  <c:v>259.14491004000001</c:v>
                </c:pt>
                <c:pt idx="756">
                  <c:v>259.15951053200001</c:v>
                </c:pt>
                <c:pt idx="757">
                  <c:v>259.23741224999958</c:v>
                </c:pt>
                <c:pt idx="758">
                  <c:v>259.36522787299992</c:v>
                </c:pt>
                <c:pt idx="759">
                  <c:v>259.82318357499992</c:v>
                </c:pt>
                <c:pt idx="760">
                  <c:v>260.07356024299992</c:v>
                </c:pt>
                <c:pt idx="761">
                  <c:v>260.07978876499999</c:v>
                </c:pt>
                <c:pt idx="762">
                  <c:v>260.33234825099959</c:v>
                </c:pt>
                <c:pt idx="763">
                  <c:v>260.52432194900001</c:v>
                </c:pt>
                <c:pt idx="764">
                  <c:v>260.66073276999992</c:v>
                </c:pt>
                <c:pt idx="765">
                  <c:v>260.98994962699999</c:v>
                </c:pt>
                <c:pt idx="766">
                  <c:v>261.28430125599959</c:v>
                </c:pt>
                <c:pt idx="767">
                  <c:v>261.49125015499959</c:v>
                </c:pt>
                <c:pt idx="768">
                  <c:v>261.6231158369996</c:v>
                </c:pt>
                <c:pt idx="769">
                  <c:v>261.69141806599958</c:v>
                </c:pt>
                <c:pt idx="770">
                  <c:v>261.99489118899999</c:v>
                </c:pt>
                <c:pt idx="771">
                  <c:v>261.99367853400003</c:v>
                </c:pt>
                <c:pt idx="772">
                  <c:v>262.36129697500002</c:v>
                </c:pt>
                <c:pt idx="773">
                  <c:v>261.21078454399992</c:v>
                </c:pt>
                <c:pt idx="774">
                  <c:v>261.05779877100002</c:v>
                </c:pt>
                <c:pt idx="775">
                  <c:v>261.26573565000001</c:v>
                </c:pt>
                <c:pt idx="776">
                  <c:v>261.30536571499999</c:v>
                </c:pt>
                <c:pt idx="777">
                  <c:v>261.59388357500001</c:v>
                </c:pt>
                <c:pt idx="778">
                  <c:v>261.61340494199959</c:v>
                </c:pt>
                <c:pt idx="779">
                  <c:v>261.98825968799957</c:v>
                </c:pt>
                <c:pt idx="780">
                  <c:v>261.79000437500002</c:v>
                </c:pt>
                <c:pt idx="781">
                  <c:v>261.732676384</c:v>
                </c:pt>
                <c:pt idx="782">
                  <c:v>262.44984663100001</c:v>
                </c:pt>
                <c:pt idx="783">
                  <c:v>262.52231741299948</c:v>
                </c:pt>
                <c:pt idx="784">
                  <c:v>262.74487140700001</c:v>
                </c:pt>
                <c:pt idx="785">
                  <c:v>262.7064111779996</c:v>
                </c:pt>
                <c:pt idx="786">
                  <c:v>261.36787593600002</c:v>
                </c:pt>
                <c:pt idx="787">
                  <c:v>261.58491260699992</c:v>
                </c:pt>
                <c:pt idx="788">
                  <c:v>261.4802303069996</c:v>
                </c:pt>
                <c:pt idx="789">
                  <c:v>261.42681271999959</c:v>
                </c:pt>
                <c:pt idx="790">
                  <c:v>261.6063865419996</c:v>
                </c:pt>
                <c:pt idx="791">
                  <c:v>261.50119317299988</c:v>
                </c:pt>
                <c:pt idx="792">
                  <c:v>261.33618175199962</c:v>
                </c:pt>
                <c:pt idx="793">
                  <c:v>261.26449899800002</c:v>
                </c:pt>
                <c:pt idx="794">
                  <c:v>261.45762710600002</c:v>
                </c:pt>
                <c:pt idx="795">
                  <c:v>261.55033288499999</c:v>
                </c:pt>
                <c:pt idx="796">
                  <c:v>261.20601356199961</c:v>
                </c:pt>
                <c:pt idx="797">
                  <c:v>262.19184862899999</c:v>
                </c:pt>
                <c:pt idx="798">
                  <c:v>261.79042816100002</c:v>
                </c:pt>
                <c:pt idx="799">
                  <c:v>262.73469380099999</c:v>
                </c:pt>
                <c:pt idx="800">
                  <c:v>262.37928507599997</c:v>
                </c:pt>
                <c:pt idx="801">
                  <c:v>261.86164918600002</c:v>
                </c:pt>
                <c:pt idx="802">
                  <c:v>262.18159574299949</c:v>
                </c:pt>
                <c:pt idx="803">
                  <c:v>262.11324778400001</c:v>
                </c:pt>
                <c:pt idx="804">
                  <c:v>262.23542244599957</c:v>
                </c:pt>
                <c:pt idx="805">
                  <c:v>261.35349288700002</c:v>
                </c:pt>
                <c:pt idx="806">
                  <c:v>260.57575816500002</c:v>
                </c:pt>
                <c:pt idx="807">
                  <c:v>260.62042269400001</c:v>
                </c:pt>
                <c:pt idx="808">
                  <c:v>261.08096739899992</c:v>
                </c:pt>
                <c:pt idx="809">
                  <c:v>261.17255593300001</c:v>
                </c:pt>
              </c:numCache>
            </c:numRef>
          </c:yVal>
          <c:smooth val="0"/>
          <c:extLst>
            <c:ext xmlns:c16="http://schemas.microsoft.com/office/drawing/2014/chart" uri="{C3380CC4-5D6E-409C-BE32-E72D297353CC}">
              <c16:uniqueId val="{00000001-A274-4BE0-B319-08583C49B02F}"/>
            </c:ext>
          </c:extLst>
        </c:ser>
        <c:ser>
          <c:idx val="2"/>
          <c:order val="2"/>
          <c:tx>
            <c:strRef>
              <c:f>'Rel Val PNLs'!$F$2</c:f>
              <c:strCache>
                <c:ptCount val="1"/>
                <c:pt idx="0">
                  <c:v>USDJPY PNL</c:v>
                </c:pt>
              </c:strCache>
            </c:strRef>
          </c:tx>
          <c:spPr>
            <a:ln>
              <a:solidFill>
                <a:srgbClr val="0000FF"/>
              </a:solidFill>
            </a:ln>
          </c:spPr>
          <c:marker>
            <c:symbol val="none"/>
          </c:marker>
          <c:xVal>
            <c:numRef>
              <c:f>'Rel Val PNLs'!$E$3:$E$773</c:f>
              <c:numCache>
                <c:formatCode>d\-mmm\-yy</c:formatCode>
                <c:ptCount val="771"/>
                <c:pt idx="0">
                  <c:v>39085</c:v>
                </c:pt>
                <c:pt idx="1">
                  <c:v>39093</c:v>
                </c:pt>
                <c:pt idx="2">
                  <c:v>39101</c:v>
                </c:pt>
                <c:pt idx="3">
                  <c:v>39107</c:v>
                </c:pt>
                <c:pt idx="4">
                  <c:v>39113</c:v>
                </c:pt>
                <c:pt idx="5">
                  <c:v>39114</c:v>
                </c:pt>
                <c:pt idx="6">
                  <c:v>39115</c:v>
                </c:pt>
                <c:pt idx="7">
                  <c:v>39118</c:v>
                </c:pt>
                <c:pt idx="8">
                  <c:v>39119</c:v>
                </c:pt>
                <c:pt idx="9">
                  <c:v>39120</c:v>
                </c:pt>
                <c:pt idx="10">
                  <c:v>39121</c:v>
                </c:pt>
                <c:pt idx="11">
                  <c:v>39122</c:v>
                </c:pt>
                <c:pt idx="12">
                  <c:v>39125</c:v>
                </c:pt>
                <c:pt idx="13">
                  <c:v>39127</c:v>
                </c:pt>
                <c:pt idx="14">
                  <c:v>39128</c:v>
                </c:pt>
                <c:pt idx="15">
                  <c:v>39129</c:v>
                </c:pt>
                <c:pt idx="16">
                  <c:v>39133</c:v>
                </c:pt>
                <c:pt idx="17">
                  <c:v>39134</c:v>
                </c:pt>
                <c:pt idx="18">
                  <c:v>39139</c:v>
                </c:pt>
                <c:pt idx="19">
                  <c:v>39140</c:v>
                </c:pt>
                <c:pt idx="20">
                  <c:v>39141</c:v>
                </c:pt>
                <c:pt idx="21">
                  <c:v>39142</c:v>
                </c:pt>
                <c:pt idx="22">
                  <c:v>39143</c:v>
                </c:pt>
                <c:pt idx="23">
                  <c:v>39146</c:v>
                </c:pt>
                <c:pt idx="24">
                  <c:v>39147</c:v>
                </c:pt>
                <c:pt idx="25">
                  <c:v>39149</c:v>
                </c:pt>
                <c:pt idx="26">
                  <c:v>39150</c:v>
                </c:pt>
                <c:pt idx="27">
                  <c:v>39153</c:v>
                </c:pt>
                <c:pt idx="28">
                  <c:v>39154</c:v>
                </c:pt>
                <c:pt idx="29">
                  <c:v>39155</c:v>
                </c:pt>
                <c:pt idx="30">
                  <c:v>39156</c:v>
                </c:pt>
                <c:pt idx="31">
                  <c:v>39157</c:v>
                </c:pt>
                <c:pt idx="32">
                  <c:v>39160</c:v>
                </c:pt>
                <c:pt idx="33">
                  <c:v>39161</c:v>
                </c:pt>
                <c:pt idx="34">
                  <c:v>39162</c:v>
                </c:pt>
                <c:pt idx="35">
                  <c:v>39163</c:v>
                </c:pt>
                <c:pt idx="36">
                  <c:v>39164</c:v>
                </c:pt>
                <c:pt idx="37">
                  <c:v>39167</c:v>
                </c:pt>
                <c:pt idx="38">
                  <c:v>39168</c:v>
                </c:pt>
                <c:pt idx="39">
                  <c:v>39169</c:v>
                </c:pt>
                <c:pt idx="40">
                  <c:v>39170</c:v>
                </c:pt>
                <c:pt idx="41">
                  <c:v>39171</c:v>
                </c:pt>
                <c:pt idx="42">
                  <c:v>39174</c:v>
                </c:pt>
                <c:pt idx="43">
                  <c:v>39175</c:v>
                </c:pt>
                <c:pt idx="44">
                  <c:v>39176</c:v>
                </c:pt>
                <c:pt idx="45">
                  <c:v>39177</c:v>
                </c:pt>
                <c:pt idx="46">
                  <c:v>39178</c:v>
                </c:pt>
                <c:pt idx="47">
                  <c:v>39181</c:v>
                </c:pt>
                <c:pt idx="48">
                  <c:v>39182</c:v>
                </c:pt>
                <c:pt idx="49">
                  <c:v>39183</c:v>
                </c:pt>
                <c:pt idx="50">
                  <c:v>39184</c:v>
                </c:pt>
                <c:pt idx="51">
                  <c:v>39185</c:v>
                </c:pt>
                <c:pt idx="52">
                  <c:v>39190</c:v>
                </c:pt>
                <c:pt idx="53">
                  <c:v>39191</c:v>
                </c:pt>
                <c:pt idx="54">
                  <c:v>39192</c:v>
                </c:pt>
                <c:pt idx="55">
                  <c:v>39195</c:v>
                </c:pt>
                <c:pt idx="56">
                  <c:v>39198</c:v>
                </c:pt>
                <c:pt idx="57">
                  <c:v>39199</c:v>
                </c:pt>
                <c:pt idx="58">
                  <c:v>39202</c:v>
                </c:pt>
                <c:pt idx="59">
                  <c:v>39203</c:v>
                </c:pt>
                <c:pt idx="60">
                  <c:v>39204</c:v>
                </c:pt>
                <c:pt idx="61">
                  <c:v>39206</c:v>
                </c:pt>
                <c:pt idx="62">
                  <c:v>39218</c:v>
                </c:pt>
                <c:pt idx="63">
                  <c:v>39245</c:v>
                </c:pt>
                <c:pt idx="64">
                  <c:v>39247</c:v>
                </c:pt>
                <c:pt idx="65">
                  <c:v>39248</c:v>
                </c:pt>
                <c:pt idx="66">
                  <c:v>39251</c:v>
                </c:pt>
                <c:pt idx="67">
                  <c:v>39252</c:v>
                </c:pt>
                <c:pt idx="68">
                  <c:v>39253</c:v>
                </c:pt>
                <c:pt idx="69">
                  <c:v>39254</c:v>
                </c:pt>
                <c:pt idx="70">
                  <c:v>39258</c:v>
                </c:pt>
                <c:pt idx="71">
                  <c:v>39259</c:v>
                </c:pt>
                <c:pt idx="72">
                  <c:v>39260</c:v>
                </c:pt>
                <c:pt idx="73">
                  <c:v>39262</c:v>
                </c:pt>
                <c:pt idx="74">
                  <c:v>39265</c:v>
                </c:pt>
                <c:pt idx="75">
                  <c:v>39273</c:v>
                </c:pt>
                <c:pt idx="76">
                  <c:v>39274</c:v>
                </c:pt>
                <c:pt idx="77">
                  <c:v>39275</c:v>
                </c:pt>
                <c:pt idx="78">
                  <c:v>39276</c:v>
                </c:pt>
                <c:pt idx="79">
                  <c:v>39279</c:v>
                </c:pt>
                <c:pt idx="80">
                  <c:v>39280</c:v>
                </c:pt>
                <c:pt idx="81">
                  <c:v>39281</c:v>
                </c:pt>
                <c:pt idx="82">
                  <c:v>39282</c:v>
                </c:pt>
                <c:pt idx="83">
                  <c:v>39283</c:v>
                </c:pt>
                <c:pt idx="84">
                  <c:v>39286</c:v>
                </c:pt>
                <c:pt idx="85">
                  <c:v>39287</c:v>
                </c:pt>
                <c:pt idx="86">
                  <c:v>39288</c:v>
                </c:pt>
                <c:pt idx="87">
                  <c:v>39289</c:v>
                </c:pt>
                <c:pt idx="88">
                  <c:v>39294</c:v>
                </c:pt>
                <c:pt idx="89">
                  <c:v>39303</c:v>
                </c:pt>
                <c:pt idx="90">
                  <c:v>39304</c:v>
                </c:pt>
                <c:pt idx="91">
                  <c:v>39307</c:v>
                </c:pt>
                <c:pt idx="92">
                  <c:v>39308</c:v>
                </c:pt>
                <c:pt idx="93">
                  <c:v>39311</c:v>
                </c:pt>
                <c:pt idx="94">
                  <c:v>39314</c:v>
                </c:pt>
                <c:pt idx="95">
                  <c:v>39315</c:v>
                </c:pt>
                <c:pt idx="96">
                  <c:v>39316</c:v>
                </c:pt>
                <c:pt idx="97">
                  <c:v>39317</c:v>
                </c:pt>
                <c:pt idx="98">
                  <c:v>39318</c:v>
                </c:pt>
                <c:pt idx="99">
                  <c:v>39321</c:v>
                </c:pt>
                <c:pt idx="100">
                  <c:v>39322</c:v>
                </c:pt>
                <c:pt idx="101">
                  <c:v>39323</c:v>
                </c:pt>
                <c:pt idx="102">
                  <c:v>39324</c:v>
                </c:pt>
                <c:pt idx="103">
                  <c:v>39325</c:v>
                </c:pt>
                <c:pt idx="104">
                  <c:v>39329</c:v>
                </c:pt>
                <c:pt idx="105">
                  <c:v>39330</c:v>
                </c:pt>
                <c:pt idx="106">
                  <c:v>39331</c:v>
                </c:pt>
                <c:pt idx="107">
                  <c:v>39343</c:v>
                </c:pt>
                <c:pt idx="108">
                  <c:v>39344</c:v>
                </c:pt>
                <c:pt idx="109">
                  <c:v>39345</c:v>
                </c:pt>
                <c:pt idx="110">
                  <c:v>39346</c:v>
                </c:pt>
                <c:pt idx="111">
                  <c:v>39349</c:v>
                </c:pt>
                <c:pt idx="112">
                  <c:v>39350</c:v>
                </c:pt>
                <c:pt idx="113">
                  <c:v>39353</c:v>
                </c:pt>
                <c:pt idx="114">
                  <c:v>39356</c:v>
                </c:pt>
                <c:pt idx="115">
                  <c:v>39358</c:v>
                </c:pt>
                <c:pt idx="116">
                  <c:v>39360</c:v>
                </c:pt>
                <c:pt idx="117">
                  <c:v>39364</c:v>
                </c:pt>
                <c:pt idx="118">
                  <c:v>39365</c:v>
                </c:pt>
                <c:pt idx="119">
                  <c:v>39366</c:v>
                </c:pt>
                <c:pt idx="120">
                  <c:v>39370</c:v>
                </c:pt>
                <c:pt idx="121">
                  <c:v>39371</c:v>
                </c:pt>
                <c:pt idx="122">
                  <c:v>39372</c:v>
                </c:pt>
                <c:pt idx="123">
                  <c:v>39373</c:v>
                </c:pt>
                <c:pt idx="124">
                  <c:v>39374</c:v>
                </c:pt>
                <c:pt idx="125">
                  <c:v>39378</c:v>
                </c:pt>
                <c:pt idx="126">
                  <c:v>39379</c:v>
                </c:pt>
                <c:pt idx="127">
                  <c:v>39380</c:v>
                </c:pt>
                <c:pt idx="128">
                  <c:v>39381</c:v>
                </c:pt>
                <c:pt idx="129">
                  <c:v>39384</c:v>
                </c:pt>
                <c:pt idx="130">
                  <c:v>39385</c:v>
                </c:pt>
                <c:pt idx="131">
                  <c:v>39386</c:v>
                </c:pt>
                <c:pt idx="132">
                  <c:v>39387</c:v>
                </c:pt>
                <c:pt idx="133">
                  <c:v>39388</c:v>
                </c:pt>
                <c:pt idx="134">
                  <c:v>39391</c:v>
                </c:pt>
                <c:pt idx="135">
                  <c:v>39392</c:v>
                </c:pt>
                <c:pt idx="136">
                  <c:v>39393</c:v>
                </c:pt>
                <c:pt idx="137">
                  <c:v>39395</c:v>
                </c:pt>
                <c:pt idx="138">
                  <c:v>39399</c:v>
                </c:pt>
                <c:pt idx="139">
                  <c:v>39400</c:v>
                </c:pt>
                <c:pt idx="140">
                  <c:v>39405</c:v>
                </c:pt>
                <c:pt idx="141">
                  <c:v>39406</c:v>
                </c:pt>
                <c:pt idx="142">
                  <c:v>39407</c:v>
                </c:pt>
                <c:pt idx="143">
                  <c:v>39409</c:v>
                </c:pt>
                <c:pt idx="144">
                  <c:v>39412</c:v>
                </c:pt>
                <c:pt idx="145">
                  <c:v>39413</c:v>
                </c:pt>
                <c:pt idx="146">
                  <c:v>39414</c:v>
                </c:pt>
                <c:pt idx="147">
                  <c:v>39415</c:v>
                </c:pt>
                <c:pt idx="148">
                  <c:v>39416</c:v>
                </c:pt>
                <c:pt idx="149">
                  <c:v>39419</c:v>
                </c:pt>
                <c:pt idx="150">
                  <c:v>39420</c:v>
                </c:pt>
                <c:pt idx="151">
                  <c:v>39421</c:v>
                </c:pt>
                <c:pt idx="152">
                  <c:v>39422</c:v>
                </c:pt>
                <c:pt idx="153">
                  <c:v>39423</c:v>
                </c:pt>
                <c:pt idx="154">
                  <c:v>39426</c:v>
                </c:pt>
                <c:pt idx="155">
                  <c:v>39427</c:v>
                </c:pt>
                <c:pt idx="156">
                  <c:v>39428</c:v>
                </c:pt>
                <c:pt idx="157">
                  <c:v>39429</c:v>
                </c:pt>
                <c:pt idx="158">
                  <c:v>39430</c:v>
                </c:pt>
                <c:pt idx="159">
                  <c:v>39433</c:v>
                </c:pt>
                <c:pt idx="160">
                  <c:v>39434</c:v>
                </c:pt>
                <c:pt idx="161">
                  <c:v>39435</c:v>
                </c:pt>
                <c:pt idx="162">
                  <c:v>39436</c:v>
                </c:pt>
                <c:pt idx="163">
                  <c:v>39437</c:v>
                </c:pt>
                <c:pt idx="164">
                  <c:v>39449</c:v>
                </c:pt>
                <c:pt idx="165">
                  <c:v>39450</c:v>
                </c:pt>
                <c:pt idx="166">
                  <c:v>39454</c:v>
                </c:pt>
                <c:pt idx="167">
                  <c:v>39455</c:v>
                </c:pt>
                <c:pt idx="168">
                  <c:v>39456</c:v>
                </c:pt>
                <c:pt idx="169">
                  <c:v>39457</c:v>
                </c:pt>
                <c:pt idx="170">
                  <c:v>39458</c:v>
                </c:pt>
                <c:pt idx="171">
                  <c:v>39461</c:v>
                </c:pt>
                <c:pt idx="172">
                  <c:v>39462</c:v>
                </c:pt>
                <c:pt idx="173">
                  <c:v>39463</c:v>
                </c:pt>
                <c:pt idx="174">
                  <c:v>39464</c:v>
                </c:pt>
                <c:pt idx="175">
                  <c:v>39469</c:v>
                </c:pt>
                <c:pt idx="176">
                  <c:v>39470</c:v>
                </c:pt>
                <c:pt idx="177">
                  <c:v>39472</c:v>
                </c:pt>
                <c:pt idx="178">
                  <c:v>39476</c:v>
                </c:pt>
                <c:pt idx="179">
                  <c:v>39477</c:v>
                </c:pt>
                <c:pt idx="180">
                  <c:v>39478</c:v>
                </c:pt>
                <c:pt idx="181">
                  <c:v>39479</c:v>
                </c:pt>
                <c:pt idx="182">
                  <c:v>39486</c:v>
                </c:pt>
                <c:pt idx="183">
                  <c:v>39490</c:v>
                </c:pt>
                <c:pt idx="184">
                  <c:v>39492</c:v>
                </c:pt>
                <c:pt idx="185">
                  <c:v>39499</c:v>
                </c:pt>
                <c:pt idx="186">
                  <c:v>39503</c:v>
                </c:pt>
                <c:pt idx="187">
                  <c:v>39504</c:v>
                </c:pt>
                <c:pt idx="188">
                  <c:v>39505</c:v>
                </c:pt>
                <c:pt idx="189">
                  <c:v>39507</c:v>
                </c:pt>
                <c:pt idx="190">
                  <c:v>39510</c:v>
                </c:pt>
                <c:pt idx="191">
                  <c:v>39512</c:v>
                </c:pt>
                <c:pt idx="192">
                  <c:v>39517</c:v>
                </c:pt>
                <c:pt idx="193">
                  <c:v>39518</c:v>
                </c:pt>
                <c:pt idx="194">
                  <c:v>39519</c:v>
                </c:pt>
                <c:pt idx="195">
                  <c:v>39521</c:v>
                </c:pt>
                <c:pt idx="196">
                  <c:v>39524</c:v>
                </c:pt>
                <c:pt idx="197">
                  <c:v>39525</c:v>
                </c:pt>
                <c:pt idx="198">
                  <c:v>39526</c:v>
                </c:pt>
                <c:pt idx="199">
                  <c:v>39527</c:v>
                </c:pt>
                <c:pt idx="200">
                  <c:v>39531</c:v>
                </c:pt>
                <c:pt idx="201">
                  <c:v>39532</c:v>
                </c:pt>
                <c:pt idx="202">
                  <c:v>39533</c:v>
                </c:pt>
                <c:pt idx="203">
                  <c:v>39534</c:v>
                </c:pt>
                <c:pt idx="204">
                  <c:v>39540</c:v>
                </c:pt>
                <c:pt idx="205">
                  <c:v>39545</c:v>
                </c:pt>
                <c:pt idx="206">
                  <c:v>39546</c:v>
                </c:pt>
                <c:pt idx="207">
                  <c:v>39547</c:v>
                </c:pt>
                <c:pt idx="208">
                  <c:v>39548</c:v>
                </c:pt>
                <c:pt idx="209">
                  <c:v>39554</c:v>
                </c:pt>
                <c:pt idx="210">
                  <c:v>39559</c:v>
                </c:pt>
                <c:pt idx="211">
                  <c:v>39560</c:v>
                </c:pt>
                <c:pt idx="212">
                  <c:v>39561</c:v>
                </c:pt>
                <c:pt idx="213">
                  <c:v>39563</c:v>
                </c:pt>
                <c:pt idx="214">
                  <c:v>39616</c:v>
                </c:pt>
                <c:pt idx="215">
                  <c:v>39632</c:v>
                </c:pt>
                <c:pt idx="216">
                  <c:v>39638</c:v>
                </c:pt>
                <c:pt idx="217">
                  <c:v>39643</c:v>
                </c:pt>
                <c:pt idx="218">
                  <c:v>39687</c:v>
                </c:pt>
                <c:pt idx="219">
                  <c:v>39689</c:v>
                </c:pt>
                <c:pt idx="220">
                  <c:v>39696</c:v>
                </c:pt>
                <c:pt idx="221">
                  <c:v>39699</c:v>
                </c:pt>
                <c:pt idx="222">
                  <c:v>39700</c:v>
                </c:pt>
                <c:pt idx="223">
                  <c:v>39701</c:v>
                </c:pt>
                <c:pt idx="224">
                  <c:v>39702</c:v>
                </c:pt>
                <c:pt idx="225">
                  <c:v>39703</c:v>
                </c:pt>
                <c:pt idx="226">
                  <c:v>39706</c:v>
                </c:pt>
                <c:pt idx="227">
                  <c:v>39707</c:v>
                </c:pt>
                <c:pt idx="228">
                  <c:v>39708</c:v>
                </c:pt>
                <c:pt idx="229">
                  <c:v>39713</c:v>
                </c:pt>
                <c:pt idx="230">
                  <c:v>39714</c:v>
                </c:pt>
                <c:pt idx="231">
                  <c:v>39716</c:v>
                </c:pt>
                <c:pt idx="232">
                  <c:v>39717</c:v>
                </c:pt>
                <c:pt idx="233">
                  <c:v>39721</c:v>
                </c:pt>
                <c:pt idx="234">
                  <c:v>39722</c:v>
                </c:pt>
                <c:pt idx="235">
                  <c:v>39723</c:v>
                </c:pt>
                <c:pt idx="236">
                  <c:v>39724</c:v>
                </c:pt>
                <c:pt idx="237">
                  <c:v>39727</c:v>
                </c:pt>
                <c:pt idx="238">
                  <c:v>39728</c:v>
                </c:pt>
                <c:pt idx="239">
                  <c:v>39729</c:v>
                </c:pt>
                <c:pt idx="240">
                  <c:v>39730</c:v>
                </c:pt>
                <c:pt idx="241">
                  <c:v>39731</c:v>
                </c:pt>
                <c:pt idx="242">
                  <c:v>39735</c:v>
                </c:pt>
                <c:pt idx="243">
                  <c:v>39736</c:v>
                </c:pt>
                <c:pt idx="244">
                  <c:v>39737</c:v>
                </c:pt>
                <c:pt idx="245">
                  <c:v>39738</c:v>
                </c:pt>
                <c:pt idx="246">
                  <c:v>39742</c:v>
                </c:pt>
                <c:pt idx="247">
                  <c:v>39743</c:v>
                </c:pt>
                <c:pt idx="248">
                  <c:v>39744</c:v>
                </c:pt>
                <c:pt idx="249">
                  <c:v>39745</c:v>
                </c:pt>
                <c:pt idx="250">
                  <c:v>39748</c:v>
                </c:pt>
                <c:pt idx="251">
                  <c:v>39749</c:v>
                </c:pt>
                <c:pt idx="252">
                  <c:v>39750</c:v>
                </c:pt>
                <c:pt idx="253">
                  <c:v>39751</c:v>
                </c:pt>
                <c:pt idx="254">
                  <c:v>39752</c:v>
                </c:pt>
                <c:pt idx="255">
                  <c:v>39755</c:v>
                </c:pt>
                <c:pt idx="256">
                  <c:v>39756</c:v>
                </c:pt>
                <c:pt idx="257">
                  <c:v>39757</c:v>
                </c:pt>
                <c:pt idx="258">
                  <c:v>39758</c:v>
                </c:pt>
                <c:pt idx="259">
                  <c:v>39759</c:v>
                </c:pt>
                <c:pt idx="260">
                  <c:v>39762</c:v>
                </c:pt>
                <c:pt idx="261">
                  <c:v>39764</c:v>
                </c:pt>
                <c:pt idx="262">
                  <c:v>39765</c:v>
                </c:pt>
                <c:pt idx="263">
                  <c:v>39766</c:v>
                </c:pt>
                <c:pt idx="264">
                  <c:v>39769</c:v>
                </c:pt>
                <c:pt idx="265">
                  <c:v>39770</c:v>
                </c:pt>
                <c:pt idx="266">
                  <c:v>39771</c:v>
                </c:pt>
                <c:pt idx="267">
                  <c:v>39772</c:v>
                </c:pt>
                <c:pt idx="268">
                  <c:v>39773</c:v>
                </c:pt>
                <c:pt idx="269">
                  <c:v>39776</c:v>
                </c:pt>
                <c:pt idx="270">
                  <c:v>39777</c:v>
                </c:pt>
                <c:pt idx="271">
                  <c:v>39778</c:v>
                </c:pt>
                <c:pt idx="272">
                  <c:v>39783</c:v>
                </c:pt>
                <c:pt idx="273">
                  <c:v>39784</c:v>
                </c:pt>
                <c:pt idx="274">
                  <c:v>39785</c:v>
                </c:pt>
                <c:pt idx="275">
                  <c:v>39786</c:v>
                </c:pt>
                <c:pt idx="276">
                  <c:v>39787</c:v>
                </c:pt>
                <c:pt idx="277">
                  <c:v>39790</c:v>
                </c:pt>
                <c:pt idx="278">
                  <c:v>39791</c:v>
                </c:pt>
                <c:pt idx="279">
                  <c:v>39792</c:v>
                </c:pt>
                <c:pt idx="280">
                  <c:v>39793</c:v>
                </c:pt>
                <c:pt idx="281">
                  <c:v>39794</c:v>
                </c:pt>
                <c:pt idx="282">
                  <c:v>39798</c:v>
                </c:pt>
                <c:pt idx="283">
                  <c:v>39799</c:v>
                </c:pt>
                <c:pt idx="284">
                  <c:v>39800</c:v>
                </c:pt>
                <c:pt idx="285">
                  <c:v>39822</c:v>
                </c:pt>
                <c:pt idx="286">
                  <c:v>39825</c:v>
                </c:pt>
                <c:pt idx="287">
                  <c:v>39826</c:v>
                </c:pt>
                <c:pt idx="288">
                  <c:v>39827</c:v>
                </c:pt>
                <c:pt idx="289">
                  <c:v>39828</c:v>
                </c:pt>
                <c:pt idx="290">
                  <c:v>39829</c:v>
                </c:pt>
                <c:pt idx="291">
                  <c:v>39833</c:v>
                </c:pt>
                <c:pt idx="292">
                  <c:v>39834</c:v>
                </c:pt>
                <c:pt idx="293">
                  <c:v>39835</c:v>
                </c:pt>
                <c:pt idx="294">
                  <c:v>39836</c:v>
                </c:pt>
                <c:pt idx="295">
                  <c:v>39839</c:v>
                </c:pt>
                <c:pt idx="296">
                  <c:v>39840</c:v>
                </c:pt>
                <c:pt idx="297">
                  <c:v>39841</c:v>
                </c:pt>
                <c:pt idx="298">
                  <c:v>39842</c:v>
                </c:pt>
                <c:pt idx="299">
                  <c:v>39843</c:v>
                </c:pt>
                <c:pt idx="300">
                  <c:v>39847</c:v>
                </c:pt>
                <c:pt idx="301">
                  <c:v>39848</c:v>
                </c:pt>
                <c:pt idx="302">
                  <c:v>39850</c:v>
                </c:pt>
                <c:pt idx="303">
                  <c:v>39853</c:v>
                </c:pt>
                <c:pt idx="304">
                  <c:v>39854</c:v>
                </c:pt>
                <c:pt idx="305">
                  <c:v>39855</c:v>
                </c:pt>
                <c:pt idx="306">
                  <c:v>39856</c:v>
                </c:pt>
                <c:pt idx="307">
                  <c:v>39861</c:v>
                </c:pt>
                <c:pt idx="308">
                  <c:v>39868</c:v>
                </c:pt>
                <c:pt idx="309">
                  <c:v>39871</c:v>
                </c:pt>
                <c:pt idx="310">
                  <c:v>39874</c:v>
                </c:pt>
                <c:pt idx="311">
                  <c:v>39881</c:v>
                </c:pt>
                <c:pt idx="312">
                  <c:v>39882</c:v>
                </c:pt>
                <c:pt idx="313">
                  <c:v>39884</c:v>
                </c:pt>
                <c:pt idx="314">
                  <c:v>39891</c:v>
                </c:pt>
                <c:pt idx="315">
                  <c:v>39892</c:v>
                </c:pt>
                <c:pt idx="316">
                  <c:v>39899</c:v>
                </c:pt>
                <c:pt idx="317">
                  <c:v>39902</c:v>
                </c:pt>
                <c:pt idx="318">
                  <c:v>39903</c:v>
                </c:pt>
                <c:pt idx="319">
                  <c:v>39904</c:v>
                </c:pt>
                <c:pt idx="320">
                  <c:v>39905</c:v>
                </c:pt>
                <c:pt idx="321">
                  <c:v>39910</c:v>
                </c:pt>
                <c:pt idx="322">
                  <c:v>39912</c:v>
                </c:pt>
                <c:pt idx="323">
                  <c:v>39939</c:v>
                </c:pt>
                <c:pt idx="324">
                  <c:v>39940</c:v>
                </c:pt>
                <c:pt idx="325">
                  <c:v>39945</c:v>
                </c:pt>
                <c:pt idx="326">
                  <c:v>39946</c:v>
                </c:pt>
                <c:pt idx="327">
                  <c:v>39947</c:v>
                </c:pt>
                <c:pt idx="328">
                  <c:v>39951</c:v>
                </c:pt>
                <c:pt idx="329">
                  <c:v>39955</c:v>
                </c:pt>
                <c:pt idx="330">
                  <c:v>39961</c:v>
                </c:pt>
                <c:pt idx="331">
                  <c:v>39962</c:v>
                </c:pt>
                <c:pt idx="332">
                  <c:v>39968</c:v>
                </c:pt>
                <c:pt idx="333">
                  <c:v>39979</c:v>
                </c:pt>
                <c:pt idx="334">
                  <c:v>39989</c:v>
                </c:pt>
                <c:pt idx="335">
                  <c:v>39993</c:v>
                </c:pt>
                <c:pt idx="336">
                  <c:v>40001</c:v>
                </c:pt>
                <c:pt idx="337">
                  <c:v>40011</c:v>
                </c:pt>
                <c:pt idx="338">
                  <c:v>40014</c:v>
                </c:pt>
                <c:pt idx="339">
                  <c:v>40021</c:v>
                </c:pt>
                <c:pt idx="340">
                  <c:v>40028</c:v>
                </c:pt>
                <c:pt idx="341">
                  <c:v>40049</c:v>
                </c:pt>
                <c:pt idx="342">
                  <c:v>40050</c:v>
                </c:pt>
                <c:pt idx="343">
                  <c:v>40051</c:v>
                </c:pt>
                <c:pt idx="344">
                  <c:v>40065</c:v>
                </c:pt>
                <c:pt idx="345">
                  <c:v>40074</c:v>
                </c:pt>
                <c:pt idx="346">
                  <c:v>40080</c:v>
                </c:pt>
                <c:pt idx="347">
                  <c:v>40091</c:v>
                </c:pt>
                <c:pt idx="348">
                  <c:v>40092</c:v>
                </c:pt>
                <c:pt idx="349">
                  <c:v>40116</c:v>
                </c:pt>
                <c:pt idx="350">
                  <c:v>40119</c:v>
                </c:pt>
                <c:pt idx="351">
                  <c:v>40120</c:v>
                </c:pt>
                <c:pt idx="352">
                  <c:v>40121</c:v>
                </c:pt>
                <c:pt idx="353">
                  <c:v>40135</c:v>
                </c:pt>
                <c:pt idx="354">
                  <c:v>40136</c:v>
                </c:pt>
                <c:pt idx="355">
                  <c:v>40137</c:v>
                </c:pt>
                <c:pt idx="356">
                  <c:v>40140</c:v>
                </c:pt>
                <c:pt idx="357">
                  <c:v>40141</c:v>
                </c:pt>
                <c:pt idx="358">
                  <c:v>40142</c:v>
                </c:pt>
                <c:pt idx="359">
                  <c:v>40144</c:v>
                </c:pt>
                <c:pt idx="360">
                  <c:v>40147</c:v>
                </c:pt>
                <c:pt idx="361">
                  <c:v>40148</c:v>
                </c:pt>
                <c:pt idx="362">
                  <c:v>40149</c:v>
                </c:pt>
                <c:pt idx="363">
                  <c:v>40150</c:v>
                </c:pt>
                <c:pt idx="364">
                  <c:v>40151</c:v>
                </c:pt>
                <c:pt idx="365">
                  <c:v>40154</c:v>
                </c:pt>
                <c:pt idx="366">
                  <c:v>40155</c:v>
                </c:pt>
                <c:pt idx="367">
                  <c:v>40156</c:v>
                </c:pt>
                <c:pt idx="368">
                  <c:v>40157</c:v>
                </c:pt>
                <c:pt idx="369">
                  <c:v>40158</c:v>
                </c:pt>
                <c:pt idx="370">
                  <c:v>40161</c:v>
                </c:pt>
                <c:pt idx="371">
                  <c:v>40162</c:v>
                </c:pt>
                <c:pt idx="372">
                  <c:v>40163</c:v>
                </c:pt>
                <c:pt idx="373">
                  <c:v>40164</c:v>
                </c:pt>
                <c:pt idx="374">
                  <c:v>40165</c:v>
                </c:pt>
                <c:pt idx="375">
                  <c:v>40168</c:v>
                </c:pt>
                <c:pt idx="376">
                  <c:v>40171</c:v>
                </c:pt>
                <c:pt idx="377">
                  <c:v>40175</c:v>
                </c:pt>
                <c:pt idx="378">
                  <c:v>40176</c:v>
                </c:pt>
                <c:pt idx="379">
                  <c:v>40177</c:v>
                </c:pt>
                <c:pt idx="380">
                  <c:v>40185</c:v>
                </c:pt>
                <c:pt idx="381">
                  <c:v>40186</c:v>
                </c:pt>
                <c:pt idx="382">
                  <c:v>40192</c:v>
                </c:pt>
                <c:pt idx="383">
                  <c:v>40200</c:v>
                </c:pt>
                <c:pt idx="384">
                  <c:v>40207</c:v>
                </c:pt>
                <c:pt idx="385">
                  <c:v>40213</c:v>
                </c:pt>
                <c:pt idx="386">
                  <c:v>40241</c:v>
                </c:pt>
                <c:pt idx="387">
                  <c:v>40249</c:v>
                </c:pt>
                <c:pt idx="388">
                  <c:v>40260</c:v>
                </c:pt>
                <c:pt idx="389">
                  <c:v>40262</c:v>
                </c:pt>
                <c:pt idx="390">
                  <c:v>40267</c:v>
                </c:pt>
                <c:pt idx="391">
                  <c:v>40268</c:v>
                </c:pt>
                <c:pt idx="392">
                  <c:v>40269</c:v>
                </c:pt>
                <c:pt idx="393">
                  <c:v>40291</c:v>
                </c:pt>
                <c:pt idx="394">
                  <c:v>40298</c:v>
                </c:pt>
                <c:pt idx="395">
                  <c:v>40302</c:v>
                </c:pt>
                <c:pt idx="396">
                  <c:v>40303</c:v>
                </c:pt>
                <c:pt idx="397">
                  <c:v>40304</c:v>
                </c:pt>
                <c:pt idx="398">
                  <c:v>40305</c:v>
                </c:pt>
                <c:pt idx="399">
                  <c:v>40308</c:v>
                </c:pt>
                <c:pt idx="400">
                  <c:v>40309</c:v>
                </c:pt>
                <c:pt idx="401">
                  <c:v>40312</c:v>
                </c:pt>
                <c:pt idx="402">
                  <c:v>40317</c:v>
                </c:pt>
                <c:pt idx="403">
                  <c:v>40318</c:v>
                </c:pt>
                <c:pt idx="404">
                  <c:v>40319</c:v>
                </c:pt>
                <c:pt idx="405">
                  <c:v>40331</c:v>
                </c:pt>
                <c:pt idx="406">
                  <c:v>40332</c:v>
                </c:pt>
                <c:pt idx="407">
                  <c:v>40333</c:v>
                </c:pt>
                <c:pt idx="408">
                  <c:v>40346</c:v>
                </c:pt>
                <c:pt idx="409">
                  <c:v>40347</c:v>
                </c:pt>
                <c:pt idx="410">
                  <c:v>40354</c:v>
                </c:pt>
                <c:pt idx="411">
                  <c:v>40360</c:v>
                </c:pt>
                <c:pt idx="412">
                  <c:v>40382</c:v>
                </c:pt>
                <c:pt idx="413">
                  <c:v>40394</c:v>
                </c:pt>
                <c:pt idx="414">
                  <c:v>40395</c:v>
                </c:pt>
                <c:pt idx="415">
                  <c:v>40396</c:v>
                </c:pt>
                <c:pt idx="416">
                  <c:v>40399</c:v>
                </c:pt>
                <c:pt idx="417">
                  <c:v>40401</c:v>
                </c:pt>
                <c:pt idx="418">
                  <c:v>40417</c:v>
                </c:pt>
                <c:pt idx="419">
                  <c:v>40420</c:v>
                </c:pt>
                <c:pt idx="420">
                  <c:v>40421</c:v>
                </c:pt>
                <c:pt idx="421">
                  <c:v>40422</c:v>
                </c:pt>
                <c:pt idx="422">
                  <c:v>40423</c:v>
                </c:pt>
                <c:pt idx="423">
                  <c:v>40436</c:v>
                </c:pt>
                <c:pt idx="424">
                  <c:v>40437</c:v>
                </c:pt>
                <c:pt idx="425">
                  <c:v>40445</c:v>
                </c:pt>
                <c:pt idx="426">
                  <c:v>40451</c:v>
                </c:pt>
                <c:pt idx="427">
                  <c:v>40452</c:v>
                </c:pt>
                <c:pt idx="428">
                  <c:v>40455</c:v>
                </c:pt>
                <c:pt idx="429">
                  <c:v>40459</c:v>
                </c:pt>
                <c:pt idx="430">
                  <c:v>40464</c:v>
                </c:pt>
                <c:pt idx="431">
                  <c:v>40469</c:v>
                </c:pt>
                <c:pt idx="432">
                  <c:v>40471</c:v>
                </c:pt>
                <c:pt idx="433">
                  <c:v>40473</c:v>
                </c:pt>
                <c:pt idx="434">
                  <c:v>40476</c:v>
                </c:pt>
                <c:pt idx="435">
                  <c:v>40477</c:v>
                </c:pt>
                <c:pt idx="436">
                  <c:v>40478</c:v>
                </c:pt>
                <c:pt idx="437">
                  <c:v>40479</c:v>
                </c:pt>
                <c:pt idx="438">
                  <c:v>40480</c:v>
                </c:pt>
                <c:pt idx="439">
                  <c:v>40483</c:v>
                </c:pt>
                <c:pt idx="440">
                  <c:v>40484</c:v>
                </c:pt>
                <c:pt idx="441">
                  <c:v>40485</c:v>
                </c:pt>
                <c:pt idx="442">
                  <c:v>40486</c:v>
                </c:pt>
                <c:pt idx="443">
                  <c:v>40490</c:v>
                </c:pt>
                <c:pt idx="444">
                  <c:v>40491</c:v>
                </c:pt>
                <c:pt idx="445">
                  <c:v>40492</c:v>
                </c:pt>
                <c:pt idx="446">
                  <c:v>40494</c:v>
                </c:pt>
                <c:pt idx="447">
                  <c:v>40497</c:v>
                </c:pt>
                <c:pt idx="448">
                  <c:v>40499</c:v>
                </c:pt>
                <c:pt idx="449">
                  <c:v>40501</c:v>
                </c:pt>
                <c:pt idx="450">
                  <c:v>40504</c:v>
                </c:pt>
                <c:pt idx="451">
                  <c:v>40508</c:v>
                </c:pt>
                <c:pt idx="452">
                  <c:v>40511</c:v>
                </c:pt>
                <c:pt idx="453">
                  <c:v>40512</c:v>
                </c:pt>
                <c:pt idx="454">
                  <c:v>40513</c:v>
                </c:pt>
                <c:pt idx="455">
                  <c:v>40514</c:v>
                </c:pt>
                <c:pt idx="456">
                  <c:v>40515</c:v>
                </c:pt>
                <c:pt idx="457">
                  <c:v>40518</c:v>
                </c:pt>
                <c:pt idx="458">
                  <c:v>40519</c:v>
                </c:pt>
                <c:pt idx="459">
                  <c:v>40520</c:v>
                </c:pt>
                <c:pt idx="460">
                  <c:v>40528</c:v>
                </c:pt>
                <c:pt idx="461">
                  <c:v>40529</c:v>
                </c:pt>
                <c:pt idx="462">
                  <c:v>40533</c:v>
                </c:pt>
                <c:pt idx="463">
                  <c:v>40535</c:v>
                </c:pt>
                <c:pt idx="464">
                  <c:v>40539</c:v>
                </c:pt>
                <c:pt idx="465">
                  <c:v>40540</c:v>
                </c:pt>
                <c:pt idx="466">
                  <c:v>40541</c:v>
                </c:pt>
                <c:pt idx="467">
                  <c:v>40549</c:v>
                </c:pt>
                <c:pt idx="468">
                  <c:v>40555</c:v>
                </c:pt>
                <c:pt idx="469">
                  <c:v>40556</c:v>
                </c:pt>
                <c:pt idx="470">
                  <c:v>40557</c:v>
                </c:pt>
                <c:pt idx="471">
                  <c:v>40562</c:v>
                </c:pt>
                <c:pt idx="472">
                  <c:v>40564</c:v>
                </c:pt>
                <c:pt idx="473">
                  <c:v>40571</c:v>
                </c:pt>
                <c:pt idx="474">
                  <c:v>40575</c:v>
                </c:pt>
                <c:pt idx="475">
                  <c:v>40590</c:v>
                </c:pt>
                <c:pt idx="476">
                  <c:v>40591</c:v>
                </c:pt>
                <c:pt idx="477">
                  <c:v>40605</c:v>
                </c:pt>
                <c:pt idx="478">
                  <c:v>40611</c:v>
                </c:pt>
                <c:pt idx="479">
                  <c:v>40613</c:v>
                </c:pt>
                <c:pt idx="480">
                  <c:v>40616</c:v>
                </c:pt>
                <c:pt idx="481">
                  <c:v>40617</c:v>
                </c:pt>
                <c:pt idx="482">
                  <c:v>40618</c:v>
                </c:pt>
                <c:pt idx="483">
                  <c:v>40619</c:v>
                </c:pt>
                <c:pt idx="484">
                  <c:v>40620</c:v>
                </c:pt>
                <c:pt idx="485">
                  <c:v>40627</c:v>
                </c:pt>
                <c:pt idx="486">
                  <c:v>40630</c:v>
                </c:pt>
                <c:pt idx="487">
                  <c:v>40631</c:v>
                </c:pt>
                <c:pt idx="488">
                  <c:v>40632</c:v>
                </c:pt>
                <c:pt idx="489">
                  <c:v>40633</c:v>
                </c:pt>
                <c:pt idx="490">
                  <c:v>40634</c:v>
                </c:pt>
                <c:pt idx="491">
                  <c:v>40638</c:v>
                </c:pt>
                <c:pt idx="492">
                  <c:v>40639</c:v>
                </c:pt>
                <c:pt idx="493">
                  <c:v>40640</c:v>
                </c:pt>
                <c:pt idx="494">
                  <c:v>40641</c:v>
                </c:pt>
                <c:pt idx="495">
                  <c:v>40646</c:v>
                </c:pt>
                <c:pt idx="496">
                  <c:v>40647</c:v>
                </c:pt>
                <c:pt idx="497">
                  <c:v>40653</c:v>
                </c:pt>
                <c:pt idx="498">
                  <c:v>40654</c:v>
                </c:pt>
                <c:pt idx="499">
                  <c:v>40665</c:v>
                </c:pt>
                <c:pt idx="500">
                  <c:v>40666</c:v>
                </c:pt>
                <c:pt idx="501">
                  <c:v>40667</c:v>
                </c:pt>
                <c:pt idx="502">
                  <c:v>40668</c:v>
                </c:pt>
                <c:pt idx="503">
                  <c:v>40669</c:v>
                </c:pt>
                <c:pt idx="504">
                  <c:v>40683</c:v>
                </c:pt>
                <c:pt idx="505">
                  <c:v>40688</c:v>
                </c:pt>
                <c:pt idx="506">
                  <c:v>40696</c:v>
                </c:pt>
                <c:pt idx="507">
                  <c:v>40710</c:v>
                </c:pt>
                <c:pt idx="508">
                  <c:v>40731</c:v>
                </c:pt>
                <c:pt idx="509">
                  <c:v>40736</c:v>
                </c:pt>
                <c:pt idx="510">
                  <c:v>40737</c:v>
                </c:pt>
                <c:pt idx="511">
                  <c:v>40743</c:v>
                </c:pt>
                <c:pt idx="512">
                  <c:v>40746</c:v>
                </c:pt>
                <c:pt idx="513">
                  <c:v>40750</c:v>
                </c:pt>
                <c:pt idx="514">
                  <c:v>40751</c:v>
                </c:pt>
                <c:pt idx="515">
                  <c:v>40752</c:v>
                </c:pt>
                <c:pt idx="516">
                  <c:v>40753</c:v>
                </c:pt>
                <c:pt idx="517">
                  <c:v>40756</c:v>
                </c:pt>
                <c:pt idx="518">
                  <c:v>40757</c:v>
                </c:pt>
                <c:pt idx="519">
                  <c:v>40758</c:v>
                </c:pt>
                <c:pt idx="520">
                  <c:v>40759</c:v>
                </c:pt>
                <c:pt idx="521">
                  <c:v>40760</c:v>
                </c:pt>
                <c:pt idx="522">
                  <c:v>40763</c:v>
                </c:pt>
                <c:pt idx="523">
                  <c:v>40764</c:v>
                </c:pt>
                <c:pt idx="524">
                  <c:v>40765</c:v>
                </c:pt>
                <c:pt idx="525">
                  <c:v>40766</c:v>
                </c:pt>
                <c:pt idx="526">
                  <c:v>40774</c:v>
                </c:pt>
                <c:pt idx="527">
                  <c:v>40777</c:v>
                </c:pt>
                <c:pt idx="528">
                  <c:v>40780</c:v>
                </c:pt>
                <c:pt idx="529">
                  <c:v>40781</c:v>
                </c:pt>
                <c:pt idx="530">
                  <c:v>40792</c:v>
                </c:pt>
                <c:pt idx="531">
                  <c:v>40795</c:v>
                </c:pt>
                <c:pt idx="532">
                  <c:v>40798</c:v>
                </c:pt>
                <c:pt idx="533">
                  <c:v>40807</c:v>
                </c:pt>
                <c:pt idx="534">
                  <c:v>40808</c:v>
                </c:pt>
                <c:pt idx="535">
                  <c:v>40809</c:v>
                </c:pt>
                <c:pt idx="536">
                  <c:v>40816</c:v>
                </c:pt>
                <c:pt idx="537">
                  <c:v>40827</c:v>
                </c:pt>
                <c:pt idx="538">
                  <c:v>40828</c:v>
                </c:pt>
                <c:pt idx="539">
                  <c:v>40830</c:v>
                </c:pt>
                <c:pt idx="540">
                  <c:v>40837</c:v>
                </c:pt>
                <c:pt idx="541">
                  <c:v>40840</c:v>
                </c:pt>
                <c:pt idx="542">
                  <c:v>40841</c:v>
                </c:pt>
                <c:pt idx="543">
                  <c:v>40842</c:v>
                </c:pt>
                <c:pt idx="544">
                  <c:v>40843</c:v>
                </c:pt>
                <c:pt idx="545">
                  <c:v>40844</c:v>
                </c:pt>
                <c:pt idx="546">
                  <c:v>40847</c:v>
                </c:pt>
                <c:pt idx="547">
                  <c:v>40848</c:v>
                </c:pt>
                <c:pt idx="548">
                  <c:v>40849</c:v>
                </c:pt>
                <c:pt idx="549">
                  <c:v>40854</c:v>
                </c:pt>
                <c:pt idx="550">
                  <c:v>40855</c:v>
                </c:pt>
                <c:pt idx="551">
                  <c:v>40863</c:v>
                </c:pt>
                <c:pt idx="552">
                  <c:v>40868</c:v>
                </c:pt>
                <c:pt idx="553">
                  <c:v>40869</c:v>
                </c:pt>
                <c:pt idx="554">
                  <c:v>40870</c:v>
                </c:pt>
                <c:pt idx="555">
                  <c:v>40872</c:v>
                </c:pt>
                <c:pt idx="556">
                  <c:v>40875</c:v>
                </c:pt>
                <c:pt idx="557">
                  <c:v>40876</c:v>
                </c:pt>
                <c:pt idx="558">
                  <c:v>40877</c:v>
                </c:pt>
                <c:pt idx="559">
                  <c:v>40878</c:v>
                </c:pt>
                <c:pt idx="560">
                  <c:v>40879</c:v>
                </c:pt>
                <c:pt idx="561">
                  <c:v>40885</c:v>
                </c:pt>
                <c:pt idx="562">
                  <c:v>40886</c:v>
                </c:pt>
                <c:pt idx="563">
                  <c:v>40893</c:v>
                </c:pt>
                <c:pt idx="564">
                  <c:v>40896</c:v>
                </c:pt>
                <c:pt idx="565">
                  <c:v>40899</c:v>
                </c:pt>
                <c:pt idx="566">
                  <c:v>40900</c:v>
                </c:pt>
                <c:pt idx="567">
                  <c:v>40904</c:v>
                </c:pt>
                <c:pt idx="568">
                  <c:v>40905</c:v>
                </c:pt>
                <c:pt idx="569">
                  <c:v>40906</c:v>
                </c:pt>
                <c:pt idx="570">
                  <c:v>40925</c:v>
                </c:pt>
                <c:pt idx="571">
                  <c:v>40932</c:v>
                </c:pt>
                <c:pt idx="572">
                  <c:v>40935</c:v>
                </c:pt>
                <c:pt idx="573">
                  <c:v>40939</c:v>
                </c:pt>
                <c:pt idx="574">
                  <c:v>40940</c:v>
                </c:pt>
                <c:pt idx="575">
                  <c:v>40942</c:v>
                </c:pt>
                <c:pt idx="576">
                  <c:v>40966</c:v>
                </c:pt>
                <c:pt idx="577">
                  <c:v>40967</c:v>
                </c:pt>
                <c:pt idx="578">
                  <c:v>40968</c:v>
                </c:pt>
                <c:pt idx="579">
                  <c:v>40969</c:v>
                </c:pt>
                <c:pt idx="580">
                  <c:v>40974</c:v>
                </c:pt>
                <c:pt idx="581">
                  <c:v>40975</c:v>
                </c:pt>
                <c:pt idx="582">
                  <c:v>40976</c:v>
                </c:pt>
                <c:pt idx="583">
                  <c:v>40977</c:v>
                </c:pt>
                <c:pt idx="584">
                  <c:v>40990</c:v>
                </c:pt>
                <c:pt idx="585">
                  <c:v>40991</c:v>
                </c:pt>
                <c:pt idx="586">
                  <c:v>40997</c:v>
                </c:pt>
                <c:pt idx="587">
                  <c:v>40998</c:v>
                </c:pt>
                <c:pt idx="588">
                  <c:v>41001</c:v>
                </c:pt>
                <c:pt idx="589">
                  <c:v>41002</c:v>
                </c:pt>
                <c:pt idx="590">
                  <c:v>41003</c:v>
                </c:pt>
                <c:pt idx="591">
                  <c:v>41004</c:v>
                </c:pt>
                <c:pt idx="592">
                  <c:v>41005</c:v>
                </c:pt>
                <c:pt idx="593">
                  <c:v>41012</c:v>
                </c:pt>
                <c:pt idx="594">
                  <c:v>41015</c:v>
                </c:pt>
                <c:pt idx="595">
                  <c:v>41016</c:v>
                </c:pt>
                <c:pt idx="596">
                  <c:v>41017</c:v>
                </c:pt>
                <c:pt idx="597">
                  <c:v>41018</c:v>
                </c:pt>
                <c:pt idx="598">
                  <c:v>41019</c:v>
                </c:pt>
                <c:pt idx="599">
                  <c:v>41022</c:v>
                </c:pt>
                <c:pt idx="600">
                  <c:v>41023</c:v>
                </c:pt>
                <c:pt idx="601">
                  <c:v>41024</c:v>
                </c:pt>
                <c:pt idx="602">
                  <c:v>41025</c:v>
                </c:pt>
                <c:pt idx="603">
                  <c:v>41050</c:v>
                </c:pt>
                <c:pt idx="604">
                  <c:v>41052</c:v>
                </c:pt>
                <c:pt idx="605">
                  <c:v>41065</c:v>
                </c:pt>
                <c:pt idx="606">
                  <c:v>41066</c:v>
                </c:pt>
                <c:pt idx="607">
                  <c:v>41067</c:v>
                </c:pt>
                <c:pt idx="608">
                  <c:v>41068</c:v>
                </c:pt>
                <c:pt idx="609">
                  <c:v>41071</c:v>
                </c:pt>
                <c:pt idx="610">
                  <c:v>41073</c:v>
                </c:pt>
                <c:pt idx="611">
                  <c:v>41074</c:v>
                </c:pt>
                <c:pt idx="612">
                  <c:v>41075</c:v>
                </c:pt>
                <c:pt idx="613">
                  <c:v>41088</c:v>
                </c:pt>
                <c:pt idx="614">
                  <c:v>41089</c:v>
                </c:pt>
                <c:pt idx="615">
                  <c:v>41095</c:v>
                </c:pt>
                <c:pt idx="616">
                  <c:v>41096</c:v>
                </c:pt>
                <c:pt idx="617">
                  <c:v>41116</c:v>
                </c:pt>
                <c:pt idx="618">
                  <c:v>41117</c:v>
                </c:pt>
                <c:pt idx="619">
                  <c:v>41120</c:v>
                </c:pt>
                <c:pt idx="620">
                  <c:v>41122</c:v>
                </c:pt>
                <c:pt idx="621">
                  <c:v>41123</c:v>
                </c:pt>
                <c:pt idx="622">
                  <c:v>41124</c:v>
                </c:pt>
                <c:pt idx="623">
                  <c:v>41129</c:v>
                </c:pt>
                <c:pt idx="624">
                  <c:v>41145</c:v>
                </c:pt>
                <c:pt idx="625">
                  <c:v>41152</c:v>
                </c:pt>
                <c:pt idx="626">
                  <c:v>41156</c:v>
                </c:pt>
                <c:pt idx="627">
                  <c:v>41158</c:v>
                </c:pt>
                <c:pt idx="628">
                  <c:v>41159</c:v>
                </c:pt>
                <c:pt idx="629">
                  <c:v>41163</c:v>
                </c:pt>
                <c:pt idx="630">
                  <c:v>41164</c:v>
                </c:pt>
                <c:pt idx="631">
                  <c:v>41165</c:v>
                </c:pt>
                <c:pt idx="632">
                  <c:v>41169</c:v>
                </c:pt>
                <c:pt idx="633">
                  <c:v>41170</c:v>
                </c:pt>
                <c:pt idx="634">
                  <c:v>41173</c:v>
                </c:pt>
                <c:pt idx="635">
                  <c:v>41177</c:v>
                </c:pt>
                <c:pt idx="636">
                  <c:v>41178</c:v>
                </c:pt>
                <c:pt idx="637">
                  <c:v>41180</c:v>
                </c:pt>
                <c:pt idx="638">
                  <c:v>41183</c:v>
                </c:pt>
                <c:pt idx="639">
                  <c:v>41184</c:v>
                </c:pt>
                <c:pt idx="640">
                  <c:v>41185</c:v>
                </c:pt>
                <c:pt idx="641">
                  <c:v>41186</c:v>
                </c:pt>
                <c:pt idx="642">
                  <c:v>41187</c:v>
                </c:pt>
                <c:pt idx="643">
                  <c:v>41191</c:v>
                </c:pt>
                <c:pt idx="644">
                  <c:v>41192</c:v>
                </c:pt>
                <c:pt idx="645">
                  <c:v>41197</c:v>
                </c:pt>
                <c:pt idx="646">
                  <c:v>41198</c:v>
                </c:pt>
                <c:pt idx="647">
                  <c:v>41199</c:v>
                </c:pt>
                <c:pt idx="648">
                  <c:v>41200</c:v>
                </c:pt>
                <c:pt idx="649">
                  <c:v>41201</c:v>
                </c:pt>
                <c:pt idx="650">
                  <c:v>41204</c:v>
                </c:pt>
                <c:pt idx="651">
                  <c:v>41205</c:v>
                </c:pt>
                <c:pt idx="652">
                  <c:v>41206</c:v>
                </c:pt>
                <c:pt idx="653">
                  <c:v>41207</c:v>
                </c:pt>
                <c:pt idx="654">
                  <c:v>41208</c:v>
                </c:pt>
                <c:pt idx="655">
                  <c:v>41211</c:v>
                </c:pt>
                <c:pt idx="656">
                  <c:v>41213</c:v>
                </c:pt>
                <c:pt idx="657">
                  <c:v>41214</c:v>
                </c:pt>
                <c:pt idx="658">
                  <c:v>41215</c:v>
                </c:pt>
                <c:pt idx="659">
                  <c:v>41218</c:v>
                </c:pt>
                <c:pt idx="660">
                  <c:v>41219</c:v>
                </c:pt>
                <c:pt idx="661">
                  <c:v>41220</c:v>
                </c:pt>
                <c:pt idx="662">
                  <c:v>41222</c:v>
                </c:pt>
                <c:pt idx="663">
                  <c:v>41227</c:v>
                </c:pt>
                <c:pt idx="664">
                  <c:v>41228</c:v>
                </c:pt>
                <c:pt idx="665">
                  <c:v>41243</c:v>
                </c:pt>
                <c:pt idx="666">
                  <c:v>41246</c:v>
                </c:pt>
                <c:pt idx="667">
                  <c:v>41247</c:v>
                </c:pt>
                <c:pt idx="668">
                  <c:v>41248</c:v>
                </c:pt>
                <c:pt idx="669">
                  <c:v>41249</c:v>
                </c:pt>
                <c:pt idx="670">
                  <c:v>41250</c:v>
                </c:pt>
                <c:pt idx="671">
                  <c:v>41253</c:v>
                </c:pt>
                <c:pt idx="672">
                  <c:v>41254</c:v>
                </c:pt>
                <c:pt idx="673">
                  <c:v>41255</c:v>
                </c:pt>
                <c:pt idx="674">
                  <c:v>41256</c:v>
                </c:pt>
                <c:pt idx="675">
                  <c:v>41257</c:v>
                </c:pt>
                <c:pt idx="676">
                  <c:v>41260</c:v>
                </c:pt>
                <c:pt idx="677">
                  <c:v>41261</c:v>
                </c:pt>
                <c:pt idx="678">
                  <c:v>41262</c:v>
                </c:pt>
                <c:pt idx="679">
                  <c:v>41282</c:v>
                </c:pt>
                <c:pt idx="680">
                  <c:v>41283</c:v>
                </c:pt>
                <c:pt idx="681">
                  <c:v>41284</c:v>
                </c:pt>
                <c:pt idx="682">
                  <c:v>41285</c:v>
                </c:pt>
                <c:pt idx="683">
                  <c:v>41288</c:v>
                </c:pt>
                <c:pt idx="684">
                  <c:v>41289</c:v>
                </c:pt>
                <c:pt idx="685">
                  <c:v>41290</c:v>
                </c:pt>
                <c:pt idx="686">
                  <c:v>41291</c:v>
                </c:pt>
                <c:pt idx="687">
                  <c:v>41292</c:v>
                </c:pt>
                <c:pt idx="688">
                  <c:v>41296</c:v>
                </c:pt>
                <c:pt idx="689">
                  <c:v>41299</c:v>
                </c:pt>
                <c:pt idx="690">
                  <c:v>41305</c:v>
                </c:pt>
                <c:pt idx="691">
                  <c:v>41306</c:v>
                </c:pt>
                <c:pt idx="692">
                  <c:v>41309</c:v>
                </c:pt>
                <c:pt idx="693">
                  <c:v>41310</c:v>
                </c:pt>
                <c:pt idx="694">
                  <c:v>41311</c:v>
                </c:pt>
                <c:pt idx="695">
                  <c:v>41312</c:v>
                </c:pt>
                <c:pt idx="696">
                  <c:v>41313</c:v>
                </c:pt>
                <c:pt idx="697">
                  <c:v>41316</c:v>
                </c:pt>
                <c:pt idx="698">
                  <c:v>41317</c:v>
                </c:pt>
                <c:pt idx="699">
                  <c:v>41325</c:v>
                </c:pt>
                <c:pt idx="700">
                  <c:v>41326</c:v>
                </c:pt>
                <c:pt idx="701">
                  <c:v>41327</c:v>
                </c:pt>
                <c:pt idx="702">
                  <c:v>41330</c:v>
                </c:pt>
                <c:pt idx="703">
                  <c:v>41331</c:v>
                </c:pt>
                <c:pt idx="704">
                  <c:v>41332</c:v>
                </c:pt>
                <c:pt idx="705">
                  <c:v>41333</c:v>
                </c:pt>
                <c:pt idx="706">
                  <c:v>41334</c:v>
                </c:pt>
                <c:pt idx="707">
                  <c:v>41337</c:v>
                </c:pt>
                <c:pt idx="708">
                  <c:v>41338</c:v>
                </c:pt>
                <c:pt idx="709">
                  <c:v>41339</c:v>
                </c:pt>
                <c:pt idx="710">
                  <c:v>41340</c:v>
                </c:pt>
                <c:pt idx="711">
                  <c:v>41341</c:v>
                </c:pt>
                <c:pt idx="712">
                  <c:v>41344</c:v>
                </c:pt>
                <c:pt idx="713">
                  <c:v>41345</c:v>
                </c:pt>
                <c:pt idx="714">
                  <c:v>41346</c:v>
                </c:pt>
                <c:pt idx="715">
                  <c:v>41348</c:v>
                </c:pt>
                <c:pt idx="716">
                  <c:v>41351</c:v>
                </c:pt>
                <c:pt idx="717">
                  <c:v>41352</c:v>
                </c:pt>
                <c:pt idx="718">
                  <c:v>41353</c:v>
                </c:pt>
                <c:pt idx="719">
                  <c:v>41354</c:v>
                </c:pt>
                <c:pt idx="720">
                  <c:v>41355</c:v>
                </c:pt>
                <c:pt idx="721">
                  <c:v>41358</c:v>
                </c:pt>
                <c:pt idx="722">
                  <c:v>41359</c:v>
                </c:pt>
                <c:pt idx="723">
                  <c:v>41360</c:v>
                </c:pt>
                <c:pt idx="724">
                  <c:v>41361</c:v>
                </c:pt>
                <c:pt idx="725">
                  <c:v>41365</c:v>
                </c:pt>
                <c:pt idx="726">
                  <c:v>41366</c:v>
                </c:pt>
                <c:pt idx="727">
                  <c:v>41367</c:v>
                </c:pt>
                <c:pt idx="728">
                  <c:v>41368</c:v>
                </c:pt>
                <c:pt idx="729">
                  <c:v>41369</c:v>
                </c:pt>
                <c:pt idx="730">
                  <c:v>41372</c:v>
                </c:pt>
                <c:pt idx="731">
                  <c:v>41376</c:v>
                </c:pt>
                <c:pt idx="732">
                  <c:v>41381</c:v>
                </c:pt>
                <c:pt idx="733">
                  <c:v>41382</c:v>
                </c:pt>
                <c:pt idx="734">
                  <c:v>41383</c:v>
                </c:pt>
                <c:pt idx="735">
                  <c:v>41386</c:v>
                </c:pt>
                <c:pt idx="736">
                  <c:v>41387</c:v>
                </c:pt>
                <c:pt idx="737">
                  <c:v>41388</c:v>
                </c:pt>
                <c:pt idx="738">
                  <c:v>41389</c:v>
                </c:pt>
                <c:pt idx="739">
                  <c:v>41390</c:v>
                </c:pt>
                <c:pt idx="740">
                  <c:v>41394</c:v>
                </c:pt>
                <c:pt idx="741">
                  <c:v>41395</c:v>
                </c:pt>
                <c:pt idx="742">
                  <c:v>41396</c:v>
                </c:pt>
                <c:pt idx="743">
                  <c:v>41402</c:v>
                </c:pt>
                <c:pt idx="744">
                  <c:v>41403</c:v>
                </c:pt>
                <c:pt idx="745">
                  <c:v>41404</c:v>
                </c:pt>
                <c:pt idx="746">
                  <c:v>41407</c:v>
                </c:pt>
                <c:pt idx="747">
                  <c:v>41408</c:v>
                </c:pt>
                <c:pt idx="748">
                  <c:v>41409</c:v>
                </c:pt>
                <c:pt idx="749">
                  <c:v>41410</c:v>
                </c:pt>
                <c:pt idx="750">
                  <c:v>41411</c:v>
                </c:pt>
                <c:pt idx="751">
                  <c:v>41414</c:v>
                </c:pt>
                <c:pt idx="752">
                  <c:v>41415</c:v>
                </c:pt>
                <c:pt idx="753">
                  <c:v>41416</c:v>
                </c:pt>
                <c:pt idx="754">
                  <c:v>41418</c:v>
                </c:pt>
                <c:pt idx="755">
                  <c:v>41422</c:v>
                </c:pt>
                <c:pt idx="756">
                  <c:v>41423</c:v>
                </c:pt>
                <c:pt idx="757">
                  <c:v>41424</c:v>
                </c:pt>
                <c:pt idx="758">
                  <c:v>41425</c:v>
                </c:pt>
                <c:pt idx="759">
                  <c:v>41428</c:v>
                </c:pt>
                <c:pt idx="760">
                  <c:v>41429</c:v>
                </c:pt>
                <c:pt idx="761">
                  <c:v>41430</c:v>
                </c:pt>
                <c:pt idx="762">
                  <c:v>41431</c:v>
                </c:pt>
                <c:pt idx="763">
                  <c:v>41432</c:v>
                </c:pt>
                <c:pt idx="764">
                  <c:v>41443</c:v>
                </c:pt>
                <c:pt idx="765">
                  <c:v>41444</c:v>
                </c:pt>
                <c:pt idx="766">
                  <c:v>41449</c:v>
                </c:pt>
                <c:pt idx="767">
                  <c:v>41450</c:v>
                </c:pt>
                <c:pt idx="768">
                  <c:v>41451</c:v>
                </c:pt>
                <c:pt idx="769">
                  <c:v>41452</c:v>
                </c:pt>
                <c:pt idx="770">
                  <c:v>41453</c:v>
                </c:pt>
              </c:numCache>
            </c:numRef>
          </c:xVal>
          <c:yVal>
            <c:numRef>
              <c:f>'Rel Val PNLs'!$F$3:$F$773</c:f>
              <c:numCache>
                <c:formatCode>General</c:formatCode>
                <c:ptCount val="771"/>
                <c:pt idx="0">
                  <c:v>0.33214713104999999</c:v>
                </c:pt>
                <c:pt idx="1">
                  <c:v>0.50085970370400001</c:v>
                </c:pt>
                <c:pt idx="2">
                  <c:v>0.56581074384800001</c:v>
                </c:pt>
                <c:pt idx="3">
                  <c:v>-0.57987148681599998</c:v>
                </c:pt>
                <c:pt idx="4">
                  <c:v>-0.86334525614500002</c:v>
                </c:pt>
                <c:pt idx="5">
                  <c:v>-0.76752588510499997</c:v>
                </c:pt>
                <c:pt idx="6">
                  <c:v>0.13049026346000001</c:v>
                </c:pt>
                <c:pt idx="7">
                  <c:v>-5.7463244963600002E-2</c:v>
                </c:pt>
                <c:pt idx="8">
                  <c:v>-9.3714563752000002E-4</c:v>
                </c:pt>
                <c:pt idx="9">
                  <c:v>-0.33513267840099997</c:v>
                </c:pt>
                <c:pt idx="10">
                  <c:v>-0.377556742035</c:v>
                </c:pt>
                <c:pt idx="11">
                  <c:v>-1.20911681789</c:v>
                </c:pt>
                <c:pt idx="12">
                  <c:v>-1.0751585211000001</c:v>
                </c:pt>
                <c:pt idx="13">
                  <c:v>-1.0181133179199999</c:v>
                </c:pt>
                <c:pt idx="14">
                  <c:v>-0.84063299849899997</c:v>
                </c:pt>
                <c:pt idx="15">
                  <c:v>-0.66606697649400004</c:v>
                </c:pt>
                <c:pt idx="16">
                  <c:v>-0.11531420459900001</c:v>
                </c:pt>
                <c:pt idx="17">
                  <c:v>-3.4290061094399998E-2</c:v>
                </c:pt>
                <c:pt idx="18">
                  <c:v>2.2698804599</c:v>
                </c:pt>
                <c:pt idx="19">
                  <c:v>1.63952924155</c:v>
                </c:pt>
                <c:pt idx="20">
                  <c:v>2.8742244260200001</c:v>
                </c:pt>
                <c:pt idx="21">
                  <c:v>2.7702099196300001</c:v>
                </c:pt>
                <c:pt idx="22">
                  <c:v>4.0696356786299948</c:v>
                </c:pt>
                <c:pt idx="23">
                  <c:v>5.4677228861199989</c:v>
                </c:pt>
                <c:pt idx="24">
                  <c:v>4.7512693940500004</c:v>
                </c:pt>
                <c:pt idx="25">
                  <c:v>5.3754241592499987</c:v>
                </c:pt>
                <c:pt idx="26">
                  <c:v>4.8465447916800004</c:v>
                </c:pt>
                <c:pt idx="27">
                  <c:v>6.0777735099100001</c:v>
                </c:pt>
                <c:pt idx="28">
                  <c:v>5.64821779671</c:v>
                </c:pt>
                <c:pt idx="29">
                  <c:v>5.24397542128</c:v>
                </c:pt>
                <c:pt idx="30">
                  <c:v>4.881159650539999</c:v>
                </c:pt>
                <c:pt idx="31">
                  <c:v>5.5800210345699996</c:v>
                </c:pt>
                <c:pt idx="32">
                  <c:v>5.6918023881700002</c:v>
                </c:pt>
                <c:pt idx="33">
                  <c:v>5.0903328287099958</c:v>
                </c:pt>
                <c:pt idx="34">
                  <c:v>5.5023134217300003</c:v>
                </c:pt>
                <c:pt idx="35">
                  <c:v>6.1139299725999958</c:v>
                </c:pt>
                <c:pt idx="36">
                  <c:v>5.886711116309999</c:v>
                </c:pt>
                <c:pt idx="37">
                  <c:v>5.8151120638299947</c:v>
                </c:pt>
                <c:pt idx="38">
                  <c:v>6.7472896428500002</c:v>
                </c:pt>
                <c:pt idx="39">
                  <c:v>6.8311266273299989</c:v>
                </c:pt>
                <c:pt idx="40">
                  <c:v>7.3858783700699959</c:v>
                </c:pt>
                <c:pt idx="41">
                  <c:v>6.1704546895399988</c:v>
                </c:pt>
                <c:pt idx="42">
                  <c:v>6.3253876529299937</c:v>
                </c:pt>
                <c:pt idx="43">
                  <c:v>5.7201064820700003</c:v>
                </c:pt>
                <c:pt idx="44">
                  <c:v>5.7489068238399987</c:v>
                </c:pt>
                <c:pt idx="45">
                  <c:v>6.0688101613899947</c:v>
                </c:pt>
                <c:pt idx="46">
                  <c:v>5.72566673574</c:v>
                </c:pt>
                <c:pt idx="47">
                  <c:v>5.54354838179</c:v>
                </c:pt>
                <c:pt idx="48">
                  <c:v>5.2510091489999997</c:v>
                </c:pt>
                <c:pt idx="49">
                  <c:v>4.3744452075199938</c:v>
                </c:pt>
                <c:pt idx="50">
                  <c:v>5.77263025361</c:v>
                </c:pt>
                <c:pt idx="51">
                  <c:v>6.4447832965099989</c:v>
                </c:pt>
                <c:pt idx="52">
                  <c:v>5.3087147200799958</c:v>
                </c:pt>
                <c:pt idx="53">
                  <c:v>5.7830571388400003</c:v>
                </c:pt>
                <c:pt idx="54">
                  <c:v>5.4056352714300004</c:v>
                </c:pt>
                <c:pt idx="55">
                  <c:v>5.9458594223299999</c:v>
                </c:pt>
                <c:pt idx="56">
                  <c:v>6.515395215869999</c:v>
                </c:pt>
                <c:pt idx="57">
                  <c:v>6.2776606959799999</c:v>
                </c:pt>
                <c:pt idx="58">
                  <c:v>5.9779880520099988</c:v>
                </c:pt>
                <c:pt idx="59">
                  <c:v>5.8046304088699987</c:v>
                </c:pt>
                <c:pt idx="60">
                  <c:v>5.5444759240499959</c:v>
                </c:pt>
                <c:pt idx="61">
                  <c:v>5.6081829590699934</c:v>
                </c:pt>
                <c:pt idx="62">
                  <c:v>5.7086458522300001</c:v>
                </c:pt>
                <c:pt idx="63">
                  <c:v>6.3116635080099996</c:v>
                </c:pt>
                <c:pt idx="64">
                  <c:v>6.7491216319899996</c:v>
                </c:pt>
                <c:pt idx="65">
                  <c:v>6.7647106629699927</c:v>
                </c:pt>
                <c:pt idx="66">
                  <c:v>6.9005113814600003</c:v>
                </c:pt>
                <c:pt idx="67">
                  <c:v>6.8031037298100001</c:v>
                </c:pt>
                <c:pt idx="68">
                  <c:v>7.0328257433100001</c:v>
                </c:pt>
                <c:pt idx="69">
                  <c:v>7.9446758849299997</c:v>
                </c:pt>
                <c:pt idx="70">
                  <c:v>8.4987962859599993</c:v>
                </c:pt>
                <c:pt idx="71">
                  <c:v>8.6412372954800016</c:v>
                </c:pt>
                <c:pt idx="72">
                  <c:v>8.3106056779600035</c:v>
                </c:pt>
                <c:pt idx="73">
                  <c:v>8.0615194071100014</c:v>
                </c:pt>
                <c:pt idx="74">
                  <c:v>10.3178923574</c:v>
                </c:pt>
                <c:pt idx="75">
                  <c:v>11.0747186146</c:v>
                </c:pt>
                <c:pt idx="76">
                  <c:v>11.579499219200009</c:v>
                </c:pt>
                <c:pt idx="77">
                  <c:v>11.472609783499999</c:v>
                </c:pt>
                <c:pt idx="78">
                  <c:v>11.328954133</c:v>
                </c:pt>
                <c:pt idx="79">
                  <c:v>11.381082638400001</c:v>
                </c:pt>
                <c:pt idx="80">
                  <c:v>11.271284683799999</c:v>
                </c:pt>
                <c:pt idx="81">
                  <c:v>11.0921927195</c:v>
                </c:pt>
                <c:pt idx="82">
                  <c:v>11.6027612836</c:v>
                </c:pt>
                <c:pt idx="83">
                  <c:v>13.0371681745</c:v>
                </c:pt>
                <c:pt idx="84">
                  <c:v>13.8173269682</c:v>
                </c:pt>
                <c:pt idx="85">
                  <c:v>13.795703101599999</c:v>
                </c:pt>
                <c:pt idx="86">
                  <c:v>15.596338661900001</c:v>
                </c:pt>
                <c:pt idx="87">
                  <c:v>14.004249571900001</c:v>
                </c:pt>
                <c:pt idx="88">
                  <c:v>9.7435462401300015</c:v>
                </c:pt>
                <c:pt idx="89">
                  <c:v>9.5135414081100009</c:v>
                </c:pt>
                <c:pt idx="90">
                  <c:v>8.6679448915300004</c:v>
                </c:pt>
                <c:pt idx="91">
                  <c:v>8.6762525447100014</c:v>
                </c:pt>
                <c:pt idx="92">
                  <c:v>8.0917420569999994</c:v>
                </c:pt>
                <c:pt idx="93">
                  <c:v>22.436952502299999</c:v>
                </c:pt>
                <c:pt idx="94">
                  <c:v>23.036598066700009</c:v>
                </c:pt>
                <c:pt idx="95">
                  <c:v>23.42221073169998</c:v>
                </c:pt>
                <c:pt idx="96">
                  <c:v>24.154879683499999</c:v>
                </c:pt>
                <c:pt idx="97">
                  <c:v>24.6260915087</c:v>
                </c:pt>
                <c:pt idx="98">
                  <c:v>24.952286907600001</c:v>
                </c:pt>
                <c:pt idx="99">
                  <c:v>25.2315629187</c:v>
                </c:pt>
                <c:pt idx="100">
                  <c:v>25.089772626399991</c:v>
                </c:pt>
                <c:pt idx="101">
                  <c:v>24.93539663149998</c:v>
                </c:pt>
                <c:pt idx="102">
                  <c:v>25.6573130837</c:v>
                </c:pt>
                <c:pt idx="103">
                  <c:v>24.2139494141</c:v>
                </c:pt>
                <c:pt idx="104">
                  <c:v>24.452158021199999</c:v>
                </c:pt>
                <c:pt idx="105">
                  <c:v>25.677039897899999</c:v>
                </c:pt>
                <c:pt idx="106">
                  <c:v>28.954166537300001</c:v>
                </c:pt>
                <c:pt idx="107">
                  <c:v>28.442453570899961</c:v>
                </c:pt>
                <c:pt idx="108">
                  <c:v>29.356094535</c:v>
                </c:pt>
                <c:pt idx="109">
                  <c:v>29.791597067400001</c:v>
                </c:pt>
                <c:pt idx="110">
                  <c:v>28.9846389237</c:v>
                </c:pt>
                <c:pt idx="111">
                  <c:v>28.6208267656</c:v>
                </c:pt>
                <c:pt idx="112">
                  <c:v>27.6981619162</c:v>
                </c:pt>
                <c:pt idx="113">
                  <c:v>26.943045958100001</c:v>
                </c:pt>
                <c:pt idx="114">
                  <c:v>27.172428809300001</c:v>
                </c:pt>
                <c:pt idx="115">
                  <c:v>26.617976344900001</c:v>
                </c:pt>
                <c:pt idx="116">
                  <c:v>25.591840104799999</c:v>
                </c:pt>
                <c:pt idx="117">
                  <c:v>25.506485248899999</c:v>
                </c:pt>
                <c:pt idx="118">
                  <c:v>24.852595470099999</c:v>
                </c:pt>
                <c:pt idx="119">
                  <c:v>25.46300255889998</c:v>
                </c:pt>
                <c:pt idx="120">
                  <c:v>26.0512879841</c:v>
                </c:pt>
                <c:pt idx="121">
                  <c:v>25.770452837400001</c:v>
                </c:pt>
                <c:pt idx="122">
                  <c:v>27.0114130145</c:v>
                </c:pt>
                <c:pt idx="123">
                  <c:v>26.2873991829</c:v>
                </c:pt>
                <c:pt idx="124">
                  <c:v>24.7496861461</c:v>
                </c:pt>
                <c:pt idx="125">
                  <c:v>24.4760075037</c:v>
                </c:pt>
                <c:pt idx="126">
                  <c:v>24.233345694299999</c:v>
                </c:pt>
                <c:pt idx="127">
                  <c:v>23.3666866449</c:v>
                </c:pt>
                <c:pt idx="128">
                  <c:v>22.370249029899991</c:v>
                </c:pt>
                <c:pt idx="129">
                  <c:v>22.530132625299991</c:v>
                </c:pt>
                <c:pt idx="130">
                  <c:v>22.208159801200001</c:v>
                </c:pt>
                <c:pt idx="131">
                  <c:v>23.056497305699999</c:v>
                </c:pt>
                <c:pt idx="132">
                  <c:v>22.249481242200002</c:v>
                </c:pt>
                <c:pt idx="133">
                  <c:v>22.453428210799991</c:v>
                </c:pt>
                <c:pt idx="134">
                  <c:v>21.905760271099979</c:v>
                </c:pt>
                <c:pt idx="135">
                  <c:v>24.396173963399999</c:v>
                </c:pt>
                <c:pt idx="136">
                  <c:v>23.009083201599999</c:v>
                </c:pt>
                <c:pt idx="137">
                  <c:v>25.3026982403</c:v>
                </c:pt>
                <c:pt idx="138">
                  <c:v>25.546114654499991</c:v>
                </c:pt>
                <c:pt idx="139">
                  <c:v>25.716060214999999</c:v>
                </c:pt>
                <c:pt idx="140">
                  <c:v>25.8109089085</c:v>
                </c:pt>
                <c:pt idx="141">
                  <c:v>26.0025885903</c:v>
                </c:pt>
                <c:pt idx="142">
                  <c:v>26.567561454900009</c:v>
                </c:pt>
                <c:pt idx="143">
                  <c:v>27.246914636700001</c:v>
                </c:pt>
                <c:pt idx="144">
                  <c:v>28.449704001099999</c:v>
                </c:pt>
                <c:pt idx="145">
                  <c:v>29.485191434800001</c:v>
                </c:pt>
                <c:pt idx="146">
                  <c:v>30.7911033683</c:v>
                </c:pt>
                <c:pt idx="147">
                  <c:v>30.795592619800001</c:v>
                </c:pt>
                <c:pt idx="148">
                  <c:v>30.956063784200001</c:v>
                </c:pt>
                <c:pt idx="149">
                  <c:v>31.221313045700001</c:v>
                </c:pt>
                <c:pt idx="150">
                  <c:v>30.907516104500001</c:v>
                </c:pt>
                <c:pt idx="151">
                  <c:v>32.331126864799998</c:v>
                </c:pt>
                <c:pt idx="152">
                  <c:v>31.493267427300001</c:v>
                </c:pt>
                <c:pt idx="153">
                  <c:v>31.604463765199998</c:v>
                </c:pt>
                <c:pt idx="154">
                  <c:v>31.0153038385</c:v>
                </c:pt>
                <c:pt idx="155">
                  <c:v>33.18078919929998</c:v>
                </c:pt>
                <c:pt idx="156">
                  <c:v>33.0513668221</c:v>
                </c:pt>
                <c:pt idx="157">
                  <c:v>32.638341168099998</c:v>
                </c:pt>
                <c:pt idx="158">
                  <c:v>31.913195520399999</c:v>
                </c:pt>
                <c:pt idx="159">
                  <c:v>31.173614773099999</c:v>
                </c:pt>
                <c:pt idx="160">
                  <c:v>30.328147065500001</c:v>
                </c:pt>
                <c:pt idx="161">
                  <c:v>30.304234632</c:v>
                </c:pt>
                <c:pt idx="162">
                  <c:v>30.526325468700001</c:v>
                </c:pt>
                <c:pt idx="163">
                  <c:v>28.9766041695</c:v>
                </c:pt>
                <c:pt idx="164">
                  <c:v>28.4628004305</c:v>
                </c:pt>
                <c:pt idx="165">
                  <c:v>29.698639931099979</c:v>
                </c:pt>
                <c:pt idx="166">
                  <c:v>29.812002899300001</c:v>
                </c:pt>
                <c:pt idx="167">
                  <c:v>30.893477774600001</c:v>
                </c:pt>
                <c:pt idx="168">
                  <c:v>31.627154844300001</c:v>
                </c:pt>
                <c:pt idx="169">
                  <c:v>31.452909076299999</c:v>
                </c:pt>
                <c:pt idx="170">
                  <c:v>30.976879602</c:v>
                </c:pt>
                <c:pt idx="171">
                  <c:v>31.141455541700001</c:v>
                </c:pt>
                <c:pt idx="172">
                  <c:v>31.222327999800001</c:v>
                </c:pt>
                <c:pt idx="173">
                  <c:v>31.989830742900001</c:v>
                </c:pt>
                <c:pt idx="174">
                  <c:v>33.473491016700002</c:v>
                </c:pt>
                <c:pt idx="175">
                  <c:v>33.4910399424</c:v>
                </c:pt>
                <c:pt idx="176">
                  <c:v>34.175442612399998</c:v>
                </c:pt>
                <c:pt idx="177">
                  <c:v>34.4812320789</c:v>
                </c:pt>
                <c:pt idx="178">
                  <c:v>34.668228764299997</c:v>
                </c:pt>
                <c:pt idx="179">
                  <c:v>35.306166402999999</c:v>
                </c:pt>
                <c:pt idx="180">
                  <c:v>37.446196858100002</c:v>
                </c:pt>
                <c:pt idx="181">
                  <c:v>38.775457984699997</c:v>
                </c:pt>
                <c:pt idx="182">
                  <c:v>38.999484249600002</c:v>
                </c:pt>
                <c:pt idx="183">
                  <c:v>39.773660688900002</c:v>
                </c:pt>
                <c:pt idx="184">
                  <c:v>39.396840994000002</c:v>
                </c:pt>
                <c:pt idx="185">
                  <c:v>39.1363640147</c:v>
                </c:pt>
                <c:pt idx="186">
                  <c:v>39.293580537399997</c:v>
                </c:pt>
                <c:pt idx="187">
                  <c:v>39.652974668399999</c:v>
                </c:pt>
                <c:pt idx="188">
                  <c:v>40.079097372299998</c:v>
                </c:pt>
                <c:pt idx="189">
                  <c:v>42.602604131699998</c:v>
                </c:pt>
                <c:pt idx="190">
                  <c:v>43.582433713900002</c:v>
                </c:pt>
                <c:pt idx="191">
                  <c:v>46.037023789999999</c:v>
                </c:pt>
                <c:pt idx="192">
                  <c:v>47.626157292200013</c:v>
                </c:pt>
                <c:pt idx="193">
                  <c:v>51.063061724800001</c:v>
                </c:pt>
                <c:pt idx="194">
                  <c:v>49.179469042900003</c:v>
                </c:pt>
                <c:pt idx="195">
                  <c:v>53.407614866099998</c:v>
                </c:pt>
                <c:pt idx="196">
                  <c:v>59.628458664900002</c:v>
                </c:pt>
                <c:pt idx="197">
                  <c:v>59.011735402299998</c:v>
                </c:pt>
                <c:pt idx="198">
                  <c:v>61.09196480169998</c:v>
                </c:pt>
                <c:pt idx="199">
                  <c:v>61.592268556100002</c:v>
                </c:pt>
                <c:pt idx="200">
                  <c:v>61.381755561899993</c:v>
                </c:pt>
                <c:pt idx="201">
                  <c:v>61.102763085000007</c:v>
                </c:pt>
                <c:pt idx="202">
                  <c:v>60.934673138999997</c:v>
                </c:pt>
                <c:pt idx="203">
                  <c:v>60.987453476799963</c:v>
                </c:pt>
                <c:pt idx="204">
                  <c:v>60.659789569399948</c:v>
                </c:pt>
                <c:pt idx="205">
                  <c:v>60.491571840500001</c:v>
                </c:pt>
                <c:pt idx="206">
                  <c:v>60.464775514300001</c:v>
                </c:pt>
                <c:pt idx="207">
                  <c:v>60.628865307000012</c:v>
                </c:pt>
                <c:pt idx="208">
                  <c:v>61.419463565399958</c:v>
                </c:pt>
                <c:pt idx="209">
                  <c:v>61.396899652299993</c:v>
                </c:pt>
                <c:pt idx="210">
                  <c:v>62.0873639681</c:v>
                </c:pt>
                <c:pt idx="211">
                  <c:v>61.8964225482</c:v>
                </c:pt>
                <c:pt idx="212">
                  <c:v>62.44234143129998</c:v>
                </c:pt>
                <c:pt idx="213">
                  <c:v>62.560621856099999</c:v>
                </c:pt>
                <c:pt idx="214">
                  <c:v>62.421255009000006</c:v>
                </c:pt>
                <c:pt idx="215">
                  <c:v>62.3788054981</c:v>
                </c:pt>
                <c:pt idx="216">
                  <c:v>62.288524405099999</c:v>
                </c:pt>
                <c:pt idx="217">
                  <c:v>62.711437554799993</c:v>
                </c:pt>
                <c:pt idx="218">
                  <c:v>62.491663555999963</c:v>
                </c:pt>
                <c:pt idx="219">
                  <c:v>62.678735415200002</c:v>
                </c:pt>
                <c:pt idx="220">
                  <c:v>62.474500865099998</c:v>
                </c:pt>
                <c:pt idx="221">
                  <c:v>62.068178589000013</c:v>
                </c:pt>
                <c:pt idx="222">
                  <c:v>62.340785039499998</c:v>
                </c:pt>
                <c:pt idx="223">
                  <c:v>62.3434722298</c:v>
                </c:pt>
                <c:pt idx="224">
                  <c:v>62.2389734805</c:v>
                </c:pt>
                <c:pt idx="225">
                  <c:v>60.170724233000001</c:v>
                </c:pt>
                <c:pt idx="226">
                  <c:v>59.284220615499997</c:v>
                </c:pt>
                <c:pt idx="227">
                  <c:v>58.183900979000001</c:v>
                </c:pt>
                <c:pt idx="228">
                  <c:v>54.879285109000001</c:v>
                </c:pt>
                <c:pt idx="229">
                  <c:v>53.908056145400003</c:v>
                </c:pt>
                <c:pt idx="230">
                  <c:v>54.218119106400003</c:v>
                </c:pt>
                <c:pt idx="231">
                  <c:v>54.189197594500001</c:v>
                </c:pt>
                <c:pt idx="232">
                  <c:v>54.185087184499999</c:v>
                </c:pt>
                <c:pt idx="233">
                  <c:v>55.018539251500002</c:v>
                </c:pt>
                <c:pt idx="234">
                  <c:v>55.689892072399999</c:v>
                </c:pt>
                <c:pt idx="235">
                  <c:v>56.607285968399999</c:v>
                </c:pt>
                <c:pt idx="236">
                  <c:v>53.573969722400001</c:v>
                </c:pt>
                <c:pt idx="237">
                  <c:v>52.174079210600013</c:v>
                </c:pt>
                <c:pt idx="238">
                  <c:v>51.943910623800001</c:v>
                </c:pt>
                <c:pt idx="239">
                  <c:v>51.024313627200002</c:v>
                </c:pt>
                <c:pt idx="240">
                  <c:v>48.268628298200007</c:v>
                </c:pt>
                <c:pt idx="241">
                  <c:v>51.096686737100001</c:v>
                </c:pt>
                <c:pt idx="242">
                  <c:v>51.383056945299998</c:v>
                </c:pt>
                <c:pt idx="243">
                  <c:v>51.220585781300002</c:v>
                </c:pt>
                <c:pt idx="244">
                  <c:v>51.8319073085</c:v>
                </c:pt>
                <c:pt idx="245">
                  <c:v>52.457332148699997</c:v>
                </c:pt>
                <c:pt idx="246">
                  <c:v>52.731259285599997</c:v>
                </c:pt>
                <c:pt idx="247">
                  <c:v>53.468464250299981</c:v>
                </c:pt>
                <c:pt idx="248">
                  <c:v>52.3227923862</c:v>
                </c:pt>
                <c:pt idx="249">
                  <c:v>49.684496228299999</c:v>
                </c:pt>
                <c:pt idx="250">
                  <c:v>53.91766854279998</c:v>
                </c:pt>
                <c:pt idx="251">
                  <c:v>53.380719452299957</c:v>
                </c:pt>
                <c:pt idx="252">
                  <c:v>50.199494454099998</c:v>
                </c:pt>
                <c:pt idx="253">
                  <c:v>48.40746248249998</c:v>
                </c:pt>
                <c:pt idx="254">
                  <c:v>44.953939430299997</c:v>
                </c:pt>
                <c:pt idx="255">
                  <c:v>44.680177714499997</c:v>
                </c:pt>
                <c:pt idx="256">
                  <c:v>44.312939119200003</c:v>
                </c:pt>
                <c:pt idx="257">
                  <c:v>43.86180308239998</c:v>
                </c:pt>
                <c:pt idx="258">
                  <c:v>42.216549426299999</c:v>
                </c:pt>
                <c:pt idx="259">
                  <c:v>40.2663652524</c:v>
                </c:pt>
                <c:pt idx="260">
                  <c:v>41.642598461200002</c:v>
                </c:pt>
                <c:pt idx="261">
                  <c:v>42.0487609694</c:v>
                </c:pt>
                <c:pt idx="262">
                  <c:v>40.569419961199998</c:v>
                </c:pt>
                <c:pt idx="263">
                  <c:v>38.838795365099998</c:v>
                </c:pt>
                <c:pt idx="264">
                  <c:v>36.656666335300002</c:v>
                </c:pt>
                <c:pt idx="265">
                  <c:v>36.258213773500003</c:v>
                </c:pt>
                <c:pt idx="266">
                  <c:v>37.882467669699928</c:v>
                </c:pt>
                <c:pt idx="267">
                  <c:v>38.356989470999949</c:v>
                </c:pt>
                <c:pt idx="268">
                  <c:v>37.855267631299952</c:v>
                </c:pt>
                <c:pt idx="269">
                  <c:v>40.848984640099999</c:v>
                </c:pt>
                <c:pt idx="270">
                  <c:v>39.788052166200011</c:v>
                </c:pt>
                <c:pt idx="271">
                  <c:v>37.736539545000007</c:v>
                </c:pt>
                <c:pt idx="272">
                  <c:v>35.789157529999997</c:v>
                </c:pt>
                <c:pt idx="273">
                  <c:v>34.098654973499997</c:v>
                </c:pt>
                <c:pt idx="274">
                  <c:v>33.021168279699999</c:v>
                </c:pt>
                <c:pt idx="275">
                  <c:v>31.5563251596</c:v>
                </c:pt>
                <c:pt idx="276">
                  <c:v>30.092630442499999</c:v>
                </c:pt>
                <c:pt idx="277">
                  <c:v>29.740879983199999</c:v>
                </c:pt>
                <c:pt idx="278">
                  <c:v>29.291160420200001</c:v>
                </c:pt>
                <c:pt idx="279">
                  <c:v>31.349880136500001</c:v>
                </c:pt>
                <c:pt idx="280">
                  <c:v>31.4972634449</c:v>
                </c:pt>
                <c:pt idx="281">
                  <c:v>32.009349289000014</c:v>
                </c:pt>
                <c:pt idx="282">
                  <c:v>33.536382674200013</c:v>
                </c:pt>
                <c:pt idx="283">
                  <c:v>35.037876041799997</c:v>
                </c:pt>
                <c:pt idx="284">
                  <c:v>33.491208663599998</c:v>
                </c:pt>
                <c:pt idx="285">
                  <c:v>33.893142897300002</c:v>
                </c:pt>
                <c:pt idx="286">
                  <c:v>33.319441665499959</c:v>
                </c:pt>
                <c:pt idx="287">
                  <c:v>32.008045480299998</c:v>
                </c:pt>
                <c:pt idx="288">
                  <c:v>31.705744054499981</c:v>
                </c:pt>
                <c:pt idx="289">
                  <c:v>31.7780627936</c:v>
                </c:pt>
                <c:pt idx="290">
                  <c:v>32.528684345600013</c:v>
                </c:pt>
                <c:pt idx="291">
                  <c:v>31.228850464499999</c:v>
                </c:pt>
                <c:pt idx="292">
                  <c:v>31.692797525300001</c:v>
                </c:pt>
                <c:pt idx="293">
                  <c:v>30.163609859099999</c:v>
                </c:pt>
                <c:pt idx="294">
                  <c:v>28.156775897900001</c:v>
                </c:pt>
                <c:pt idx="295">
                  <c:v>26.828017013</c:v>
                </c:pt>
                <c:pt idx="296">
                  <c:v>26.528811746100001</c:v>
                </c:pt>
                <c:pt idx="297">
                  <c:v>25.487206819299999</c:v>
                </c:pt>
                <c:pt idx="298">
                  <c:v>25.450136477600001</c:v>
                </c:pt>
                <c:pt idx="299">
                  <c:v>24.546564517499991</c:v>
                </c:pt>
                <c:pt idx="300">
                  <c:v>23.212858506300009</c:v>
                </c:pt>
                <c:pt idx="301">
                  <c:v>25.1252795471</c:v>
                </c:pt>
                <c:pt idx="302">
                  <c:v>24.422424293399992</c:v>
                </c:pt>
                <c:pt idx="303">
                  <c:v>24.819006724600001</c:v>
                </c:pt>
                <c:pt idx="304">
                  <c:v>24.7263112851</c:v>
                </c:pt>
                <c:pt idx="305">
                  <c:v>24.460408758100002</c:v>
                </c:pt>
                <c:pt idx="306">
                  <c:v>23.968782691199959</c:v>
                </c:pt>
                <c:pt idx="307">
                  <c:v>24.743554064600001</c:v>
                </c:pt>
                <c:pt idx="308">
                  <c:v>25.118663794700009</c:v>
                </c:pt>
                <c:pt idx="309">
                  <c:v>26.0907036951</c:v>
                </c:pt>
                <c:pt idx="310">
                  <c:v>26.727563260699991</c:v>
                </c:pt>
                <c:pt idx="311">
                  <c:v>26.274038884799999</c:v>
                </c:pt>
                <c:pt idx="312">
                  <c:v>26.347157065000001</c:v>
                </c:pt>
                <c:pt idx="313">
                  <c:v>25.5645961548</c:v>
                </c:pt>
                <c:pt idx="314">
                  <c:v>25.136860906500001</c:v>
                </c:pt>
                <c:pt idx="315">
                  <c:v>25.332285862399999</c:v>
                </c:pt>
                <c:pt idx="316">
                  <c:v>25.486299229699981</c:v>
                </c:pt>
                <c:pt idx="317">
                  <c:v>25.134565587699999</c:v>
                </c:pt>
                <c:pt idx="318">
                  <c:v>25.8266315218</c:v>
                </c:pt>
                <c:pt idx="319">
                  <c:v>26.061343345400001</c:v>
                </c:pt>
                <c:pt idx="320">
                  <c:v>27.437854845299999</c:v>
                </c:pt>
                <c:pt idx="321">
                  <c:v>27.5690353767</c:v>
                </c:pt>
                <c:pt idx="322">
                  <c:v>27.473520093299999</c:v>
                </c:pt>
                <c:pt idx="323">
                  <c:v>27.8052959099</c:v>
                </c:pt>
                <c:pt idx="324">
                  <c:v>27.842984374699999</c:v>
                </c:pt>
                <c:pt idx="325">
                  <c:v>27.783243551899979</c:v>
                </c:pt>
                <c:pt idx="326">
                  <c:v>28.304337120300001</c:v>
                </c:pt>
                <c:pt idx="327">
                  <c:v>28.571926791199999</c:v>
                </c:pt>
                <c:pt idx="328">
                  <c:v>28.570743905299999</c:v>
                </c:pt>
                <c:pt idx="329">
                  <c:v>28.033861561599998</c:v>
                </c:pt>
                <c:pt idx="330">
                  <c:v>27.491753855799999</c:v>
                </c:pt>
                <c:pt idx="331">
                  <c:v>27.171277718300001</c:v>
                </c:pt>
                <c:pt idx="332">
                  <c:v>26.548422332999959</c:v>
                </c:pt>
                <c:pt idx="333">
                  <c:v>27.5206664442</c:v>
                </c:pt>
                <c:pt idx="334">
                  <c:v>27.685473145</c:v>
                </c:pt>
                <c:pt idx="335">
                  <c:v>27.7336344892</c:v>
                </c:pt>
                <c:pt idx="336">
                  <c:v>29.161063328400001</c:v>
                </c:pt>
                <c:pt idx="337">
                  <c:v>29.186477281399991</c:v>
                </c:pt>
                <c:pt idx="338">
                  <c:v>29.092938380300001</c:v>
                </c:pt>
                <c:pt idx="339">
                  <c:v>29.071184602700001</c:v>
                </c:pt>
                <c:pt idx="340">
                  <c:v>28.8260274688</c:v>
                </c:pt>
                <c:pt idx="341">
                  <c:v>28.5729327801</c:v>
                </c:pt>
                <c:pt idx="342">
                  <c:v>28.337739624000001</c:v>
                </c:pt>
                <c:pt idx="343">
                  <c:v>28.408707763900001</c:v>
                </c:pt>
                <c:pt idx="344">
                  <c:v>28.134657692899999</c:v>
                </c:pt>
                <c:pt idx="345">
                  <c:v>27.5266600484</c:v>
                </c:pt>
                <c:pt idx="346">
                  <c:v>27.656925831300001</c:v>
                </c:pt>
                <c:pt idx="347">
                  <c:v>27.617863887599999</c:v>
                </c:pt>
                <c:pt idx="348">
                  <c:v>27.6384503771</c:v>
                </c:pt>
                <c:pt idx="349">
                  <c:v>27.7520393448</c:v>
                </c:pt>
                <c:pt idx="350">
                  <c:v>27.685239208399992</c:v>
                </c:pt>
                <c:pt idx="351">
                  <c:v>27.821106200599999</c:v>
                </c:pt>
                <c:pt idx="352">
                  <c:v>28.39554750229998</c:v>
                </c:pt>
                <c:pt idx="353">
                  <c:v>28.3260257554</c:v>
                </c:pt>
                <c:pt idx="354">
                  <c:v>28.603599754200001</c:v>
                </c:pt>
                <c:pt idx="355">
                  <c:v>28.382804261</c:v>
                </c:pt>
                <c:pt idx="356">
                  <c:v>28.415456004999999</c:v>
                </c:pt>
                <c:pt idx="357">
                  <c:v>30.142419864200001</c:v>
                </c:pt>
                <c:pt idx="358">
                  <c:v>30.136170178899999</c:v>
                </c:pt>
                <c:pt idx="359">
                  <c:v>30.307380555600009</c:v>
                </c:pt>
                <c:pt idx="360">
                  <c:v>30.4588689793</c:v>
                </c:pt>
                <c:pt idx="361">
                  <c:v>30.655585740399999</c:v>
                </c:pt>
                <c:pt idx="362">
                  <c:v>30.3952095428</c:v>
                </c:pt>
                <c:pt idx="363">
                  <c:v>31.253101805499991</c:v>
                </c:pt>
                <c:pt idx="364">
                  <c:v>31.701387543500001</c:v>
                </c:pt>
                <c:pt idx="365">
                  <c:v>31.510069454700009</c:v>
                </c:pt>
                <c:pt idx="366">
                  <c:v>32.1125226642</c:v>
                </c:pt>
                <c:pt idx="367">
                  <c:v>32.406692442500002</c:v>
                </c:pt>
                <c:pt idx="368">
                  <c:v>32.141547500599998</c:v>
                </c:pt>
                <c:pt idx="369">
                  <c:v>32.291865771300003</c:v>
                </c:pt>
                <c:pt idx="370">
                  <c:v>32.438323431400001</c:v>
                </c:pt>
                <c:pt idx="371">
                  <c:v>33.402201830499997</c:v>
                </c:pt>
                <c:pt idx="372">
                  <c:v>33.9351905567</c:v>
                </c:pt>
                <c:pt idx="373">
                  <c:v>34.696962359600001</c:v>
                </c:pt>
                <c:pt idx="374">
                  <c:v>35.1081213326</c:v>
                </c:pt>
                <c:pt idx="375">
                  <c:v>35.327278523499999</c:v>
                </c:pt>
                <c:pt idx="376">
                  <c:v>35.317310687899997</c:v>
                </c:pt>
                <c:pt idx="377">
                  <c:v>35.014532323200001</c:v>
                </c:pt>
                <c:pt idx="378">
                  <c:v>34.920381039200002</c:v>
                </c:pt>
                <c:pt idx="379">
                  <c:v>34.4212756298</c:v>
                </c:pt>
                <c:pt idx="380">
                  <c:v>34.565746667500001</c:v>
                </c:pt>
                <c:pt idx="381">
                  <c:v>34.6847430316</c:v>
                </c:pt>
                <c:pt idx="382">
                  <c:v>35.008627441699993</c:v>
                </c:pt>
                <c:pt idx="383">
                  <c:v>34.959496149099998</c:v>
                </c:pt>
                <c:pt idx="384">
                  <c:v>35.366593081600001</c:v>
                </c:pt>
                <c:pt idx="385">
                  <c:v>36.079960254500001</c:v>
                </c:pt>
                <c:pt idx="386">
                  <c:v>35.745427088299998</c:v>
                </c:pt>
                <c:pt idx="387">
                  <c:v>35.840836347900002</c:v>
                </c:pt>
                <c:pt idx="388">
                  <c:v>35.176675289200013</c:v>
                </c:pt>
                <c:pt idx="389">
                  <c:v>35.457916656599998</c:v>
                </c:pt>
                <c:pt idx="390">
                  <c:v>35.81267725999998</c:v>
                </c:pt>
                <c:pt idx="391">
                  <c:v>35.903108805600013</c:v>
                </c:pt>
                <c:pt idx="392">
                  <c:v>36.1030322095</c:v>
                </c:pt>
                <c:pt idx="393">
                  <c:v>36.229238412000001</c:v>
                </c:pt>
                <c:pt idx="394">
                  <c:v>36.030768346400002</c:v>
                </c:pt>
                <c:pt idx="395">
                  <c:v>35.950745981200001</c:v>
                </c:pt>
                <c:pt idx="396">
                  <c:v>32.5269193293</c:v>
                </c:pt>
                <c:pt idx="397">
                  <c:v>32.310363187499981</c:v>
                </c:pt>
                <c:pt idx="398">
                  <c:v>31.738579289699999</c:v>
                </c:pt>
                <c:pt idx="399">
                  <c:v>32.958149106100002</c:v>
                </c:pt>
                <c:pt idx="400">
                  <c:v>33.272166150899999</c:v>
                </c:pt>
                <c:pt idx="401">
                  <c:v>33.5794571331</c:v>
                </c:pt>
                <c:pt idx="402">
                  <c:v>31.692087921300001</c:v>
                </c:pt>
                <c:pt idx="403">
                  <c:v>31.923932213499999</c:v>
                </c:pt>
                <c:pt idx="404">
                  <c:v>32.896942883299999</c:v>
                </c:pt>
                <c:pt idx="405">
                  <c:v>33.033517525699999</c:v>
                </c:pt>
                <c:pt idx="406">
                  <c:v>33.395152650299998</c:v>
                </c:pt>
                <c:pt idx="407">
                  <c:v>33.393149273000013</c:v>
                </c:pt>
                <c:pt idx="408">
                  <c:v>33.3411136028</c:v>
                </c:pt>
                <c:pt idx="409">
                  <c:v>33.377410380400001</c:v>
                </c:pt>
                <c:pt idx="410">
                  <c:v>34.328956458599997</c:v>
                </c:pt>
                <c:pt idx="411">
                  <c:v>34.673529625199997</c:v>
                </c:pt>
                <c:pt idx="412">
                  <c:v>35.017683849999997</c:v>
                </c:pt>
                <c:pt idx="413">
                  <c:v>35.129667445499997</c:v>
                </c:pt>
                <c:pt idx="414">
                  <c:v>35.283856593599999</c:v>
                </c:pt>
                <c:pt idx="415">
                  <c:v>35.379978822299996</c:v>
                </c:pt>
                <c:pt idx="416">
                  <c:v>35.48146698259999</c:v>
                </c:pt>
                <c:pt idx="417">
                  <c:v>35.7271130086</c:v>
                </c:pt>
                <c:pt idx="418">
                  <c:v>35.734317295799997</c:v>
                </c:pt>
                <c:pt idx="419">
                  <c:v>35.883209912399998</c:v>
                </c:pt>
                <c:pt idx="420">
                  <c:v>36.066223739100003</c:v>
                </c:pt>
                <c:pt idx="421">
                  <c:v>36.4339556722</c:v>
                </c:pt>
                <c:pt idx="422">
                  <c:v>37.623754231699998</c:v>
                </c:pt>
                <c:pt idx="423">
                  <c:v>38.258399025400003</c:v>
                </c:pt>
                <c:pt idx="424">
                  <c:v>38.423986718400002</c:v>
                </c:pt>
                <c:pt idx="425">
                  <c:v>38.657422624799999</c:v>
                </c:pt>
                <c:pt idx="426">
                  <c:v>38.650390709699998</c:v>
                </c:pt>
                <c:pt idx="427">
                  <c:v>38.881370228400002</c:v>
                </c:pt>
                <c:pt idx="428">
                  <c:v>38.928803175900001</c:v>
                </c:pt>
                <c:pt idx="429">
                  <c:v>38.9954636147</c:v>
                </c:pt>
                <c:pt idx="430">
                  <c:v>38.989954976900002</c:v>
                </c:pt>
                <c:pt idx="431">
                  <c:v>38.796584756900003</c:v>
                </c:pt>
                <c:pt idx="432">
                  <c:v>38.930744810299998</c:v>
                </c:pt>
                <c:pt idx="433">
                  <c:v>38.854793047999998</c:v>
                </c:pt>
                <c:pt idx="434">
                  <c:v>39.148017447500003</c:v>
                </c:pt>
                <c:pt idx="435">
                  <c:v>39.074675790400001</c:v>
                </c:pt>
                <c:pt idx="436">
                  <c:v>40.125603005200013</c:v>
                </c:pt>
                <c:pt idx="437">
                  <c:v>40.031773111100001</c:v>
                </c:pt>
                <c:pt idx="438">
                  <c:v>39.618159581500002</c:v>
                </c:pt>
                <c:pt idx="439">
                  <c:v>39.868622822699997</c:v>
                </c:pt>
                <c:pt idx="440">
                  <c:v>40.4237373968</c:v>
                </c:pt>
                <c:pt idx="441">
                  <c:v>40.634738041799999</c:v>
                </c:pt>
                <c:pt idx="442">
                  <c:v>41.062488052200003</c:v>
                </c:pt>
                <c:pt idx="443">
                  <c:v>41.3974839081</c:v>
                </c:pt>
                <c:pt idx="444">
                  <c:v>41.509257647000013</c:v>
                </c:pt>
                <c:pt idx="445">
                  <c:v>41.640840191699994</c:v>
                </c:pt>
                <c:pt idx="446">
                  <c:v>41.576125040800001</c:v>
                </c:pt>
                <c:pt idx="447">
                  <c:v>41.7070200386</c:v>
                </c:pt>
                <c:pt idx="448">
                  <c:v>41.743357049000011</c:v>
                </c:pt>
                <c:pt idx="449">
                  <c:v>41.857140220799998</c:v>
                </c:pt>
                <c:pt idx="450">
                  <c:v>41.847471105899963</c:v>
                </c:pt>
                <c:pt idx="451">
                  <c:v>41.836196798400003</c:v>
                </c:pt>
                <c:pt idx="452">
                  <c:v>41.899134436200001</c:v>
                </c:pt>
                <c:pt idx="453">
                  <c:v>41.838578117700003</c:v>
                </c:pt>
                <c:pt idx="454">
                  <c:v>41.98081969739998</c:v>
                </c:pt>
                <c:pt idx="455">
                  <c:v>42.875081594500003</c:v>
                </c:pt>
                <c:pt idx="456">
                  <c:v>42.580750690600013</c:v>
                </c:pt>
                <c:pt idx="457">
                  <c:v>43.181238535399999</c:v>
                </c:pt>
                <c:pt idx="458">
                  <c:v>43.729640405300003</c:v>
                </c:pt>
                <c:pt idx="459">
                  <c:v>44.541377069599982</c:v>
                </c:pt>
                <c:pt idx="460">
                  <c:v>44.631834488400003</c:v>
                </c:pt>
                <c:pt idx="461">
                  <c:v>45.284829766599998</c:v>
                </c:pt>
                <c:pt idx="462">
                  <c:v>45.225619412500002</c:v>
                </c:pt>
                <c:pt idx="463">
                  <c:v>45.265502646600012</c:v>
                </c:pt>
                <c:pt idx="464">
                  <c:v>45.438366931700003</c:v>
                </c:pt>
                <c:pt idx="465">
                  <c:v>46.854318605400003</c:v>
                </c:pt>
                <c:pt idx="466">
                  <c:v>46.731086423599997</c:v>
                </c:pt>
                <c:pt idx="467">
                  <c:v>46.824312276500002</c:v>
                </c:pt>
                <c:pt idx="468">
                  <c:v>46.942768760299998</c:v>
                </c:pt>
                <c:pt idx="469">
                  <c:v>46.67728399169998</c:v>
                </c:pt>
                <c:pt idx="470">
                  <c:v>46.497357251499999</c:v>
                </c:pt>
                <c:pt idx="471">
                  <c:v>47.244203091000003</c:v>
                </c:pt>
                <c:pt idx="472">
                  <c:v>47.4865064926</c:v>
                </c:pt>
                <c:pt idx="473">
                  <c:v>47.778326148399998</c:v>
                </c:pt>
                <c:pt idx="474">
                  <c:v>47.895599498200013</c:v>
                </c:pt>
                <c:pt idx="475">
                  <c:v>47.988168801900002</c:v>
                </c:pt>
                <c:pt idx="476">
                  <c:v>47.991381211499998</c:v>
                </c:pt>
                <c:pt idx="477">
                  <c:v>48.3903924719</c:v>
                </c:pt>
                <c:pt idx="478">
                  <c:v>48.363112937799997</c:v>
                </c:pt>
                <c:pt idx="479">
                  <c:v>48.485724847599997</c:v>
                </c:pt>
                <c:pt idx="480">
                  <c:v>48.378966627600001</c:v>
                </c:pt>
                <c:pt idx="481">
                  <c:v>48.064962774000001</c:v>
                </c:pt>
                <c:pt idx="482">
                  <c:v>46.915332362400001</c:v>
                </c:pt>
                <c:pt idx="483">
                  <c:v>48.353721913100003</c:v>
                </c:pt>
                <c:pt idx="484">
                  <c:v>48.770267392999997</c:v>
                </c:pt>
                <c:pt idx="485">
                  <c:v>48.670515505899999</c:v>
                </c:pt>
                <c:pt idx="486">
                  <c:v>48.645613598300002</c:v>
                </c:pt>
                <c:pt idx="487">
                  <c:v>48.85202508739998</c:v>
                </c:pt>
                <c:pt idx="488">
                  <c:v>49.147909775800002</c:v>
                </c:pt>
                <c:pt idx="489">
                  <c:v>48.862336323600012</c:v>
                </c:pt>
                <c:pt idx="490">
                  <c:v>49.303359100100003</c:v>
                </c:pt>
                <c:pt idx="491">
                  <c:v>48.91360127959998</c:v>
                </c:pt>
                <c:pt idx="492">
                  <c:v>49.106099219599997</c:v>
                </c:pt>
                <c:pt idx="493">
                  <c:v>49.342704011000002</c:v>
                </c:pt>
                <c:pt idx="494">
                  <c:v>49.509726899599997</c:v>
                </c:pt>
                <c:pt idx="495">
                  <c:v>50.074245047799998</c:v>
                </c:pt>
                <c:pt idx="496">
                  <c:v>50.196546887700002</c:v>
                </c:pt>
                <c:pt idx="497">
                  <c:v>50.799269975500003</c:v>
                </c:pt>
                <c:pt idx="498">
                  <c:v>52.5535184445</c:v>
                </c:pt>
                <c:pt idx="499">
                  <c:v>52.639338182700001</c:v>
                </c:pt>
                <c:pt idx="500">
                  <c:v>52.803616595599998</c:v>
                </c:pt>
                <c:pt idx="501">
                  <c:v>52.967994410199999</c:v>
                </c:pt>
                <c:pt idx="502">
                  <c:v>53.119494302600003</c:v>
                </c:pt>
                <c:pt idx="503">
                  <c:v>53.147535184399999</c:v>
                </c:pt>
                <c:pt idx="504">
                  <c:v>53.196547821800003</c:v>
                </c:pt>
                <c:pt idx="505">
                  <c:v>53.462150643500003</c:v>
                </c:pt>
                <c:pt idx="506">
                  <c:v>53.648803837800003</c:v>
                </c:pt>
                <c:pt idx="507">
                  <c:v>53.594441889000002</c:v>
                </c:pt>
                <c:pt idx="508">
                  <c:v>53.490917723099997</c:v>
                </c:pt>
                <c:pt idx="509">
                  <c:v>53.5133069683</c:v>
                </c:pt>
                <c:pt idx="510">
                  <c:v>53.498054379600013</c:v>
                </c:pt>
                <c:pt idx="511">
                  <c:v>53.610925433299997</c:v>
                </c:pt>
                <c:pt idx="512">
                  <c:v>53.437049896300003</c:v>
                </c:pt>
                <c:pt idx="513">
                  <c:v>53.577685782499998</c:v>
                </c:pt>
                <c:pt idx="514">
                  <c:v>53.915555785000002</c:v>
                </c:pt>
                <c:pt idx="515">
                  <c:v>54.266416563299998</c:v>
                </c:pt>
                <c:pt idx="516">
                  <c:v>54.171648832700001</c:v>
                </c:pt>
                <c:pt idx="517">
                  <c:v>54.322647975800002</c:v>
                </c:pt>
                <c:pt idx="518">
                  <c:v>54.534385085299981</c:v>
                </c:pt>
                <c:pt idx="519">
                  <c:v>54.1858842006</c:v>
                </c:pt>
                <c:pt idx="520">
                  <c:v>54.663765446600003</c:v>
                </c:pt>
                <c:pt idx="521">
                  <c:v>54.0397226989</c:v>
                </c:pt>
                <c:pt idx="522">
                  <c:v>52.832955915200003</c:v>
                </c:pt>
                <c:pt idx="523">
                  <c:v>52.7027765777</c:v>
                </c:pt>
                <c:pt idx="524">
                  <c:v>53.108023308600011</c:v>
                </c:pt>
                <c:pt idx="525">
                  <c:v>54.283777021200002</c:v>
                </c:pt>
                <c:pt idx="526">
                  <c:v>54.193061042399997</c:v>
                </c:pt>
                <c:pt idx="527">
                  <c:v>54.340830080400004</c:v>
                </c:pt>
                <c:pt idx="528">
                  <c:v>54.921147136000002</c:v>
                </c:pt>
                <c:pt idx="529">
                  <c:v>55.2090272258</c:v>
                </c:pt>
                <c:pt idx="530">
                  <c:v>55.120592223200013</c:v>
                </c:pt>
                <c:pt idx="531">
                  <c:v>55.001309132300001</c:v>
                </c:pt>
                <c:pt idx="532">
                  <c:v>55.100413734299998</c:v>
                </c:pt>
                <c:pt idx="533">
                  <c:v>55.501557882599997</c:v>
                </c:pt>
                <c:pt idx="534">
                  <c:v>55.417666507299927</c:v>
                </c:pt>
                <c:pt idx="535">
                  <c:v>55.937675007000003</c:v>
                </c:pt>
                <c:pt idx="536">
                  <c:v>56.320860728</c:v>
                </c:pt>
                <c:pt idx="537">
                  <c:v>56.842601956800003</c:v>
                </c:pt>
                <c:pt idx="538">
                  <c:v>57.2240081944</c:v>
                </c:pt>
                <c:pt idx="539">
                  <c:v>57.5933367365</c:v>
                </c:pt>
                <c:pt idx="540">
                  <c:v>57.236604512</c:v>
                </c:pt>
                <c:pt idx="541">
                  <c:v>56.947398986800003</c:v>
                </c:pt>
                <c:pt idx="542">
                  <c:v>56.873958335000012</c:v>
                </c:pt>
                <c:pt idx="543">
                  <c:v>57.0754028542</c:v>
                </c:pt>
                <c:pt idx="544">
                  <c:v>57.200630796900001</c:v>
                </c:pt>
                <c:pt idx="545">
                  <c:v>57.34448882469998</c:v>
                </c:pt>
                <c:pt idx="546">
                  <c:v>57.00148192189998</c:v>
                </c:pt>
                <c:pt idx="547">
                  <c:v>56.997685708699997</c:v>
                </c:pt>
                <c:pt idx="548">
                  <c:v>57.107311266700002</c:v>
                </c:pt>
                <c:pt idx="549">
                  <c:v>57.083484837399993</c:v>
                </c:pt>
                <c:pt idx="550">
                  <c:v>57.372738662300002</c:v>
                </c:pt>
                <c:pt idx="551">
                  <c:v>57.2692895104</c:v>
                </c:pt>
                <c:pt idx="552">
                  <c:v>57.2109124646</c:v>
                </c:pt>
                <c:pt idx="553">
                  <c:v>57.211767937300003</c:v>
                </c:pt>
                <c:pt idx="554">
                  <c:v>57.655676491299992</c:v>
                </c:pt>
                <c:pt idx="555">
                  <c:v>57.823776805900003</c:v>
                </c:pt>
                <c:pt idx="556">
                  <c:v>57.795825627200003</c:v>
                </c:pt>
                <c:pt idx="557">
                  <c:v>57.86935957</c:v>
                </c:pt>
                <c:pt idx="558">
                  <c:v>58.18744319559999</c:v>
                </c:pt>
                <c:pt idx="559">
                  <c:v>58.131863485399947</c:v>
                </c:pt>
                <c:pt idx="560">
                  <c:v>58.382793816099998</c:v>
                </c:pt>
                <c:pt idx="561">
                  <c:v>58.556203366799998</c:v>
                </c:pt>
                <c:pt idx="562">
                  <c:v>58.945478315899997</c:v>
                </c:pt>
                <c:pt idx="563">
                  <c:v>58.946301392899997</c:v>
                </c:pt>
                <c:pt idx="564">
                  <c:v>59.401121136500002</c:v>
                </c:pt>
                <c:pt idx="565">
                  <c:v>59.318783817800004</c:v>
                </c:pt>
                <c:pt idx="566">
                  <c:v>59.389528769299993</c:v>
                </c:pt>
                <c:pt idx="567">
                  <c:v>58.949861363799947</c:v>
                </c:pt>
                <c:pt idx="568">
                  <c:v>59.3637209416</c:v>
                </c:pt>
                <c:pt idx="569">
                  <c:v>61.372633878600013</c:v>
                </c:pt>
                <c:pt idx="570">
                  <c:v>61.248264116800001</c:v>
                </c:pt>
                <c:pt idx="571">
                  <c:v>61.577268979499998</c:v>
                </c:pt>
                <c:pt idx="572">
                  <c:v>61.551749227899997</c:v>
                </c:pt>
                <c:pt idx="573">
                  <c:v>61.715082463000002</c:v>
                </c:pt>
                <c:pt idx="574">
                  <c:v>61.9380936879</c:v>
                </c:pt>
                <c:pt idx="575">
                  <c:v>62.138781637199997</c:v>
                </c:pt>
                <c:pt idx="576">
                  <c:v>62.204691240300001</c:v>
                </c:pt>
                <c:pt idx="577">
                  <c:v>62.169105055200014</c:v>
                </c:pt>
                <c:pt idx="578">
                  <c:v>62.0670050262</c:v>
                </c:pt>
                <c:pt idx="579">
                  <c:v>62.683562558600002</c:v>
                </c:pt>
                <c:pt idx="580">
                  <c:v>62.720621647100003</c:v>
                </c:pt>
                <c:pt idx="581">
                  <c:v>62.5785909202</c:v>
                </c:pt>
                <c:pt idx="582">
                  <c:v>62.414754637299993</c:v>
                </c:pt>
                <c:pt idx="583">
                  <c:v>62.631732526699999</c:v>
                </c:pt>
                <c:pt idx="584">
                  <c:v>62.502881097699962</c:v>
                </c:pt>
                <c:pt idx="585">
                  <c:v>62.459904924600004</c:v>
                </c:pt>
                <c:pt idx="586">
                  <c:v>62.319963927000003</c:v>
                </c:pt>
                <c:pt idx="587">
                  <c:v>62.133376473799999</c:v>
                </c:pt>
                <c:pt idx="588">
                  <c:v>62.226348219800002</c:v>
                </c:pt>
                <c:pt idx="589">
                  <c:v>62.272116411600003</c:v>
                </c:pt>
                <c:pt idx="590">
                  <c:v>62.474145806700001</c:v>
                </c:pt>
                <c:pt idx="591">
                  <c:v>62.498465619100003</c:v>
                </c:pt>
                <c:pt idx="592">
                  <c:v>62.692143782200013</c:v>
                </c:pt>
                <c:pt idx="593">
                  <c:v>63.052739431299997</c:v>
                </c:pt>
                <c:pt idx="594">
                  <c:v>63.165689012599998</c:v>
                </c:pt>
                <c:pt idx="595">
                  <c:v>63.156121152600001</c:v>
                </c:pt>
                <c:pt idx="596">
                  <c:v>63.605625661200001</c:v>
                </c:pt>
                <c:pt idx="597">
                  <c:v>63.922086038400003</c:v>
                </c:pt>
                <c:pt idx="598">
                  <c:v>64.047292668300003</c:v>
                </c:pt>
                <c:pt idx="599">
                  <c:v>64.3057238058</c:v>
                </c:pt>
                <c:pt idx="600">
                  <c:v>64.333034181900004</c:v>
                </c:pt>
                <c:pt idx="601">
                  <c:v>64.366276385800006</c:v>
                </c:pt>
                <c:pt idx="602">
                  <c:v>64.767213099299994</c:v>
                </c:pt>
                <c:pt idx="603">
                  <c:v>65.045973098399998</c:v>
                </c:pt>
                <c:pt idx="604">
                  <c:v>65.105170282899905</c:v>
                </c:pt>
                <c:pt idx="605">
                  <c:v>65.049476317299991</c:v>
                </c:pt>
                <c:pt idx="606">
                  <c:v>65.197362331299985</c:v>
                </c:pt>
                <c:pt idx="607">
                  <c:v>65.020269943700001</c:v>
                </c:pt>
                <c:pt idx="608">
                  <c:v>65.629255454599985</c:v>
                </c:pt>
                <c:pt idx="609">
                  <c:v>65.807953501699998</c:v>
                </c:pt>
                <c:pt idx="610">
                  <c:v>65.817477019099968</c:v>
                </c:pt>
                <c:pt idx="611">
                  <c:v>65.578284652399958</c:v>
                </c:pt>
                <c:pt idx="612">
                  <c:v>65.867854713900002</c:v>
                </c:pt>
                <c:pt idx="613">
                  <c:v>66.504375710099993</c:v>
                </c:pt>
                <c:pt idx="614">
                  <c:v>66.639303658100005</c:v>
                </c:pt>
                <c:pt idx="615">
                  <c:v>66.709976310699901</c:v>
                </c:pt>
                <c:pt idx="616">
                  <c:v>66.838312143099884</c:v>
                </c:pt>
                <c:pt idx="617">
                  <c:v>66.861443785000006</c:v>
                </c:pt>
                <c:pt idx="618">
                  <c:v>66.817546106199984</c:v>
                </c:pt>
                <c:pt idx="619">
                  <c:v>67.064500481600007</c:v>
                </c:pt>
                <c:pt idx="620">
                  <c:v>67.536463496799982</c:v>
                </c:pt>
                <c:pt idx="621">
                  <c:v>67.632547703299991</c:v>
                </c:pt>
                <c:pt idx="622">
                  <c:v>67.778669899199983</c:v>
                </c:pt>
                <c:pt idx="623">
                  <c:v>68.236133891199998</c:v>
                </c:pt>
                <c:pt idx="624">
                  <c:v>68.279789508499903</c:v>
                </c:pt>
                <c:pt idx="625">
                  <c:v>68.541649212799982</c:v>
                </c:pt>
                <c:pt idx="626">
                  <c:v>68.865173538599905</c:v>
                </c:pt>
                <c:pt idx="627">
                  <c:v>67.964970601000005</c:v>
                </c:pt>
                <c:pt idx="628">
                  <c:v>68.0470281132</c:v>
                </c:pt>
                <c:pt idx="629">
                  <c:v>68.148642260499969</c:v>
                </c:pt>
                <c:pt idx="630">
                  <c:v>68.075900101199991</c:v>
                </c:pt>
                <c:pt idx="631">
                  <c:v>66.8076973119</c:v>
                </c:pt>
                <c:pt idx="632">
                  <c:v>67.109724109599924</c:v>
                </c:pt>
                <c:pt idx="633">
                  <c:v>67.453849186100001</c:v>
                </c:pt>
                <c:pt idx="634">
                  <c:v>67.703803279100001</c:v>
                </c:pt>
                <c:pt idx="635">
                  <c:v>67.994471085599983</c:v>
                </c:pt>
                <c:pt idx="636">
                  <c:v>68.372552084699905</c:v>
                </c:pt>
                <c:pt idx="637">
                  <c:v>68.587812368599984</c:v>
                </c:pt>
                <c:pt idx="638">
                  <c:v>68.584961873799983</c:v>
                </c:pt>
                <c:pt idx="639">
                  <c:v>68.52937213109989</c:v>
                </c:pt>
                <c:pt idx="640">
                  <c:v>68.584147262599984</c:v>
                </c:pt>
                <c:pt idx="641">
                  <c:v>68.740488737899923</c:v>
                </c:pt>
                <c:pt idx="642">
                  <c:v>68.669503255099983</c:v>
                </c:pt>
                <c:pt idx="643">
                  <c:v>68.502651277399991</c:v>
                </c:pt>
                <c:pt idx="644">
                  <c:v>68.751518508800004</c:v>
                </c:pt>
                <c:pt idx="645">
                  <c:v>68.767154825000006</c:v>
                </c:pt>
                <c:pt idx="646">
                  <c:v>68.961405005800003</c:v>
                </c:pt>
                <c:pt idx="647">
                  <c:v>68.724706069600003</c:v>
                </c:pt>
                <c:pt idx="648">
                  <c:v>69.00212259529998</c:v>
                </c:pt>
                <c:pt idx="649">
                  <c:v>68.896814847499968</c:v>
                </c:pt>
                <c:pt idx="650">
                  <c:v>68.950440681100005</c:v>
                </c:pt>
                <c:pt idx="651">
                  <c:v>68.991260695199998</c:v>
                </c:pt>
                <c:pt idx="652">
                  <c:v>69.111821485600004</c:v>
                </c:pt>
                <c:pt idx="653">
                  <c:v>69.180027525900002</c:v>
                </c:pt>
                <c:pt idx="654">
                  <c:v>69.587347433999923</c:v>
                </c:pt>
                <c:pt idx="655">
                  <c:v>70.100528759599968</c:v>
                </c:pt>
                <c:pt idx="656">
                  <c:v>69.996967694000006</c:v>
                </c:pt>
                <c:pt idx="657">
                  <c:v>70.240421344500007</c:v>
                </c:pt>
                <c:pt idx="658">
                  <c:v>70.719087623099981</c:v>
                </c:pt>
                <c:pt idx="659">
                  <c:v>70.713651791299995</c:v>
                </c:pt>
                <c:pt idx="660">
                  <c:v>70.809565559199982</c:v>
                </c:pt>
                <c:pt idx="661">
                  <c:v>70.414765350099998</c:v>
                </c:pt>
                <c:pt idx="662">
                  <c:v>70.442139621400003</c:v>
                </c:pt>
                <c:pt idx="663">
                  <c:v>70.278725611599967</c:v>
                </c:pt>
                <c:pt idx="664">
                  <c:v>70.286158475799979</c:v>
                </c:pt>
                <c:pt idx="665">
                  <c:v>70.110559705200004</c:v>
                </c:pt>
                <c:pt idx="666">
                  <c:v>70.036136826499884</c:v>
                </c:pt>
                <c:pt idx="667">
                  <c:v>70.564765077100006</c:v>
                </c:pt>
                <c:pt idx="668">
                  <c:v>71.297708632199985</c:v>
                </c:pt>
                <c:pt idx="669">
                  <c:v>70.729415179599968</c:v>
                </c:pt>
                <c:pt idx="670">
                  <c:v>71.829808948199968</c:v>
                </c:pt>
                <c:pt idx="671">
                  <c:v>71.744480182299981</c:v>
                </c:pt>
                <c:pt idx="672">
                  <c:v>71.494542115499968</c:v>
                </c:pt>
                <c:pt idx="673">
                  <c:v>71.639891023999908</c:v>
                </c:pt>
                <c:pt idx="674">
                  <c:v>71.540995238700006</c:v>
                </c:pt>
                <c:pt idx="675">
                  <c:v>72.222579401499985</c:v>
                </c:pt>
                <c:pt idx="676">
                  <c:v>72.688560255300004</c:v>
                </c:pt>
                <c:pt idx="677">
                  <c:v>72.975554651300001</c:v>
                </c:pt>
                <c:pt idx="678">
                  <c:v>73.401052124000003</c:v>
                </c:pt>
                <c:pt idx="679">
                  <c:v>73.797490074400002</c:v>
                </c:pt>
                <c:pt idx="680">
                  <c:v>73.976342614199893</c:v>
                </c:pt>
                <c:pt idx="681">
                  <c:v>73.607257739600001</c:v>
                </c:pt>
                <c:pt idx="682">
                  <c:v>73.661223156899979</c:v>
                </c:pt>
                <c:pt idx="683">
                  <c:v>74.640662383600002</c:v>
                </c:pt>
                <c:pt idx="684">
                  <c:v>74.532511971900007</c:v>
                </c:pt>
                <c:pt idx="685">
                  <c:v>73.606958060099984</c:v>
                </c:pt>
                <c:pt idx="686">
                  <c:v>73.711487564899983</c:v>
                </c:pt>
                <c:pt idx="687">
                  <c:v>74.390438739299924</c:v>
                </c:pt>
                <c:pt idx="688">
                  <c:v>74.030470149999942</c:v>
                </c:pt>
                <c:pt idx="689">
                  <c:v>74.086635355999945</c:v>
                </c:pt>
                <c:pt idx="690">
                  <c:v>74.720391444100002</c:v>
                </c:pt>
                <c:pt idx="691">
                  <c:v>74.389371283299909</c:v>
                </c:pt>
                <c:pt idx="692">
                  <c:v>75.315228050499968</c:v>
                </c:pt>
                <c:pt idx="693">
                  <c:v>75.346147195100002</c:v>
                </c:pt>
                <c:pt idx="694">
                  <c:v>76.235592689200004</c:v>
                </c:pt>
                <c:pt idx="695">
                  <c:v>76.2690583479</c:v>
                </c:pt>
                <c:pt idx="696">
                  <c:v>75.288628814399942</c:v>
                </c:pt>
                <c:pt idx="697">
                  <c:v>75.459399117099991</c:v>
                </c:pt>
                <c:pt idx="698">
                  <c:v>75.860595399299982</c:v>
                </c:pt>
                <c:pt idx="699">
                  <c:v>75.493242608599999</c:v>
                </c:pt>
                <c:pt idx="700">
                  <c:v>75.613967301900004</c:v>
                </c:pt>
                <c:pt idx="701">
                  <c:v>75.177217335199984</c:v>
                </c:pt>
                <c:pt idx="702">
                  <c:v>75.354902369000001</c:v>
                </c:pt>
                <c:pt idx="703">
                  <c:v>75.966741332199902</c:v>
                </c:pt>
                <c:pt idx="704">
                  <c:v>76.211166379000005</c:v>
                </c:pt>
                <c:pt idx="705">
                  <c:v>75.908111998400003</c:v>
                </c:pt>
                <c:pt idx="706">
                  <c:v>77.037477934399959</c:v>
                </c:pt>
                <c:pt idx="707">
                  <c:v>77.412404259300004</c:v>
                </c:pt>
                <c:pt idx="708">
                  <c:v>77.321267362200004</c:v>
                </c:pt>
                <c:pt idx="709">
                  <c:v>77.410746569300002</c:v>
                </c:pt>
                <c:pt idx="710">
                  <c:v>77.712101057499993</c:v>
                </c:pt>
                <c:pt idx="711">
                  <c:v>77.499641400499982</c:v>
                </c:pt>
                <c:pt idx="712">
                  <c:v>77.495130277200005</c:v>
                </c:pt>
                <c:pt idx="713">
                  <c:v>77.768719987799983</c:v>
                </c:pt>
                <c:pt idx="714">
                  <c:v>77.815799548000001</c:v>
                </c:pt>
                <c:pt idx="715">
                  <c:v>78.213826137300003</c:v>
                </c:pt>
                <c:pt idx="716">
                  <c:v>78.570750682499991</c:v>
                </c:pt>
                <c:pt idx="717">
                  <c:v>78.697233347199983</c:v>
                </c:pt>
                <c:pt idx="718">
                  <c:v>79.779345470799967</c:v>
                </c:pt>
                <c:pt idx="719">
                  <c:v>79.614368452799908</c:v>
                </c:pt>
                <c:pt idx="720">
                  <c:v>79.090241004500001</c:v>
                </c:pt>
                <c:pt idx="721">
                  <c:v>79.068205726000002</c:v>
                </c:pt>
                <c:pt idx="722">
                  <c:v>79.128801356199844</c:v>
                </c:pt>
                <c:pt idx="723">
                  <c:v>80.992052270399981</c:v>
                </c:pt>
                <c:pt idx="724">
                  <c:v>80.847197808100006</c:v>
                </c:pt>
                <c:pt idx="725">
                  <c:v>81.722368786099992</c:v>
                </c:pt>
                <c:pt idx="726">
                  <c:v>82.179436561099905</c:v>
                </c:pt>
                <c:pt idx="727">
                  <c:v>75.575535437499852</c:v>
                </c:pt>
                <c:pt idx="728">
                  <c:v>75.446519106300002</c:v>
                </c:pt>
                <c:pt idx="729">
                  <c:v>74.858721500199906</c:v>
                </c:pt>
                <c:pt idx="730">
                  <c:v>75.491857170399982</c:v>
                </c:pt>
                <c:pt idx="731">
                  <c:v>76.983239467100006</c:v>
                </c:pt>
                <c:pt idx="732">
                  <c:v>76.605136103899852</c:v>
                </c:pt>
                <c:pt idx="733">
                  <c:v>78.71513041919998</c:v>
                </c:pt>
                <c:pt idx="734">
                  <c:v>79.292038519699901</c:v>
                </c:pt>
                <c:pt idx="735">
                  <c:v>79.407933236299982</c:v>
                </c:pt>
                <c:pt idx="736">
                  <c:v>79.600315613299983</c:v>
                </c:pt>
                <c:pt idx="737">
                  <c:v>79.7604270681</c:v>
                </c:pt>
                <c:pt idx="738">
                  <c:v>79.973113095299993</c:v>
                </c:pt>
                <c:pt idx="739">
                  <c:v>80.824930598499904</c:v>
                </c:pt>
                <c:pt idx="740">
                  <c:v>81.385028489299998</c:v>
                </c:pt>
                <c:pt idx="741">
                  <c:v>81.664688863899968</c:v>
                </c:pt>
                <c:pt idx="742">
                  <c:v>81.620808936399882</c:v>
                </c:pt>
                <c:pt idx="743">
                  <c:v>83.537011321500003</c:v>
                </c:pt>
                <c:pt idx="744">
                  <c:v>84.033680356099993</c:v>
                </c:pt>
                <c:pt idx="745">
                  <c:v>83.678260353999903</c:v>
                </c:pt>
                <c:pt idx="746">
                  <c:v>83.733349370499909</c:v>
                </c:pt>
                <c:pt idx="747">
                  <c:v>83.761264415699998</c:v>
                </c:pt>
                <c:pt idx="748">
                  <c:v>84.026247882899924</c:v>
                </c:pt>
                <c:pt idx="749">
                  <c:v>83.979667696999982</c:v>
                </c:pt>
                <c:pt idx="750">
                  <c:v>84.378031751099883</c:v>
                </c:pt>
                <c:pt idx="751">
                  <c:v>84.844110166799979</c:v>
                </c:pt>
                <c:pt idx="752">
                  <c:v>85.321029585800005</c:v>
                </c:pt>
                <c:pt idx="753">
                  <c:v>85.927545831399982</c:v>
                </c:pt>
                <c:pt idx="754">
                  <c:v>86.414867015300004</c:v>
                </c:pt>
                <c:pt idx="755">
                  <c:v>87.084776929999961</c:v>
                </c:pt>
                <c:pt idx="756">
                  <c:v>86.821436710399894</c:v>
                </c:pt>
                <c:pt idx="757">
                  <c:v>87.672156616999899</c:v>
                </c:pt>
                <c:pt idx="758">
                  <c:v>87.699476377799883</c:v>
                </c:pt>
                <c:pt idx="759">
                  <c:v>87.995210594900001</c:v>
                </c:pt>
                <c:pt idx="760">
                  <c:v>88.0498550959</c:v>
                </c:pt>
                <c:pt idx="761">
                  <c:v>85.675780878099843</c:v>
                </c:pt>
                <c:pt idx="762">
                  <c:v>84.833104152899992</c:v>
                </c:pt>
                <c:pt idx="763">
                  <c:v>88.541184529199995</c:v>
                </c:pt>
                <c:pt idx="764">
                  <c:v>88.615658829399962</c:v>
                </c:pt>
                <c:pt idx="765">
                  <c:v>89.215517359499984</c:v>
                </c:pt>
                <c:pt idx="766">
                  <c:v>88.599117180500002</c:v>
                </c:pt>
                <c:pt idx="767">
                  <c:v>88.665920366799924</c:v>
                </c:pt>
                <c:pt idx="768">
                  <c:v>88.868835275899968</c:v>
                </c:pt>
                <c:pt idx="769">
                  <c:v>90.1401047879</c:v>
                </c:pt>
                <c:pt idx="770">
                  <c:v>90.437876192599902</c:v>
                </c:pt>
              </c:numCache>
            </c:numRef>
          </c:yVal>
          <c:smooth val="0"/>
          <c:extLst>
            <c:ext xmlns:c16="http://schemas.microsoft.com/office/drawing/2014/chart" uri="{C3380CC4-5D6E-409C-BE32-E72D297353CC}">
              <c16:uniqueId val="{00000002-A274-4BE0-B319-08583C49B02F}"/>
            </c:ext>
          </c:extLst>
        </c:ser>
        <c:dLbls>
          <c:showLegendKey val="0"/>
          <c:showVal val="0"/>
          <c:showCatName val="0"/>
          <c:showSerName val="0"/>
          <c:showPercent val="0"/>
          <c:showBubbleSize val="0"/>
        </c:dLbls>
        <c:axId val="-2147188952"/>
        <c:axId val="-2144036200"/>
      </c:scatterChart>
      <c:valAx>
        <c:axId val="-2147188952"/>
        <c:scaling>
          <c:orientation val="minMax"/>
          <c:max val="41456"/>
          <c:min val="39083"/>
        </c:scaling>
        <c:delete val="0"/>
        <c:axPos val="b"/>
        <c:numFmt formatCode="[$-409]mmm\-yy;@" sourceLinked="0"/>
        <c:majorTickMark val="out"/>
        <c:minorTickMark val="none"/>
        <c:tickLblPos val="nextTo"/>
        <c:crossAx val="-2144036200"/>
        <c:crosses val="autoZero"/>
        <c:crossBetween val="midCat"/>
        <c:majorUnit val="186"/>
      </c:valAx>
      <c:valAx>
        <c:axId val="-2144036200"/>
        <c:scaling>
          <c:orientation val="minMax"/>
        </c:scaling>
        <c:delete val="0"/>
        <c:axPos val="l"/>
        <c:majorGridlines/>
        <c:title>
          <c:tx>
            <c:rich>
              <a:bodyPr rot="-5400000" vert="horz"/>
              <a:lstStyle/>
              <a:p>
                <a:pPr>
                  <a:defRPr/>
                </a:pPr>
                <a:r>
                  <a:rPr lang="en-US"/>
                  <a:t>Cumulative Strategy</a:t>
                </a:r>
                <a:r>
                  <a:rPr lang="en-US" baseline="0"/>
                  <a:t> PNL (vols)</a:t>
                </a:r>
                <a:endParaRPr lang="en-US"/>
              </a:p>
            </c:rich>
          </c:tx>
          <c:overlay val="0"/>
        </c:title>
        <c:numFmt formatCode="General" sourceLinked="1"/>
        <c:majorTickMark val="out"/>
        <c:minorTickMark val="none"/>
        <c:tickLblPos val="nextTo"/>
        <c:crossAx val="-2147188952"/>
        <c:crosses val="autoZero"/>
        <c:crossBetween val="midCat"/>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9/25/2019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2019</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94335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were </a:t>
            </a:r>
            <a:r>
              <a:rPr lang="en-US" dirty="0" err="1"/>
              <a:t>Heston</a:t>
            </a:r>
            <a:r>
              <a:rPr lang="en-US" dirty="0"/>
              <a:t>, </a:t>
            </a:r>
          </a:p>
        </p:txBody>
      </p:sp>
      <p:sp>
        <p:nvSpPr>
          <p:cNvPr id="4" name="Slide Number Placeholder 3"/>
          <p:cNvSpPr>
            <a:spLocks noGrp="1"/>
          </p:cNvSpPr>
          <p:nvPr>
            <p:ph type="sldNum" sz="quarter" idx="10"/>
          </p:nvPr>
        </p:nvSpPr>
        <p:spPr/>
        <p:txBody>
          <a:bodyPr/>
          <a:lstStyle/>
          <a:p>
            <a:fld id="{DE31AB81-D93D-5746-8753-FCC0D28DCC1F}" type="slidenum">
              <a:rPr lang="en-US" smtClean="0"/>
              <a:t>31</a:t>
            </a:fld>
            <a:endParaRPr lang="en-US"/>
          </a:p>
        </p:txBody>
      </p:sp>
    </p:spTree>
    <p:extLst>
      <p:ext uri="{BB962C8B-B14F-4D97-AF65-F5344CB8AC3E}">
        <p14:creationId xmlns:p14="http://schemas.microsoft.com/office/powerpoint/2010/main" val="339439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Trades done at mid because this isn’t meant to be a stand-alone prop</a:t>
            </a:r>
            <a:r>
              <a:rPr lang="en-US" baseline="0" dirty="0"/>
              <a:t> strategy: it’s meant to check whether there’s some relative value in the market that we can take advantage of when deciding between a range of possible hedges for a given risk position.</a:t>
            </a:r>
          </a:p>
          <a:p>
            <a:endParaRPr lang="en-US" baseline="0" dirty="0"/>
          </a:p>
          <a:p>
            <a:r>
              <a:rPr lang="en-US" baseline="0" dirty="0"/>
              <a:t>Could set </a:t>
            </a:r>
            <a:r>
              <a:rPr lang="en-US" baseline="0" dirty="0" err="1"/>
              <a:t>notionals</a:t>
            </a:r>
            <a:r>
              <a:rPr lang="en-US" baseline="0" dirty="0"/>
              <a:t> of hedge options to hedge initial and mean values of v instead of triangle shocks, but as we saw in the forwards lecture, the difference is minimal in hedge performance, and triangle shocks are simpler.</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15192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from 1Jan07</a:t>
            </a:r>
            <a:r>
              <a:rPr lang="en-US" baseline="0" dirty="0"/>
              <a:t> to 1Jul113, threshold 0.25 </a:t>
            </a:r>
            <a:r>
              <a:rPr lang="en-US" baseline="0" dirty="0" err="1"/>
              <a:t>vols</a:t>
            </a:r>
            <a:r>
              <a:rPr lang="en-US" baseline="0" dirty="0"/>
              <a:t> (usually that’s bigger than bid/ask spread on </a:t>
            </a:r>
            <a:r>
              <a:rPr lang="en-US" baseline="0" dirty="0" err="1"/>
              <a:t>vols</a:t>
            </a:r>
            <a:r>
              <a:rPr lang="en-US" baseline="0" dirty="0"/>
              <a:t>).</a:t>
            </a:r>
            <a:endParaRPr lang="en-US" dirty="0"/>
          </a:p>
          <a:p>
            <a:endParaRPr lang="en-US" dirty="0"/>
          </a:p>
          <a:p>
            <a:r>
              <a:rPr lang="en-US" dirty="0"/>
              <a:t>Average</a:t>
            </a:r>
            <a:r>
              <a:rPr lang="en-US" baseline="0" dirty="0"/>
              <a:t> daily</a:t>
            </a:r>
            <a:r>
              <a:rPr lang="en-US" dirty="0"/>
              <a:t> PNL for EURUSD trades: 0.071 </a:t>
            </a:r>
            <a:r>
              <a:rPr lang="en-US" dirty="0" err="1"/>
              <a:t>vols</a:t>
            </a:r>
            <a:r>
              <a:rPr lang="en-US" dirty="0"/>
              <a:t> +/- 0.012 vols.</a:t>
            </a:r>
          </a:p>
          <a:p>
            <a:endParaRPr lang="en-US" dirty="0"/>
          </a:p>
          <a:p>
            <a:r>
              <a:rPr lang="en-US" dirty="0"/>
              <a:t>Average daily PNL for AUDUSD trades: 0.127 </a:t>
            </a:r>
            <a:r>
              <a:rPr lang="en-US" dirty="0" err="1"/>
              <a:t>vols</a:t>
            </a:r>
            <a:r>
              <a:rPr lang="en-US" dirty="0"/>
              <a:t> +/- 0.019 </a:t>
            </a:r>
            <a:r>
              <a:rPr lang="en-US" dirty="0" err="1"/>
              <a:t>vols</a:t>
            </a:r>
            <a:endParaRPr lang="en-US" dirty="0"/>
          </a:p>
          <a:p>
            <a:endParaRPr lang="en-US" dirty="0"/>
          </a:p>
          <a:p>
            <a:r>
              <a:rPr lang="en-US" dirty="0"/>
              <a:t>Average daily PNL for USDJPY trades: 0.048 </a:t>
            </a:r>
            <a:r>
              <a:rPr lang="en-US" dirty="0" err="1"/>
              <a:t>vols</a:t>
            </a:r>
            <a:r>
              <a:rPr lang="en-US" dirty="0"/>
              <a:t> +/-</a:t>
            </a:r>
            <a:r>
              <a:rPr lang="en-US" baseline="0" dirty="0"/>
              <a:t> 0.014 </a:t>
            </a:r>
            <a:r>
              <a:rPr lang="en-US" baseline="0" dirty="0" err="1"/>
              <a:t>vols</a:t>
            </a:r>
            <a:endParaRPr lang="en-US" baseline="0" dirty="0"/>
          </a:p>
          <a:p>
            <a:endParaRPr lang="en-US" baseline="0" dirty="0"/>
          </a:p>
          <a:p>
            <a:r>
              <a:rPr lang="en-US" baseline="0" dirty="0"/>
              <a:t>Those are decent PNLs; you wouldn’t make money paying the spreads each time, but it does give you a way to decide to skew various prices when market making. It doesn’t always work every day for every pair, but on average it’s a decent way to make money. It didn’t even have that much trouble during the credit crisis (except for </a:t>
            </a:r>
            <a:r>
              <a:rPr lang="en-US" baseline="0" dirty="0" err="1"/>
              <a:t>jpy</a:t>
            </a:r>
            <a:r>
              <a:rPr lang="en-US" baseline="0" dirty="0"/>
              <a:t>), because it’s not net long or short anything – it’s a spread trade.</a:t>
            </a:r>
          </a:p>
          <a:p>
            <a:endParaRPr lang="en-US" baseline="0" dirty="0"/>
          </a:p>
          <a:p>
            <a:r>
              <a:rPr lang="en-US" baseline="0" dirty="0"/>
              <a:t>And I didn’t even tune anything! ie I just used the standard liquid tenors and my first guess of 0.25 </a:t>
            </a:r>
            <a:r>
              <a:rPr lang="en-US" baseline="0" dirty="0" err="1"/>
              <a:t>vols</a:t>
            </a:r>
            <a:r>
              <a:rPr lang="en-US" baseline="0" dirty="0"/>
              <a:t> for a threshold. You have to be a bit careful with this stuff not to over-fit or you’ll just end up with noise when you go to trade.</a:t>
            </a:r>
          </a:p>
          <a:p>
            <a:endParaRPr lang="en-US" baseline="0" dirty="0"/>
          </a:p>
          <a:p>
            <a:r>
              <a:rPr lang="en-US" baseline="0" dirty="0"/>
              <a:t>Notice that the best one – AUDUSD – has performance that’s slowed down over time. That’s probably because more people started to look at this kind of analysis.</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356582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arbitrage here: if you’d sold an option right before the event to try and make money because </a:t>
            </a:r>
            <a:r>
              <a:rPr lang="en-US" dirty="0" err="1"/>
              <a:t>vol</a:t>
            </a:r>
            <a:r>
              <a:rPr lang="en-US" dirty="0"/>
              <a:t> will soon</a:t>
            </a:r>
            <a:r>
              <a:rPr lang="en-US" baseline="0" dirty="0"/>
              <a:t> drop, you’d be short gamma through the NFP event. We expect spot to move a lot if the number deviates from market expectations; that’s why we assumed there was a special event weight. If you’re short gamma when </a:t>
            </a:r>
            <a:r>
              <a:rPr lang="en-US" baseline="0" dirty="0" err="1"/>
              <a:t>vol</a:t>
            </a:r>
            <a:r>
              <a:rPr lang="en-US" baseline="0" dirty="0"/>
              <a:t> moves a lot, you’ll lose a bunch of money; on average that’ll offset the amount you make because </a:t>
            </a:r>
            <a:r>
              <a:rPr lang="en-US" baseline="0" dirty="0" err="1"/>
              <a:t>vol</a:t>
            </a:r>
            <a:r>
              <a:rPr lang="en-US" baseline="0" dirty="0"/>
              <a:t> has dropped due to the event passing.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6214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shows Black-Scholes </a:t>
            </a:r>
            <a:r>
              <a:rPr lang="en-US" dirty="0" err="1"/>
              <a:t>vega</a:t>
            </a:r>
            <a:r>
              <a:rPr lang="en-US" dirty="0"/>
              <a:t> gamma. In reality you should price options self-consistently using a stochastic volatility model, but in practice the shape</a:t>
            </a:r>
            <a:r>
              <a:rPr lang="en-US" baseline="0" dirty="0"/>
              <a:t> of </a:t>
            </a:r>
            <a:r>
              <a:rPr lang="en-US" baseline="0" dirty="0" err="1"/>
              <a:t>vega</a:t>
            </a:r>
            <a:r>
              <a:rPr lang="en-US" baseline="0" dirty="0"/>
              <a:t> gamma looks very much the same under most models.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166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 </a:t>
            </a:r>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65123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assume volatility starts at</a:t>
            </a:r>
            <a:r>
              <a:rPr lang="en-US" baseline="0" dirty="0"/>
              <a:t> 10%. These two lines show the PNL of the portfolio as volatility moves.</a:t>
            </a:r>
          </a:p>
          <a:p>
            <a:endParaRPr lang="en-US" baseline="0" dirty="0"/>
          </a:p>
          <a:p>
            <a:r>
              <a:rPr lang="en-US" baseline="0" dirty="0"/>
              <a:t>The blue line shows the PNL of the long option by itself: long </a:t>
            </a:r>
            <a:r>
              <a:rPr lang="en-US" baseline="0" dirty="0" err="1"/>
              <a:t>vega</a:t>
            </a:r>
            <a:r>
              <a:rPr lang="en-US" baseline="0" dirty="0"/>
              <a:t> (a positive slope at </a:t>
            </a:r>
            <a:r>
              <a:rPr lang="en-US" baseline="0" dirty="0" err="1"/>
              <a:t>vol</a:t>
            </a:r>
            <a:r>
              <a:rPr lang="en-US" baseline="0" dirty="0"/>
              <a:t>=10%) and long </a:t>
            </a:r>
            <a:r>
              <a:rPr lang="en-US" baseline="0" dirty="0" err="1"/>
              <a:t>vega</a:t>
            </a:r>
            <a:r>
              <a:rPr lang="en-US" baseline="0" dirty="0"/>
              <a:t> gamma (positive convexity of PNL </a:t>
            </a:r>
            <a:r>
              <a:rPr lang="en-US" baseline="0" dirty="0" err="1"/>
              <a:t>vs</a:t>
            </a:r>
            <a:r>
              <a:rPr lang="en-US" baseline="0" dirty="0"/>
              <a:t> volatility).</a:t>
            </a:r>
          </a:p>
          <a:p>
            <a:endParaRPr lang="en-US" baseline="0" dirty="0"/>
          </a:p>
          <a:p>
            <a:r>
              <a:rPr lang="en-US" baseline="0" dirty="0"/>
              <a:t>The red line shows the PNL of the long long less the ATM </a:t>
            </a:r>
            <a:r>
              <a:rPr lang="en-US" baseline="0" dirty="0" err="1"/>
              <a:t>vega</a:t>
            </a:r>
            <a:r>
              <a:rPr lang="en-US" baseline="0" dirty="0"/>
              <a:t> hedge: zero </a:t>
            </a:r>
            <a:r>
              <a:rPr lang="en-US" baseline="0" dirty="0" err="1"/>
              <a:t>vega</a:t>
            </a:r>
            <a:r>
              <a:rPr lang="en-US" baseline="0" dirty="0"/>
              <a:t> initially (at </a:t>
            </a:r>
            <a:r>
              <a:rPr lang="en-US" baseline="0" dirty="0" err="1"/>
              <a:t>vol</a:t>
            </a:r>
            <a:r>
              <a:rPr lang="en-US" baseline="0" dirty="0"/>
              <a:t>=10%) but still long </a:t>
            </a:r>
            <a:r>
              <a:rPr lang="en-US" baseline="0" dirty="0" err="1"/>
              <a:t>vega</a:t>
            </a:r>
            <a:r>
              <a:rPr lang="en-US" baseline="0" dirty="0"/>
              <a:t> gamma.</a:t>
            </a:r>
          </a:p>
          <a:p>
            <a:endParaRPr lang="en-US" baseline="0" dirty="0"/>
          </a:p>
          <a:p>
            <a:r>
              <a:rPr lang="en-US" baseline="0" dirty="0"/>
              <a:t>Whichever way </a:t>
            </a:r>
            <a:r>
              <a:rPr lang="en-US" baseline="0" dirty="0" err="1"/>
              <a:t>vol</a:t>
            </a:r>
            <a:r>
              <a:rPr lang="en-US" baseline="0" dirty="0"/>
              <a:t> moves from 10%, the portfolio makes money; then you can </a:t>
            </a:r>
            <a:r>
              <a:rPr lang="en-US" baseline="0" dirty="0" err="1"/>
              <a:t>rebalnce</a:t>
            </a:r>
            <a:r>
              <a:rPr lang="en-US" baseline="0" dirty="0"/>
              <a:t> your </a:t>
            </a:r>
            <a:r>
              <a:rPr lang="en-US" baseline="0" dirty="0" err="1"/>
              <a:t>vega</a:t>
            </a:r>
            <a:r>
              <a:rPr lang="en-US" baseline="0" dirty="0"/>
              <a:t> and make money again even if </a:t>
            </a:r>
            <a:r>
              <a:rPr lang="en-US" baseline="0" dirty="0" err="1"/>
              <a:t>vol</a:t>
            </a:r>
            <a:r>
              <a:rPr lang="en-US" baseline="0" dirty="0"/>
              <a:t> moves back. Traders will tend to bid up those options until the extra theta they pay (due to higher initial prices) offsets on average how much they make from that long </a:t>
            </a:r>
            <a:r>
              <a:rPr lang="en-US" baseline="0" dirty="0" err="1"/>
              <a:t>vol</a:t>
            </a:r>
            <a:r>
              <a:rPr lang="en-US" baseline="0" dirty="0"/>
              <a:t> gamma.</a:t>
            </a:r>
          </a:p>
          <a:p>
            <a:endParaRPr lang="en-US" baseline="0" dirty="0"/>
          </a:p>
          <a:p>
            <a:r>
              <a:rPr lang="en-US" baseline="0" dirty="0"/>
              <a:t>This is an exact analog of why gamma (spot gamma) has value under Black-Scholes, by the way.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251736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vega</a:t>
            </a:r>
            <a:r>
              <a:rPr lang="en-US" dirty="0"/>
              <a:t> </a:t>
            </a:r>
            <a:r>
              <a:rPr lang="en-US" dirty="0" err="1"/>
              <a:t>dspot</a:t>
            </a:r>
            <a:r>
              <a:rPr lang="en-US" dirty="0"/>
              <a:t> is asymmetric</a:t>
            </a:r>
            <a:r>
              <a:rPr lang="en-US" baseline="0" dirty="0"/>
              <a:t> around ATM, unlike </a:t>
            </a:r>
            <a:r>
              <a:rPr lang="en-US" baseline="0" dirty="0" err="1"/>
              <a:t>vega</a:t>
            </a:r>
            <a:r>
              <a:rPr lang="en-US" baseline="0" dirty="0"/>
              <a:t> gamma which is symmetric.</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120974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in FX is sticky</a:t>
            </a:r>
            <a:r>
              <a:rPr lang="en-US" baseline="0" dirty="0"/>
              <a:t> delta. Second most common is “ad hoc”, where you just define how </a:t>
            </a:r>
            <a:r>
              <a:rPr lang="en-US" baseline="0" dirty="0" err="1"/>
              <a:t>vols</a:t>
            </a:r>
            <a:r>
              <a:rPr lang="en-US" baseline="0" dirty="0"/>
              <a:t> should move with spot based on a regression analysis. Using a formal model is less common, but sometimes used for exotics, where a pricing routine gives price and delta/gamma. </a:t>
            </a:r>
          </a:p>
          <a:p>
            <a:endParaRPr lang="en-US" baseline="0" dirty="0"/>
          </a:p>
          <a:p>
            <a:r>
              <a:rPr lang="en-US" baseline="0" dirty="0"/>
              <a:t>Common horrible mistake: generating delta under different market models for different products (eg vanillas </a:t>
            </a:r>
            <a:r>
              <a:rPr lang="en-US" baseline="0" dirty="0" err="1"/>
              <a:t>vs</a:t>
            </a:r>
            <a:r>
              <a:rPr lang="en-US" baseline="0" dirty="0"/>
              <a:t> exotics) and adding them together. Don’t do that.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318560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Implied</a:t>
            </a:r>
            <a:r>
              <a:rPr lang="en-US" baseline="0" dirty="0"/>
              <a:t> volatility </a:t>
            </a:r>
            <a:r>
              <a:rPr lang="en-US" baseline="0" dirty="0" err="1"/>
              <a:t>vs</a:t>
            </a:r>
            <a:r>
              <a:rPr lang="en-US" baseline="0" dirty="0"/>
              <a:t> strike initially looked like the blue line, when spot was 1. ATM </a:t>
            </a:r>
            <a:r>
              <a:rPr lang="en-US" baseline="0" dirty="0" err="1"/>
              <a:t>vol</a:t>
            </a:r>
            <a:r>
              <a:rPr lang="en-US" baseline="0" dirty="0"/>
              <a:t> was 7% (assuming ATM strike==spot for this example).</a:t>
            </a:r>
          </a:p>
          <a:p>
            <a:endParaRPr lang="en-US" baseline="0" dirty="0"/>
          </a:p>
          <a:p>
            <a:r>
              <a:rPr lang="en-US" baseline="0" dirty="0"/>
              <a:t>Then spot moved up to 1.05 (a 5% increase) and </a:t>
            </a:r>
            <a:r>
              <a:rPr lang="en-US" baseline="0" dirty="0" err="1"/>
              <a:t>vol</a:t>
            </a:r>
            <a:r>
              <a:rPr lang="en-US" baseline="0" dirty="0"/>
              <a:t> by delta was kept constant. ATM </a:t>
            </a:r>
            <a:r>
              <a:rPr lang="en-US" baseline="0" dirty="0" err="1"/>
              <a:t>vol</a:t>
            </a:r>
            <a:r>
              <a:rPr lang="en-US" baseline="0" dirty="0"/>
              <a:t> stays at 7%, but the strike corresponding to ATM has moved to 1.05.</a:t>
            </a:r>
          </a:p>
          <a:p>
            <a:endParaRPr lang="en-US" baseline="0" dirty="0"/>
          </a:p>
          <a:p>
            <a:r>
              <a:rPr lang="en-US" baseline="0" dirty="0"/>
              <a:t>d(ATM </a:t>
            </a:r>
            <a:r>
              <a:rPr lang="en-US" baseline="0" dirty="0" err="1"/>
              <a:t>vol</a:t>
            </a:r>
            <a:r>
              <a:rPr lang="en-US" baseline="0" dirty="0"/>
              <a:t>)/</a:t>
            </a:r>
            <a:r>
              <a:rPr lang="en-US" baseline="0" dirty="0" err="1"/>
              <a:t>dstrike</a:t>
            </a:r>
            <a:r>
              <a:rPr lang="en-US" baseline="0" dirty="0"/>
              <a:t> is about 1 </a:t>
            </a:r>
            <a:r>
              <a:rPr lang="en-US" baseline="0" dirty="0" err="1"/>
              <a:t>vol</a:t>
            </a:r>
            <a:r>
              <a:rPr lang="en-US" baseline="0" dirty="0"/>
              <a:t> per 1% spot move in this example, which is roughly also –d(implied </a:t>
            </a:r>
            <a:r>
              <a:rPr lang="en-US" baseline="0" dirty="0" err="1"/>
              <a:t>vol</a:t>
            </a:r>
            <a:r>
              <a:rPr lang="en-US" baseline="0" dirty="0"/>
              <a:t>)/d(strike). Those two are not exactly equal, but close when </a:t>
            </a:r>
            <a:r>
              <a:rPr lang="en-US" baseline="0" dirty="0" err="1"/>
              <a:t>vol</a:t>
            </a:r>
            <a:r>
              <a:rPr lang="en-US" baseline="0" dirty="0"/>
              <a:t>*</a:t>
            </a:r>
            <a:r>
              <a:rPr lang="en-US" baseline="0" dirty="0" err="1"/>
              <a:t>sqrt</a:t>
            </a:r>
            <a:r>
              <a:rPr lang="en-US" baseline="0" dirty="0"/>
              <a:t>(time to </a:t>
            </a:r>
            <a:r>
              <a:rPr lang="en-US" baseline="0" dirty="0" err="1"/>
              <a:t>exp</a:t>
            </a:r>
            <a:r>
              <a:rPr lang="en-US" baseline="0" dirty="0"/>
              <a:t>) is not too big.</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14810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slope of d(</a:t>
            </a:r>
            <a:r>
              <a:rPr lang="en-US" dirty="0" err="1"/>
              <a:t>vol</a:t>
            </a:r>
            <a:r>
              <a:rPr lang="en-US" dirty="0"/>
              <a:t>) </a:t>
            </a:r>
            <a:r>
              <a:rPr lang="en-US" dirty="0" err="1"/>
              <a:t>vs</a:t>
            </a:r>
            <a:r>
              <a:rPr lang="en-US" dirty="0"/>
              <a:t> RR*d(log(spot))*100</a:t>
            </a:r>
            <a:r>
              <a:rPr lang="en-US" baseline="0" dirty="0"/>
              <a:t> – ie the regression slope for daily </a:t>
            </a:r>
            <a:r>
              <a:rPr lang="en-US" baseline="0" dirty="0" err="1"/>
              <a:t>vol</a:t>
            </a:r>
            <a:r>
              <a:rPr lang="en-US" baseline="0" dirty="0"/>
              <a:t> change against daily spot log return in percent.</a:t>
            </a:r>
          </a:p>
          <a:p>
            <a:endParaRPr lang="en-US" baseline="0" dirty="0"/>
          </a:p>
          <a:p>
            <a:r>
              <a:rPr lang="en-US" baseline="0" dirty="0"/>
              <a:t>Data period was Jan 2010 to Jun 2013.</a:t>
            </a:r>
          </a:p>
          <a:p>
            <a:endParaRPr lang="en-US" baseline="0" dirty="0"/>
          </a:p>
          <a:p>
            <a:r>
              <a:rPr lang="en-US" baseline="0" dirty="0"/>
              <a:t>There is a definite term structure where shorter-dated </a:t>
            </a:r>
            <a:r>
              <a:rPr lang="en-US" baseline="0" dirty="0" err="1"/>
              <a:t>vols</a:t>
            </a:r>
            <a:r>
              <a:rPr lang="en-US" baseline="0" dirty="0"/>
              <a:t> move more for a given spot move.</a:t>
            </a:r>
          </a:p>
          <a:p>
            <a:endParaRPr lang="en-US" baseline="0" dirty="0"/>
          </a:p>
          <a:p>
            <a:r>
              <a:rPr lang="en-US" baseline="0" dirty="0"/>
              <a:t>The R^2 for a given pair is fairly stable across tenors: about 33% for EURUSD, only 9% for AUDUSD, and 21% for USDJPY. These are all significant. </a:t>
            </a:r>
          </a:p>
          <a:p>
            <a:endParaRPr lang="en-US" baseline="0" dirty="0"/>
          </a:p>
          <a:p>
            <a:r>
              <a:rPr lang="en-US" baseline="0" dirty="0"/>
              <a:t>If you regress d(</a:t>
            </a:r>
            <a:r>
              <a:rPr lang="en-US" baseline="0" dirty="0" err="1"/>
              <a:t>vol</a:t>
            </a:r>
            <a:r>
              <a:rPr lang="en-US" baseline="0" dirty="0"/>
              <a:t>) </a:t>
            </a:r>
            <a:r>
              <a:rPr lang="en-US" baseline="0" dirty="0" err="1"/>
              <a:t>vs</a:t>
            </a:r>
            <a:r>
              <a:rPr lang="en-US" baseline="0" dirty="0"/>
              <a:t> d(log(spot)) – so leaving off the RR multiplier – the R^2 drop to 30% for EURUSD, 8% for AUDUSD, and 3% for USDJPY. Including the RR multiplier improves the fit, marginally for EURUSD and AUDUSD (where RR has been fairly consistent over the historical period) and dramatically for USDJPY (where RR has moved significantly and even changed sign during the period). Running this analysis from Jan 2008 through Dec 2010 for EURUSD shows a much bigger difference (R^2 of 12% with the RR multiplier and 2% without) again because the EURUSD RR moved a lot and changed sign during the period.</a:t>
            </a:r>
          </a:p>
          <a:p>
            <a:endParaRPr lang="en-US" baseline="0" dirty="0"/>
          </a:p>
          <a:p>
            <a:r>
              <a:rPr lang="en-US" baseline="0" dirty="0"/>
              <a:t>So including the RR multiplier is generally a good idea. Sometimes it doesn’t matter much, but if RR moves a lot, it does.</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368801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9/25/2019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9/25/2019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9/25/2019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4:</a:t>
            </a:r>
            <a:br>
              <a:rPr lang="en-US" dirty="0"/>
            </a:br>
            <a:r>
              <a:rPr lang="en-US" dirty="0"/>
              <a:t>Option 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a:t>
            </a:r>
          </a:p>
        </p:txBody>
      </p:sp>
      <p:sp>
        <p:nvSpPr>
          <p:cNvPr id="3" name="Content Placeholder 2"/>
          <p:cNvSpPr>
            <a:spLocks noGrp="1"/>
          </p:cNvSpPr>
          <p:nvPr>
            <p:ph idx="1"/>
          </p:nvPr>
        </p:nvSpPr>
        <p:spPr/>
        <p:txBody>
          <a:bodyPr/>
          <a:lstStyle/>
          <a:p>
            <a:r>
              <a:rPr lang="en-US" dirty="0"/>
              <a:t>The convexity that drives risk reversal (skew) value is </a:t>
            </a:r>
            <a:r>
              <a:rPr lang="en-US" dirty="0" err="1"/>
              <a:t>vega</a:t>
            </a:r>
            <a:r>
              <a:rPr lang="en-US" dirty="0"/>
              <a:t> </a:t>
            </a:r>
            <a:r>
              <a:rPr lang="en-US" dirty="0" err="1"/>
              <a:t>dspot</a:t>
            </a:r>
            <a:r>
              <a:rPr lang="en-US" dirty="0"/>
              <a:t>: d(</a:t>
            </a:r>
            <a:r>
              <a:rPr lang="en-US" dirty="0" err="1"/>
              <a:t>vega</a:t>
            </a:r>
            <a:r>
              <a:rPr lang="en-US" dirty="0"/>
              <a:t>)/d(spot), or the cross gamma between spot and volatility (“</a:t>
            </a:r>
            <a:r>
              <a:rPr lang="en-US" dirty="0" err="1"/>
              <a:t>vanna</a:t>
            </a:r>
            <a:r>
              <a:rPr lang="en-US" dirty="0"/>
              <a:t>”)</a:t>
            </a:r>
          </a:p>
        </p:txBody>
      </p:sp>
      <p:graphicFrame>
        <p:nvGraphicFramePr>
          <p:cNvPr id="4" name="Chart 3"/>
          <p:cNvGraphicFramePr>
            <a:graphicFrameLocks/>
          </p:cNvGraphicFramePr>
          <p:nvPr>
            <p:extLst>
              <p:ext uri="{D42A27DB-BD31-4B8C-83A1-F6EECF244321}">
                <p14:modId xmlns:p14="http://schemas.microsoft.com/office/powerpoint/2010/main" val="1048794697"/>
              </p:ext>
            </p:extLst>
          </p:nvPr>
        </p:nvGraphicFramePr>
        <p:xfrm>
          <a:off x="457200" y="2890838"/>
          <a:ext cx="7620000" cy="3509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89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a:t>
            </a:r>
          </a:p>
        </p:txBody>
      </p:sp>
      <p:sp>
        <p:nvSpPr>
          <p:cNvPr id="3" name="Content Placeholder 2"/>
          <p:cNvSpPr>
            <a:spLocks noGrp="1"/>
          </p:cNvSpPr>
          <p:nvPr>
            <p:ph idx="1"/>
          </p:nvPr>
        </p:nvSpPr>
        <p:spPr/>
        <p:txBody>
          <a:bodyPr/>
          <a:lstStyle/>
          <a:p>
            <a:r>
              <a:rPr lang="en-US" dirty="0"/>
              <a:t>Buy a high strike option</a:t>
            </a:r>
          </a:p>
          <a:p>
            <a:pPr lvl="1"/>
            <a:r>
              <a:rPr lang="en-US" dirty="0"/>
              <a:t>Positive </a:t>
            </a:r>
            <a:r>
              <a:rPr lang="en-US" dirty="0" err="1"/>
              <a:t>vega</a:t>
            </a:r>
            <a:r>
              <a:rPr lang="en-US" dirty="0"/>
              <a:t> </a:t>
            </a:r>
            <a:r>
              <a:rPr lang="en-US" dirty="0" err="1"/>
              <a:t>dspot</a:t>
            </a:r>
            <a:r>
              <a:rPr lang="en-US" dirty="0"/>
              <a:t>, positive </a:t>
            </a:r>
            <a:r>
              <a:rPr lang="en-US" dirty="0" err="1"/>
              <a:t>vega</a:t>
            </a:r>
            <a:endParaRPr lang="en-US" dirty="0"/>
          </a:p>
          <a:p>
            <a:endParaRPr lang="en-US" dirty="0"/>
          </a:p>
          <a:p>
            <a:r>
              <a:rPr lang="en-US" dirty="0"/>
              <a:t>Sell enough ATM to </a:t>
            </a:r>
            <a:r>
              <a:rPr lang="en-US" dirty="0" err="1"/>
              <a:t>vega</a:t>
            </a:r>
            <a:r>
              <a:rPr lang="en-US" dirty="0"/>
              <a:t> hedge</a:t>
            </a:r>
          </a:p>
          <a:p>
            <a:pPr lvl="1"/>
            <a:r>
              <a:rPr lang="en-US" dirty="0"/>
              <a:t>ATM option has zero </a:t>
            </a:r>
            <a:r>
              <a:rPr lang="en-US" dirty="0" err="1"/>
              <a:t>vega</a:t>
            </a:r>
            <a:r>
              <a:rPr lang="en-US" dirty="0"/>
              <a:t> </a:t>
            </a:r>
            <a:r>
              <a:rPr lang="en-US" dirty="0" err="1"/>
              <a:t>dspot</a:t>
            </a:r>
            <a:r>
              <a:rPr lang="en-US" dirty="0"/>
              <a:t>, still long </a:t>
            </a:r>
            <a:r>
              <a:rPr lang="en-US" dirty="0" err="1"/>
              <a:t>vega</a:t>
            </a:r>
            <a:r>
              <a:rPr lang="en-US" dirty="0"/>
              <a:t> </a:t>
            </a:r>
            <a:r>
              <a:rPr lang="en-US" dirty="0" err="1"/>
              <a:t>dspot</a:t>
            </a:r>
            <a:endParaRPr lang="en-US" dirty="0"/>
          </a:p>
          <a:p>
            <a:endParaRPr lang="en-US" dirty="0"/>
          </a:p>
          <a:p>
            <a:r>
              <a:rPr lang="en-US" dirty="0"/>
              <a:t>Assume positive spot/</a:t>
            </a:r>
            <a:r>
              <a:rPr lang="en-US" dirty="0" err="1"/>
              <a:t>vol</a:t>
            </a:r>
            <a:r>
              <a:rPr lang="en-US" dirty="0"/>
              <a:t> correlation</a:t>
            </a:r>
          </a:p>
          <a:p>
            <a:pPr lvl="1"/>
            <a:r>
              <a:rPr lang="en-US" dirty="0"/>
              <a:t>Spot moves up, </a:t>
            </a:r>
            <a:r>
              <a:rPr lang="en-US" dirty="0" err="1"/>
              <a:t>vol</a:t>
            </a:r>
            <a:r>
              <a:rPr lang="en-US" dirty="0"/>
              <a:t> moves up, </a:t>
            </a:r>
            <a:r>
              <a:rPr lang="en-US" dirty="0" err="1"/>
              <a:t>vega</a:t>
            </a:r>
            <a:r>
              <a:rPr lang="en-US" dirty="0"/>
              <a:t> turns positive</a:t>
            </a:r>
          </a:p>
          <a:p>
            <a:pPr lvl="2"/>
            <a:r>
              <a:rPr lang="en-US" dirty="0"/>
              <a:t>Make money!</a:t>
            </a:r>
          </a:p>
          <a:p>
            <a:pPr lvl="1"/>
            <a:r>
              <a:rPr lang="en-US" dirty="0"/>
              <a:t>Spot moves down, </a:t>
            </a:r>
            <a:r>
              <a:rPr lang="en-US" dirty="0" err="1"/>
              <a:t>vol</a:t>
            </a:r>
            <a:r>
              <a:rPr lang="en-US" dirty="0"/>
              <a:t> moves down, </a:t>
            </a:r>
            <a:r>
              <a:rPr lang="en-US" dirty="0" err="1"/>
              <a:t>vega</a:t>
            </a:r>
            <a:r>
              <a:rPr lang="en-US" dirty="0"/>
              <a:t> turns negative</a:t>
            </a:r>
          </a:p>
          <a:p>
            <a:pPr lvl="2"/>
            <a:r>
              <a:rPr lang="en-US" dirty="0"/>
              <a:t>Make money!	</a:t>
            </a:r>
          </a:p>
        </p:txBody>
      </p:sp>
    </p:spTree>
    <p:extLst>
      <p:ext uri="{BB962C8B-B14F-4D97-AF65-F5344CB8AC3E}">
        <p14:creationId xmlns:p14="http://schemas.microsoft.com/office/powerpoint/2010/main" val="37324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a:t>
            </a:r>
          </a:p>
        </p:txBody>
      </p:sp>
      <p:sp>
        <p:nvSpPr>
          <p:cNvPr id="3" name="Content Placeholder 2"/>
          <p:cNvSpPr>
            <a:spLocks noGrp="1"/>
          </p:cNvSpPr>
          <p:nvPr>
            <p:ph idx="1"/>
          </p:nvPr>
        </p:nvSpPr>
        <p:spPr/>
        <p:txBody>
          <a:bodyPr>
            <a:normAutofit lnSpcReduction="10000"/>
          </a:bodyPr>
          <a:lstStyle/>
          <a:p>
            <a:r>
              <a:rPr lang="en-US" dirty="0"/>
              <a:t>Reverse is true if you buy a low strike option and hedge its </a:t>
            </a:r>
            <a:r>
              <a:rPr lang="en-US" dirty="0" err="1"/>
              <a:t>vega</a:t>
            </a:r>
            <a:r>
              <a:rPr lang="en-US" dirty="0"/>
              <a:t> with an ATM option</a:t>
            </a:r>
          </a:p>
          <a:p>
            <a:pPr lvl="1"/>
            <a:r>
              <a:rPr lang="en-US" dirty="0"/>
              <a:t>Negative </a:t>
            </a:r>
            <a:r>
              <a:rPr lang="en-US" dirty="0" err="1"/>
              <a:t>vega</a:t>
            </a:r>
            <a:r>
              <a:rPr lang="en-US" dirty="0"/>
              <a:t> </a:t>
            </a:r>
            <a:r>
              <a:rPr lang="en-US" dirty="0" err="1"/>
              <a:t>dspot</a:t>
            </a:r>
            <a:endParaRPr lang="en-US" dirty="0"/>
          </a:p>
          <a:p>
            <a:endParaRPr lang="en-US" dirty="0"/>
          </a:p>
          <a:p>
            <a:r>
              <a:rPr lang="en-US" dirty="0"/>
              <a:t>Assume positive spot/</a:t>
            </a:r>
            <a:r>
              <a:rPr lang="en-US" dirty="0" err="1"/>
              <a:t>vol</a:t>
            </a:r>
            <a:r>
              <a:rPr lang="en-US" dirty="0"/>
              <a:t> correlation</a:t>
            </a:r>
          </a:p>
          <a:p>
            <a:pPr lvl="1"/>
            <a:r>
              <a:rPr lang="en-US" dirty="0"/>
              <a:t>Spot moves up, </a:t>
            </a:r>
            <a:r>
              <a:rPr lang="en-US" dirty="0" err="1"/>
              <a:t>vol</a:t>
            </a:r>
            <a:r>
              <a:rPr lang="en-US" dirty="0"/>
              <a:t> moves up, </a:t>
            </a:r>
            <a:r>
              <a:rPr lang="en-US" dirty="0" err="1"/>
              <a:t>vega</a:t>
            </a:r>
            <a:r>
              <a:rPr lang="en-US" dirty="0"/>
              <a:t> turns negative</a:t>
            </a:r>
          </a:p>
          <a:p>
            <a:pPr lvl="2"/>
            <a:r>
              <a:rPr lang="en-US" dirty="0"/>
              <a:t>Lose money.</a:t>
            </a:r>
          </a:p>
          <a:p>
            <a:pPr lvl="1"/>
            <a:r>
              <a:rPr lang="en-US" dirty="0"/>
              <a:t>Spot moves down, </a:t>
            </a:r>
            <a:r>
              <a:rPr lang="en-US" dirty="0" err="1"/>
              <a:t>vol</a:t>
            </a:r>
            <a:r>
              <a:rPr lang="en-US" dirty="0"/>
              <a:t> moves down, </a:t>
            </a:r>
            <a:r>
              <a:rPr lang="en-US" dirty="0" err="1"/>
              <a:t>vega</a:t>
            </a:r>
            <a:r>
              <a:rPr lang="en-US" dirty="0"/>
              <a:t> turns positive</a:t>
            </a:r>
          </a:p>
          <a:p>
            <a:pPr lvl="2"/>
            <a:r>
              <a:rPr lang="en-US" dirty="0"/>
              <a:t>Lose money.</a:t>
            </a:r>
          </a:p>
          <a:p>
            <a:endParaRPr lang="en-US" dirty="0"/>
          </a:p>
          <a:p>
            <a:r>
              <a:rPr lang="en-US" dirty="0"/>
              <a:t>With positive spot/</a:t>
            </a:r>
            <a:r>
              <a:rPr lang="en-US" dirty="0" err="1"/>
              <a:t>vol</a:t>
            </a:r>
            <a:r>
              <a:rPr lang="en-US" dirty="0"/>
              <a:t> correlation, traders bid up high strike options and offer on low strike options</a:t>
            </a:r>
          </a:p>
          <a:p>
            <a:pPr lvl="1"/>
            <a:r>
              <a:rPr lang="en-US" dirty="0"/>
              <a:t>Drives the skew</a:t>
            </a:r>
          </a:p>
        </p:txBody>
      </p:sp>
    </p:spTree>
    <p:extLst>
      <p:ext uri="{BB962C8B-B14F-4D97-AF65-F5344CB8AC3E}">
        <p14:creationId xmlns:p14="http://schemas.microsoft.com/office/powerpoint/2010/main" val="289816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a:t>
            </a:r>
          </a:p>
        </p:txBody>
      </p:sp>
      <p:sp>
        <p:nvSpPr>
          <p:cNvPr id="3" name="Content Placeholder 2"/>
          <p:cNvSpPr>
            <a:spLocks noGrp="1"/>
          </p:cNvSpPr>
          <p:nvPr>
            <p:ph idx="1"/>
          </p:nvPr>
        </p:nvSpPr>
        <p:spPr/>
        <p:txBody>
          <a:bodyPr/>
          <a:lstStyle/>
          <a:p>
            <a:r>
              <a:rPr lang="en-US" dirty="0"/>
              <a:t>Positive spot/</a:t>
            </a:r>
            <a:r>
              <a:rPr lang="en-US" dirty="0" err="1"/>
              <a:t>vol</a:t>
            </a:r>
            <a:r>
              <a:rPr lang="en-US" dirty="0"/>
              <a:t> correlation leads to positive skew</a:t>
            </a:r>
          </a:p>
          <a:p>
            <a:pPr lvl="1"/>
            <a:r>
              <a:rPr lang="en-US" dirty="0"/>
              <a:t>Magnitude of the skew is proportional to spot/</a:t>
            </a:r>
            <a:r>
              <a:rPr lang="en-US" dirty="0" err="1"/>
              <a:t>vol</a:t>
            </a:r>
            <a:r>
              <a:rPr lang="en-US" dirty="0"/>
              <a:t> correlation and volatility of volatility</a:t>
            </a:r>
          </a:p>
          <a:p>
            <a:endParaRPr lang="en-US" dirty="0"/>
          </a:p>
          <a:p>
            <a:r>
              <a:rPr lang="en-US" dirty="0"/>
              <a:t>Negative spot/</a:t>
            </a:r>
            <a:r>
              <a:rPr lang="en-US" dirty="0" err="1"/>
              <a:t>vol</a:t>
            </a:r>
            <a:r>
              <a:rPr lang="en-US" dirty="0"/>
              <a:t> correlation leads to negative skew</a:t>
            </a:r>
          </a:p>
          <a:p>
            <a:pPr lvl="1"/>
            <a:r>
              <a:rPr lang="en-US" dirty="0"/>
              <a:t>All the signs of PNLs in previous examples flip</a:t>
            </a:r>
          </a:p>
          <a:p>
            <a:pPr lvl="1"/>
            <a:endParaRPr lang="en-US" dirty="0"/>
          </a:p>
        </p:txBody>
      </p:sp>
    </p:spTree>
    <p:extLst>
      <p:ext uri="{BB962C8B-B14F-4D97-AF65-F5344CB8AC3E}">
        <p14:creationId xmlns:p14="http://schemas.microsoft.com/office/powerpoint/2010/main" val="185217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 and BF</a:t>
            </a:r>
          </a:p>
        </p:txBody>
      </p:sp>
      <p:sp>
        <p:nvSpPr>
          <p:cNvPr id="3" name="Content Placeholder 2"/>
          <p:cNvSpPr>
            <a:spLocks noGrp="1"/>
          </p:cNvSpPr>
          <p:nvPr>
            <p:ph idx="1"/>
          </p:nvPr>
        </p:nvSpPr>
        <p:spPr/>
        <p:txBody>
          <a:bodyPr/>
          <a:lstStyle/>
          <a:p>
            <a:r>
              <a:rPr lang="en-US" dirty="0"/>
              <a:t>This analysis holds for any stochastic volatility model</a:t>
            </a:r>
          </a:p>
          <a:p>
            <a:pPr lvl="1"/>
            <a:r>
              <a:rPr lang="en-US" dirty="0"/>
              <a:t>Including local volatility models</a:t>
            </a:r>
          </a:p>
          <a:p>
            <a:pPr lvl="1"/>
            <a:r>
              <a:rPr lang="en-US" dirty="0"/>
              <a:t>And just qualitatively – details depend on specific model</a:t>
            </a:r>
          </a:p>
          <a:p>
            <a:endParaRPr lang="en-US" dirty="0"/>
          </a:p>
          <a:p>
            <a:r>
              <a:rPr lang="en-US" dirty="0"/>
              <a:t>Butterfly comes from volatility of volatility</a:t>
            </a:r>
          </a:p>
          <a:p>
            <a:pPr lvl="1"/>
            <a:r>
              <a:rPr lang="en-US" dirty="0"/>
              <a:t>Via symmetric </a:t>
            </a:r>
            <a:r>
              <a:rPr lang="en-US" dirty="0" err="1"/>
              <a:t>vega</a:t>
            </a:r>
            <a:r>
              <a:rPr lang="en-US" dirty="0"/>
              <a:t> gamma profile of vanilla options</a:t>
            </a:r>
          </a:p>
          <a:p>
            <a:endParaRPr lang="en-US" dirty="0"/>
          </a:p>
          <a:p>
            <a:r>
              <a:rPr lang="en-US" dirty="0"/>
              <a:t>Risk reversal comes from spot/</a:t>
            </a:r>
            <a:r>
              <a:rPr lang="en-US" dirty="0" err="1"/>
              <a:t>vol</a:t>
            </a:r>
            <a:r>
              <a:rPr lang="en-US" dirty="0"/>
              <a:t> correlation</a:t>
            </a:r>
          </a:p>
          <a:p>
            <a:pPr lvl="1"/>
            <a:r>
              <a:rPr lang="en-US" dirty="0"/>
              <a:t>Via asymmetric </a:t>
            </a:r>
            <a:r>
              <a:rPr lang="en-US" dirty="0" err="1"/>
              <a:t>vega</a:t>
            </a:r>
            <a:r>
              <a:rPr lang="en-US" dirty="0"/>
              <a:t> </a:t>
            </a:r>
            <a:r>
              <a:rPr lang="en-US" dirty="0" err="1"/>
              <a:t>dspot</a:t>
            </a:r>
            <a:r>
              <a:rPr lang="en-US" dirty="0"/>
              <a:t> profile of vanilla options</a:t>
            </a:r>
          </a:p>
          <a:p>
            <a:pPr lvl="1"/>
            <a:r>
              <a:rPr lang="en-US" dirty="0"/>
              <a:t>Also proportional to volatility of volatility</a:t>
            </a:r>
          </a:p>
        </p:txBody>
      </p:sp>
    </p:spTree>
    <p:extLst>
      <p:ext uri="{BB962C8B-B14F-4D97-AF65-F5344CB8AC3E}">
        <p14:creationId xmlns:p14="http://schemas.microsoft.com/office/powerpoint/2010/main" val="268267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a:t>
            </a:r>
          </a:p>
        </p:txBody>
      </p:sp>
      <p:sp>
        <p:nvSpPr>
          <p:cNvPr id="3" name="Content Placeholder 2"/>
          <p:cNvSpPr>
            <a:spLocks noGrp="1"/>
          </p:cNvSpPr>
          <p:nvPr>
            <p:ph idx="1"/>
          </p:nvPr>
        </p:nvSpPr>
        <p:spPr/>
        <p:txBody>
          <a:bodyPr/>
          <a:lstStyle/>
          <a:p>
            <a:r>
              <a:rPr lang="en-US" dirty="0"/>
              <a:t>What does delta mean?</a:t>
            </a:r>
          </a:p>
          <a:p>
            <a:endParaRPr lang="en-US" dirty="0"/>
          </a:p>
          <a:p>
            <a:r>
              <a:rPr lang="en-US" dirty="0"/>
              <a:t>Market convention for quoting options/volatility</a:t>
            </a:r>
          </a:p>
          <a:p>
            <a:pPr lvl="1"/>
            <a:r>
              <a:rPr lang="en-US" dirty="0"/>
              <a:t>Keeps </a:t>
            </a:r>
            <a:r>
              <a:rPr lang="en-US" dirty="0" err="1"/>
              <a:t>vol</a:t>
            </a:r>
            <a:r>
              <a:rPr lang="en-US" dirty="0"/>
              <a:t>-by-strike fixed</a:t>
            </a:r>
          </a:p>
          <a:p>
            <a:endParaRPr lang="en-US" dirty="0"/>
          </a:p>
          <a:p>
            <a:r>
              <a:rPr lang="en-US" dirty="0"/>
              <a:t>However, implied volatility as a function of strike does not stay fixed as spot moves</a:t>
            </a:r>
          </a:p>
          <a:p>
            <a:endParaRPr lang="en-US" dirty="0"/>
          </a:p>
          <a:p>
            <a:r>
              <a:rPr lang="en-US" dirty="0"/>
              <a:t>Need some “market model” that defines how implied volatility moves when spot moves</a:t>
            </a:r>
          </a:p>
        </p:txBody>
      </p:sp>
    </p:spTree>
    <p:extLst>
      <p:ext uri="{BB962C8B-B14F-4D97-AF65-F5344CB8AC3E}">
        <p14:creationId xmlns:p14="http://schemas.microsoft.com/office/powerpoint/2010/main" val="112743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and Market Models</a:t>
            </a:r>
          </a:p>
        </p:txBody>
      </p:sp>
      <p:sp>
        <p:nvSpPr>
          <p:cNvPr id="3" name="Content Placeholder 2"/>
          <p:cNvSpPr>
            <a:spLocks noGrp="1"/>
          </p:cNvSpPr>
          <p:nvPr>
            <p:ph idx="1"/>
          </p:nvPr>
        </p:nvSpPr>
        <p:spPr/>
        <p:txBody>
          <a:bodyPr/>
          <a:lstStyle/>
          <a:p>
            <a:pPr marL="114300" indent="0">
              <a:buNone/>
            </a:pPr>
            <a:r>
              <a:rPr lang="en-US" dirty="0"/>
              <a:t>Some example volatility market models</a:t>
            </a:r>
          </a:p>
          <a:p>
            <a:endParaRPr lang="en-US" dirty="0"/>
          </a:p>
          <a:p>
            <a:r>
              <a:rPr lang="en-US" dirty="0"/>
              <a:t>“Sticky delta”: </a:t>
            </a:r>
            <a:r>
              <a:rPr lang="en-US" dirty="0" err="1"/>
              <a:t>vol</a:t>
            </a:r>
            <a:r>
              <a:rPr lang="en-US" dirty="0"/>
              <a:t>-by-delta stays fixed as spot moves</a:t>
            </a:r>
          </a:p>
          <a:p>
            <a:pPr lvl="1"/>
            <a:r>
              <a:rPr lang="en-US" dirty="0"/>
              <a:t>Most common in FX markets since </a:t>
            </a:r>
            <a:r>
              <a:rPr lang="en-US" dirty="0" err="1"/>
              <a:t>vol</a:t>
            </a:r>
            <a:r>
              <a:rPr lang="en-US" dirty="0"/>
              <a:t>-by-delta is quoting convention</a:t>
            </a:r>
          </a:p>
          <a:p>
            <a:r>
              <a:rPr lang="en-US" dirty="0"/>
              <a:t>“Sticky strike”: </a:t>
            </a:r>
            <a:r>
              <a:rPr lang="en-US" dirty="0" err="1"/>
              <a:t>vol</a:t>
            </a:r>
            <a:r>
              <a:rPr lang="en-US" dirty="0"/>
              <a:t>-by-strike stays fixed as spot moves</a:t>
            </a:r>
          </a:p>
          <a:p>
            <a:pPr lvl="1"/>
            <a:r>
              <a:rPr lang="en-US" dirty="0"/>
              <a:t>Rare in FX markets, as market doesn’t move that way</a:t>
            </a:r>
          </a:p>
          <a:p>
            <a:pPr lvl="1"/>
            <a:r>
              <a:rPr lang="en-US" dirty="0"/>
              <a:t>Common in equity markets as </a:t>
            </a:r>
            <a:r>
              <a:rPr lang="en-US" dirty="0" err="1"/>
              <a:t>vol</a:t>
            </a:r>
            <a:r>
              <a:rPr lang="en-US" dirty="0"/>
              <a:t> quoted by strike</a:t>
            </a:r>
          </a:p>
          <a:p>
            <a:r>
              <a:rPr lang="en-US" dirty="0"/>
              <a:t>Models</a:t>
            </a:r>
          </a:p>
          <a:p>
            <a:pPr lvl="1"/>
            <a:r>
              <a:rPr lang="en-US" dirty="0"/>
              <a:t>eg local volatility or </a:t>
            </a:r>
            <a:r>
              <a:rPr lang="en-US" dirty="0" err="1"/>
              <a:t>Heston</a:t>
            </a:r>
            <a:r>
              <a:rPr lang="en-US" dirty="0"/>
              <a:t> model predict how </a:t>
            </a:r>
            <a:r>
              <a:rPr lang="en-US" dirty="0" err="1"/>
              <a:t>vol</a:t>
            </a:r>
            <a:r>
              <a:rPr lang="en-US" dirty="0"/>
              <a:t> moves</a:t>
            </a:r>
          </a:p>
          <a:p>
            <a:r>
              <a:rPr lang="en-US" dirty="0"/>
              <a:t>Ad hoc</a:t>
            </a:r>
          </a:p>
          <a:p>
            <a:pPr lvl="1"/>
            <a:r>
              <a:rPr lang="en-US" dirty="0"/>
              <a:t>eg incorporate historical covariance btw </a:t>
            </a:r>
            <a:r>
              <a:rPr lang="en-US" dirty="0" err="1"/>
              <a:t>vols</a:t>
            </a:r>
            <a:r>
              <a:rPr lang="en-US" dirty="0"/>
              <a:t> and spot</a:t>
            </a:r>
          </a:p>
        </p:txBody>
      </p:sp>
    </p:spTree>
    <p:extLst>
      <p:ext uri="{BB962C8B-B14F-4D97-AF65-F5344CB8AC3E}">
        <p14:creationId xmlns:p14="http://schemas.microsoft.com/office/powerpoint/2010/main" val="400451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and Market Models</a:t>
            </a:r>
          </a:p>
        </p:txBody>
      </p:sp>
      <p:sp>
        <p:nvSpPr>
          <p:cNvPr id="3" name="Content Placeholder 2"/>
          <p:cNvSpPr>
            <a:spLocks noGrp="1"/>
          </p:cNvSpPr>
          <p:nvPr>
            <p:ph idx="1"/>
          </p:nvPr>
        </p:nvSpPr>
        <p:spPr/>
        <p:txBody>
          <a:bodyPr>
            <a:normAutofit/>
          </a:bodyPr>
          <a:lstStyle/>
          <a:p>
            <a:r>
              <a:rPr lang="en-US" dirty="0"/>
              <a:t>For a vanilla option: the delta differs from BS delta by a correction based on </a:t>
            </a:r>
            <a:r>
              <a:rPr lang="en-US" dirty="0" err="1"/>
              <a:t>vega</a:t>
            </a:r>
            <a:endParaRPr lang="en-US" dirty="0"/>
          </a:p>
          <a:p>
            <a:endParaRPr lang="en-US" dirty="0"/>
          </a:p>
          <a:p>
            <a:endParaRPr lang="en-US" dirty="0"/>
          </a:p>
          <a:p>
            <a:endParaRPr lang="en-US" dirty="0"/>
          </a:p>
          <a:p>
            <a:endParaRPr lang="en-US" dirty="0"/>
          </a:p>
          <a:p>
            <a:r>
              <a:rPr lang="en-US" dirty="0"/>
              <a:t>v is the price of an option; </a:t>
            </a:r>
            <a:r>
              <a:rPr lang="en-US" dirty="0" err="1"/>
              <a:t>v</a:t>
            </a:r>
            <a:r>
              <a:rPr lang="en-US" baseline="-25000" dirty="0" err="1"/>
              <a:t>BS</a:t>
            </a:r>
            <a:r>
              <a:rPr lang="en-US" dirty="0"/>
              <a:t> is the Black-Scholes price of the option using the implied volatility for the strike </a:t>
            </a:r>
            <a:r>
              <a:rPr lang="en-US" dirty="0">
                <a:latin typeface="Symbol" charset="2"/>
                <a:cs typeface="Symbol" charset="2"/>
              </a:rPr>
              <a:t>s</a:t>
            </a:r>
          </a:p>
          <a:p>
            <a:r>
              <a:rPr lang="en-US" dirty="0"/>
              <a:t>First term is the Black-Scholes delta, assuming strike </a:t>
            </a:r>
            <a:r>
              <a:rPr lang="en-US" dirty="0" err="1"/>
              <a:t>vol</a:t>
            </a:r>
            <a:r>
              <a:rPr lang="en-US" dirty="0"/>
              <a:t> is unchanged</a:t>
            </a:r>
          </a:p>
          <a:p>
            <a:r>
              <a:rPr lang="en-US" dirty="0"/>
              <a:t>Second term is Black-Scholes </a:t>
            </a:r>
            <a:r>
              <a:rPr lang="en-US" dirty="0" err="1"/>
              <a:t>vega</a:t>
            </a:r>
            <a:r>
              <a:rPr lang="en-US" dirty="0"/>
              <a:t> * derivative of strike </a:t>
            </a:r>
            <a:r>
              <a:rPr lang="en-US" dirty="0" err="1"/>
              <a:t>vol</a:t>
            </a:r>
            <a:r>
              <a:rPr lang="en-US" dirty="0"/>
              <a:t> with respect to spot (which comes from market model)</a:t>
            </a:r>
          </a:p>
        </p:txBody>
      </p:sp>
      <p:graphicFrame>
        <p:nvGraphicFramePr>
          <p:cNvPr id="4" name="Object 3"/>
          <p:cNvGraphicFramePr>
            <a:graphicFrameLocks noChangeAspect="1"/>
          </p:cNvGraphicFramePr>
          <p:nvPr>
            <p:extLst>
              <p:ext uri="{D42A27DB-BD31-4B8C-83A1-F6EECF244321}">
                <p14:modId xmlns:p14="http://schemas.microsoft.com/office/powerpoint/2010/main" val="2983529608"/>
              </p:ext>
            </p:extLst>
          </p:nvPr>
        </p:nvGraphicFramePr>
        <p:xfrm>
          <a:off x="2268339" y="2601592"/>
          <a:ext cx="3566118" cy="1094551"/>
        </p:xfrm>
        <a:graphic>
          <a:graphicData uri="http://schemas.openxmlformats.org/presentationml/2006/ole">
            <mc:AlternateContent xmlns:mc="http://schemas.openxmlformats.org/markup-compatibility/2006">
              <mc:Choice xmlns:v="urn:schemas-microsoft-com:vml" Requires="v">
                <p:oleObj spid="_x0000_s1082" name="Equation" r:id="rId3" imgW="1282700" imgH="393700" progId="Equation.3">
                  <p:embed/>
                </p:oleObj>
              </mc:Choice>
              <mc:Fallback>
                <p:oleObj name="Equation" r:id="rId3" imgW="1282700" imgH="393700" progId="Equation.3">
                  <p:embed/>
                  <p:pic>
                    <p:nvPicPr>
                      <p:cNvPr id="0" name=""/>
                      <p:cNvPicPr/>
                      <p:nvPr/>
                    </p:nvPicPr>
                    <p:blipFill>
                      <a:blip r:embed="rId4"/>
                      <a:stretch>
                        <a:fillRect/>
                      </a:stretch>
                    </p:blipFill>
                    <p:spPr>
                      <a:xfrm>
                        <a:off x="2268339" y="2601592"/>
                        <a:ext cx="3566118" cy="1094551"/>
                      </a:xfrm>
                      <a:prstGeom prst="rect">
                        <a:avLst/>
                      </a:prstGeom>
                    </p:spPr>
                  </p:pic>
                </p:oleObj>
              </mc:Fallback>
            </mc:AlternateContent>
          </a:graphicData>
        </a:graphic>
      </p:graphicFrame>
    </p:spTree>
    <p:extLst>
      <p:ext uri="{BB962C8B-B14F-4D97-AF65-F5344CB8AC3E}">
        <p14:creationId xmlns:p14="http://schemas.microsoft.com/office/powerpoint/2010/main" val="157695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and Market Models</a:t>
            </a:r>
          </a:p>
        </p:txBody>
      </p:sp>
      <p:sp>
        <p:nvSpPr>
          <p:cNvPr id="3" name="Content Placeholder 2"/>
          <p:cNvSpPr>
            <a:spLocks noGrp="1"/>
          </p:cNvSpPr>
          <p:nvPr>
            <p:ph idx="1"/>
          </p:nvPr>
        </p:nvSpPr>
        <p:spPr/>
        <p:txBody>
          <a:bodyPr/>
          <a:lstStyle/>
          <a:p>
            <a:r>
              <a:rPr lang="en-US" dirty="0"/>
              <a:t>What does the slope of strike </a:t>
            </a:r>
            <a:r>
              <a:rPr lang="en-US" dirty="0" err="1"/>
              <a:t>vol</a:t>
            </a:r>
            <a:r>
              <a:rPr lang="en-US" dirty="0"/>
              <a:t> </a:t>
            </a:r>
            <a:r>
              <a:rPr lang="en-US" dirty="0" err="1"/>
              <a:t>vs</a:t>
            </a:r>
            <a:r>
              <a:rPr lang="en-US" dirty="0"/>
              <a:t> spot look like?</a:t>
            </a:r>
          </a:p>
          <a:p>
            <a:pPr lvl="1"/>
            <a:r>
              <a:rPr lang="en-US" dirty="0"/>
              <a:t>Sticky delta: a function of the slope of implied </a:t>
            </a:r>
            <a:r>
              <a:rPr lang="en-US" dirty="0" err="1"/>
              <a:t>vol</a:t>
            </a:r>
            <a:r>
              <a:rPr lang="en-US" dirty="0"/>
              <a:t> </a:t>
            </a:r>
            <a:r>
              <a:rPr lang="en-US" dirty="0" err="1"/>
              <a:t>vs</a:t>
            </a:r>
            <a:r>
              <a:rPr lang="en-US" dirty="0"/>
              <a:t> strike</a:t>
            </a:r>
          </a:p>
        </p:txBody>
      </p:sp>
      <p:graphicFrame>
        <p:nvGraphicFramePr>
          <p:cNvPr id="4" name="Chart 3"/>
          <p:cNvGraphicFramePr>
            <a:graphicFrameLocks/>
          </p:cNvGraphicFramePr>
          <p:nvPr>
            <p:extLst>
              <p:ext uri="{D42A27DB-BD31-4B8C-83A1-F6EECF244321}">
                <p14:modId xmlns:p14="http://schemas.microsoft.com/office/powerpoint/2010/main" val="1955567180"/>
              </p:ext>
            </p:extLst>
          </p:nvPr>
        </p:nvGraphicFramePr>
        <p:xfrm>
          <a:off x="457200" y="2550133"/>
          <a:ext cx="7620000" cy="411944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Arrow Connector 5"/>
          <p:cNvCxnSpPr/>
          <p:nvPr/>
        </p:nvCxnSpPr>
        <p:spPr>
          <a:xfrm>
            <a:off x="4026716" y="4666641"/>
            <a:ext cx="774368" cy="0"/>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85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and Market Models</a:t>
            </a:r>
          </a:p>
        </p:txBody>
      </p:sp>
      <p:sp>
        <p:nvSpPr>
          <p:cNvPr id="3" name="Content Placeholder 2"/>
          <p:cNvSpPr>
            <a:spLocks noGrp="1"/>
          </p:cNvSpPr>
          <p:nvPr>
            <p:ph idx="1"/>
          </p:nvPr>
        </p:nvSpPr>
        <p:spPr/>
        <p:txBody>
          <a:bodyPr/>
          <a:lstStyle/>
          <a:p>
            <a:r>
              <a:rPr lang="en-US" dirty="0"/>
              <a:t>What is the right market model to use?</a:t>
            </a:r>
          </a:p>
          <a:p>
            <a:endParaRPr lang="en-US" dirty="0"/>
          </a:p>
          <a:p>
            <a:r>
              <a:rPr lang="en-US" dirty="0"/>
              <a:t>Most desks use sticky delta</a:t>
            </a:r>
          </a:p>
          <a:p>
            <a:pPr lvl="1"/>
            <a:r>
              <a:rPr lang="en-US" dirty="0"/>
              <a:t>Mostly because they mark </a:t>
            </a:r>
            <a:r>
              <a:rPr lang="en-US" dirty="0" err="1"/>
              <a:t>vol</a:t>
            </a:r>
            <a:r>
              <a:rPr lang="en-US" dirty="0"/>
              <a:t> by delta and want to think about PNL that way</a:t>
            </a:r>
          </a:p>
          <a:p>
            <a:endParaRPr lang="en-US" dirty="0"/>
          </a:p>
          <a:p>
            <a:r>
              <a:rPr lang="en-US" dirty="0"/>
              <a:t>Not the most efficient way to delta hedge!</a:t>
            </a:r>
          </a:p>
          <a:p>
            <a:pPr lvl="1"/>
            <a:r>
              <a:rPr lang="en-US" dirty="0"/>
              <a:t>There really is some correlation between moves in spot and moves in volatility</a:t>
            </a:r>
          </a:p>
          <a:p>
            <a:endParaRPr lang="en-US" dirty="0"/>
          </a:p>
          <a:p>
            <a:r>
              <a:rPr lang="en-US" dirty="0"/>
              <a:t>If volatility (as an asset) is relatively liquid then it doesn’t matter much</a:t>
            </a:r>
          </a:p>
        </p:txBody>
      </p:sp>
    </p:spTree>
    <p:extLst>
      <p:ext uri="{BB962C8B-B14F-4D97-AF65-F5344CB8AC3E}">
        <p14:creationId xmlns:p14="http://schemas.microsoft.com/office/powerpoint/2010/main" val="227853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normAutofit lnSpcReduction="10000"/>
          </a:bodyPr>
          <a:lstStyle/>
          <a:p>
            <a:r>
              <a:rPr lang="en-US" dirty="0"/>
              <a:t>Consider what happens to implied volatility as time crosses an event</a:t>
            </a:r>
          </a:p>
          <a:p>
            <a:endParaRPr lang="en-US" dirty="0"/>
          </a:p>
          <a:p>
            <a:r>
              <a:rPr lang="en-US" dirty="0"/>
              <a:t>Event: Friday morning at 8:30am, Non-Farm Payrolls announcement</a:t>
            </a:r>
          </a:p>
          <a:p>
            <a:pPr lvl="1"/>
            <a:r>
              <a:rPr lang="en-US" dirty="0"/>
              <a:t>Assume that counts as 0.5 days worth of variance</a:t>
            </a:r>
          </a:p>
          <a:p>
            <a:r>
              <a:rPr lang="en-US" dirty="0"/>
              <a:t>Pricing options for Monday 10am exercise</a:t>
            </a:r>
          </a:p>
          <a:p>
            <a:pPr lvl="1"/>
            <a:r>
              <a:rPr lang="en-US" dirty="0"/>
              <a:t>10am is the “New York cut” – the standard expiration time for most G7 options</a:t>
            </a:r>
          </a:p>
          <a:p>
            <a:pPr lvl="1"/>
            <a:r>
              <a:rPr lang="en-US" dirty="0"/>
              <a:t>We’ll assume weekend days have zero variance for simplicity</a:t>
            </a:r>
          </a:p>
          <a:p>
            <a:endParaRPr lang="en-US" dirty="0"/>
          </a:p>
          <a:p>
            <a:r>
              <a:rPr lang="en-US" dirty="0"/>
              <a:t>Implied volatility for Monday exercise is quoted at 10% on Friday at 8:29:59am: what should it be at 8:30:01am?</a:t>
            </a:r>
          </a:p>
        </p:txBody>
      </p:sp>
    </p:spTree>
    <p:extLst>
      <p:ext uri="{BB962C8B-B14F-4D97-AF65-F5344CB8AC3E}">
        <p14:creationId xmlns:p14="http://schemas.microsoft.com/office/powerpoint/2010/main" val="274972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and Market Models</a:t>
            </a:r>
          </a:p>
        </p:txBody>
      </p:sp>
      <p:sp>
        <p:nvSpPr>
          <p:cNvPr id="3" name="Content Placeholder 2"/>
          <p:cNvSpPr>
            <a:spLocks noGrp="1"/>
          </p:cNvSpPr>
          <p:nvPr>
            <p:ph idx="1"/>
          </p:nvPr>
        </p:nvSpPr>
        <p:spPr/>
        <p:txBody>
          <a:bodyPr/>
          <a:lstStyle/>
          <a:p>
            <a:r>
              <a:rPr lang="en-US" dirty="0"/>
              <a:t>The delta adjustment we saw before works for portfolios of options in addition to regular options</a:t>
            </a:r>
          </a:p>
          <a:p>
            <a:endParaRPr lang="en-US" dirty="0"/>
          </a:p>
          <a:p>
            <a:r>
              <a:rPr lang="en-US" dirty="0"/>
              <a:t>If a portfolio’s </a:t>
            </a:r>
            <a:r>
              <a:rPr lang="en-US" dirty="0" err="1"/>
              <a:t>vega</a:t>
            </a:r>
            <a:r>
              <a:rPr lang="en-US" dirty="0"/>
              <a:t> is small, the </a:t>
            </a:r>
            <a:r>
              <a:rPr lang="en-US" dirty="0" err="1"/>
              <a:t>vega</a:t>
            </a:r>
            <a:r>
              <a:rPr lang="en-US" dirty="0"/>
              <a:t> correction to delta is small, and the choice of market model doesn’t impact delta</a:t>
            </a:r>
          </a:p>
          <a:p>
            <a:endParaRPr lang="en-US" dirty="0"/>
          </a:p>
          <a:p>
            <a:r>
              <a:rPr lang="en-US" dirty="0"/>
              <a:t>In general: if an option market is liquid, people don’t spend a lot of time thinking about how to hedge </a:t>
            </a:r>
            <a:r>
              <a:rPr lang="en-US" dirty="0" err="1"/>
              <a:t>vol</a:t>
            </a:r>
            <a:r>
              <a:rPr lang="en-US" dirty="0"/>
              <a:t> moves most efficiently with spot</a:t>
            </a:r>
          </a:p>
          <a:p>
            <a:pPr lvl="1"/>
            <a:r>
              <a:rPr lang="en-US" dirty="0"/>
              <a:t>True in G7 FX markets</a:t>
            </a:r>
          </a:p>
          <a:p>
            <a:pPr lvl="1"/>
            <a:r>
              <a:rPr lang="en-US" dirty="0"/>
              <a:t>Less true in some EM FX markets, or in other markets like interest rates</a:t>
            </a:r>
          </a:p>
        </p:txBody>
      </p:sp>
    </p:spTree>
    <p:extLst>
      <p:ext uri="{BB962C8B-B14F-4D97-AF65-F5344CB8AC3E}">
        <p14:creationId xmlns:p14="http://schemas.microsoft.com/office/powerpoint/2010/main" val="164551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Market Models</a:t>
            </a:r>
          </a:p>
        </p:txBody>
      </p:sp>
      <p:sp>
        <p:nvSpPr>
          <p:cNvPr id="3" name="Content Placeholder 2"/>
          <p:cNvSpPr>
            <a:spLocks noGrp="1"/>
          </p:cNvSpPr>
          <p:nvPr>
            <p:ph idx="1"/>
          </p:nvPr>
        </p:nvSpPr>
        <p:spPr/>
        <p:txBody>
          <a:bodyPr/>
          <a:lstStyle/>
          <a:p>
            <a:r>
              <a:rPr lang="en-US" dirty="0"/>
              <a:t>What is the best market model to use to have the most effective delta?</a:t>
            </a:r>
          </a:p>
          <a:p>
            <a:pPr lvl="1"/>
            <a:r>
              <a:rPr lang="en-US" dirty="0"/>
              <a:t>One that includes spot/</a:t>
            </a:r>
            <a:r>
              <a:rPr lang="en-US" dirty="0" err="1"/>
              <a:t>vol</a:t>
            </a:r>
            <a:r>
              <a:rPr lang="en-US" dirty="0"/>
              <a:t> correlation and that includes spot/RR correlation</a:t>
            </a:r>
          </a:p>
          <a:p>
            <a:pPr lvl="1"/>
            <a:r>
              <a:rPr lang="en-US" dirty="0"/>
              <a:t>We already saw that spot/RR correlation is significant (the risk reversal beta)</a:t>
            </a:r>
          </a:p>
          <a:p>
            <a:endParaRPr lang="en-US" dirty="0"/>
          </a:p>
          <a:p>
            <a:r>
              <a:rPr lang="en-US" dirty="0"/>
              <a:t>Spot/</a:t>
            </a:r>
            <a:r>
              <a:rPr lang="en-US" dirty="0" err="1"/>
              <a:t>vol</a:t>
            </a:r>
            <a:r>
              <a:rPr lang="en-US" dirty="0"/>
              <a:t> correlation is not that stable</a:t>
            </a:r>
          </a:p>
          <a:p>
            <a:pPr lvl="1"/>
            <a:r>
              <a:rPr lang="en-US" dirty="0"/>
              <a:t>But the risk reversal is proportional to spot/</a:t>
            </a:r>
            <a:r>
              <a:rPr lang="en-US" dirty="0" err="1"/>
              <a:t>vol</a:t>
            </a:r>
            <a:r>
              <a:rPr lang="en-US" dirty="0"/>
              <a:t> correlation, as we saw earlier</a:t>
            </a:r>
          </a:p>
          <a:p>
            <a:pPr lvl="1"/>
            <a:r>
              <a:rPr lang="en-US" dirty="0"/>
              <a:t>Can use that in a regression</a:t>
            </a:r>
          </a:p>
        </p:txBody>
      </p:sp>
    </p:spTree>
    <p:extLst>
      <p:ext uri="{BB962C8B-B14F-4D97-AF65-F5344CB8AC3E}">
        <p14:creationId xmlns:p14="http://schemas.microsoft.com/office/powerpoint/2010/main" val="219623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Market Models</a:t>
            </a:r>
          </a:p>
        </p:txBody>
      </p:sp>
      <p:sp>
        <p:nvSpPr>
          <p:cNvPr id="3" name="Content Placeholder 2"/>
          <p:cNvSpPr>
            <a:spLocks noGrp="1"/>
          </p:cNvSpPr>
          <p:nvPr>
            <p:ph idx="1"/>
          </p:nvPr>
        </p:nvSpPr>
        <p:spPr/>
        <p:txBody>
          <a:bodyPr>
            <a:normAutofit lnSpcReduction="10000"/>
          </a:bodyPr>
          <a:lstStyle/>
          <a:p>
            <a:r>
              <a:rPr lang="en-US" dirty="0"/>
              <a:t>Sensible way to regression </a:t>
            </a:r>
            <a:r>
              <a:rPr lang="en-US" dirty="0" err="1"/>
              <a:t>vol</a:t>
            </a:r>
            <a:r>
              <a:rPr lang="en-US" dirty="0"/>
              <a:t> move against spot return:</a:t>
            </a:r>
          </a:p>
          <a:p>
            <a:endParaRPr lang="en-US" dirty="0"/>
          </a:p>
          <a:p>
            <a:endParaRPr lang="en-US" dirty="0"/>
          </a:p>
          <a:p>
            <a:endParaRPr lang="en-US" dirty="0"/>
          </a:p>
          <a:p>
            <a:endParaRPr lang="en-US" dirty="0"/>
          </a:p>
          <a:p>
            <a:r>
              <a:rPr lang="en-US" dirty="0">
                <a:latin typeface="Symbol" charset="2"/>
                <a:cs typeface="Symbol" charset="2"/>
              </a:rPr>
              <a:t>s</a:t>
            </a:r>
            <a:r>
              <a:rPr lang="en-US" dirty="0"/>
              <a:t>(T) is implied volatility for tenor T</a:t>
            </a:r>
          </a:p>
          <a:p>
            <a:r>
              <a:rPr lang="en-US" dirty="0"/>
              <a:t>RR(T) is 25-delta risk reversal for tenor T</a:t>
            </a:r>
          </a:p>
          <a:p>
            <a:r>
              <a:rPr lang="en-US" dirty="0"/>
              <a:t>S is the underlying spot</a:t>
            </a:r>
          </a:p>
          <a:p>
            <a:r>
              <a:rPr lang="en-US" dirty="0"/>
              <a:t>A is the regression slope (to be determined)</a:t>
            </a:r>
          </a:p>
          <a:p>
            <a:endParaRPr lang="en-US" dirty="0"/>
          </a:p>
          <a:p>
            <a:r>
              <a:rPr lang="en-US" dirty="0"/>
              <a:t>Get decent R</a:t>
            </a:r>
            <a:r>
              <a:rPr lang="en-US" baseline="30000" dirty="0"/>
              <a:t>2</a:t>
            </a:r>
            <a:r>
              <a:rPr lang="en-US" dirty="0"/>
              <a:t> with this regression</a:t>
            </a:r>
          </a:p>
          <a:p>
            <a:pPr lvl="1"/>
            <a:r>
              <a:rPr lang="en-US" dirty="0"/>
              <a:t>Significantly better than if you leave out the RR(T) factor if RR moves a lot</a:t>
            </a:r>
          </a:p>
        </p:txBody>
      </p:sp>
      <p:graphicFrame>
        <p:nvGraphicFramePr>
          <p:cNvPr id="4" name="Object 3"/>
          <p:cNvGraphicFramePr>
            <a:graphicFrameLocks noChangeAspect="1"/>
          </p:cNvGraphicFramePr>
          <p:nvPr>
            <p:extLst>
              <p:ext uri="{D42A27DB-BD31-4B8C-83A1-F6EECF244321}">
                <p14:modId xmlns:p14="http://schemas.microsoft.com/office/powerpoint/2010/main" val="1683006470"/>
              </p:ext>
            </p:extLst>
          </p:nvPr>
        </p:nvGraphicFramePr>
        <p:xfrm>
          <a:off x="1492468" y="2501444"/>
          <a:ext cx="5818305" cy="750749"/>
        </p:xfrm>
        <a:graphic>
          <a:graphicData uri="http://schemas.openxmlformats.org/presentationml/2006/ole">
            <mc:AlternateContent xmlns:mc="http://schemas.openxmlformats.org/markup-compatibility/2006">
              <mc:Choice xmlns:v="urn:schemas-microsoft-com:vml" Requires="v">
                <p:oleObj spid="_x0000_s15399" name="Equation" r:id="rId3" imgW="1574800" imgH="203200" progId="Equation.3">
                  <p:embed/>
                </p:oleObj>
              </mc:Choice>
              <mc:Fallback>
                <p:oleObj name="Equation" r:id="rId3" imgW="1574800" imgH="203200" progId="Equation.3">
                  <p:embed/>
                  <p:pic>
                    <p:nvPicPr>
                      <p:cNvPr id="0" name=""/>
                      <p:cNvPicPr/>
                      <p:nvPr/>
                    </p:nvPicPr>
                    <p:blipFill>
                      <a:blip r:embed="rId4"/>
                      <a:stretch>
                        <a:fillRect/>
                      </a:stretch>
                    </p:blipFill>
                    <p:spPr>
                      <a:xfrm>
                        <a:off x="1492468" y="2501444"/>
                        <a:ext cx="5818305" cy="750749"/>
                      </a:xfrm>
                      <a:prstGeom prst="rect">
                        <a:avLst/>
                      </a:prstGeom>
                    </p:spPr>
                  </p:pic>
                </p:oleObj>
              </mc:Fallback>
            </mc:AlternateContent>
          </a:graphicData>
        </a:graphic>
      </p:graphicFrame>
    </p:spTree>
    <p:extLst>
      <p:ext uri="{BB962C8B-B14F-4D97-AF65-F5344CB8AC3E}">
        <p14:creationId xmlns:p14="http://schemas.microsoft.com/office/powerpoint/2010/main" val="362701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Market Models</a:t>
            </a:r>
          </a:p>
        </p:txBody>
      </p:sp>
      <p:graphicFrame>
        <p:nvGraphicFramePr>
          <p:cNvPr id="4" name="Chart 3"/>
          <p:cNvGraphicFramePr>
            <a:graphicFrameLocks/>
          </p:cNvGraphicFramePr>
          <p:nvPr>
            <p:extLst>
              <p:ext uri="{D42A27DB-BD31-4B8C-83A1-F6EECF244321}">
                <p14:modId xmlns:p14="http://schemas.microsoft.com/office/powerpoint/2010/main" val="2998068733"/>
              </p:ext>
            </p:extLst>
          </p:nvPr>
        </p:nvGraphicFramePr>
        <p:xfrm>
          <a:off x="457200" y="1417638"/>
          <a:ext cx="7620000" cy="51899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4253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Vega</a:t>
            </a:r>
          </a:p>
        </p:txBody>
      </p:sp>
      <p:sp>
        <p:nvSpPr>
          <p:cNvPr id="3" name="Content Placeholder 2"/>
          <p:cNvSpPr>
            <a:spLocks noGrp="1"/>
          </p:cNvSpPr>
          <p:nvPr>
            <p:ph idx="1"/>
          </p:nvPr>
        </p:nvSpPr>
        <p:spPr/>
        <p:txBody>
          <a:bodyPr/>
          <a:lstStyle/>
          <a:p>
            <a:r>
              <a:rPr lang="en-US" dirty="0"/>
              <a:t>Vega is risk to moves in implied volatility</a:t>
            </a:r>
          </a:p>
          <a:p>
            <a:endParaRPr lang="en-US" dirty="0"/>
          </a:p>
          <a:p>
            <a:r>
              <a:rPr lang="en-US" dirty="0"/>
              <a:t>More specifically in FX it means risk to moves in ATM implied volatility</a:t>
            </a:r>
          </a:p>
          <a:p>
            <a:pPr lvl="1"/>
            <a:r>
              <a:rPr lang="en-US" dirty="0"/>
              <a:t>Separate risks to moves in RR and moves in BF</a:t>
            </a:r>
          </a:p>
          <a:p>
            <a:pPr lvl="1"/>
            <a:r>
              <a:rPr lang="en-US" dirty="0"/>
              <a:t>In </a:t>
            </a:r>
            <a:r>
              <a:rPr lang="en-US" dirty="0" err="1"/>
              <a:t>vega</a:t>
            </a:r>
            <a:r>
              <a:rPr lang="en-US" dirty="0"/>
              <a:t> calculation, keep RR and BF fixed</a:t>
            </a:r>
          </a:p>
          <a:p>
            <a:pPr lvl="2"/>
            <a:r>
              <a:rPr lang="en-US" dirty="0"/>
              <a:t>Does not result move </a:t>
            </a:r>
            <a:r>
              <a:rPr lang="en-US" dirty="0" err="1"/>
              <a:t>vol</a:t>
            </a:r>
            <a:r>
              <a:rPr lang="en-US" dirty="0"/>
              <a:t>-by-strike in parallel; instead </a:t>
            </a:r>
            <a:r>
              <a:rPr lang="en-US" dirty="0" err="1"/>
              <a:t>vol</a:t>
            </a:r>
            <a:r>
              <a:rPr lang="en-US" dirty="0"/>
              <a:t>-by-delta moves in parallel</a:t>
            </a:r>
          </a:p>
          <a:p>
            <a:pPr lvl="1"/>
            <a:r>
              <a:rPr lang="en-US" dirty="0"/>
              <a:t>Risk </a:t>
            </a:r>
            <a:r>
              <a:rPr lang="en-US" dirty="0" err="1"/>
              <a:t>orthogonalized</a:t>
            </a:r>
            <a:r>
              <a:rPr lang="en-US" dirty="0"/>
              <a:t> along the ATM/RR/BF axes because that’s how options are quoted in the inter-dealer market</a:t>
            </a:r>
          </a:p>
          <a:p>
            <a:endParaRPr lang="en-US" dirty="0"/>
          </a:p>
          <a:p>
            <a:r>
              <a:rPr lang="en-US" dirty="0"/>
              <a:t>Separate </a:t>
            </a:r>
            <a:r>
              <a:rPr lang="en-US" dirty="0" err="1"/>
              <a:t>vegas</a:t>
            </a:r>
            <a:r>
              <a:rPr lang="en-US" dirty="0"/>
              <a:t> for each benchmark tenor</a:t>
            </a:r>
          </a:p>
          <a:p>
            <a:pPr lvl="1"/>
            <a:r>
              <a:rPr lang="en-US" dirty="0"/>
              <a:t>Dimensionality reduction is key here to get manageable risks</a:t>
            </a:r>
          </a:p>
          <a:p>
            <a:endParaRPr lang="en-US" dirty="0"/>
          </a:p>
        </p:txBody>
      </p:sp>
    </p:spTree>
    <p:extLst>
      <p:ext uri="{BB962C8B-B14F-4D97-AF65-F5344CB8AC3E}">
        <p14:creationId xmlns:p14="http://schemas.microsoft.com/office/powerpoint/2010/main" val="3392776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RR/BF Risk</a:t>
            </a:r>
          </a:p>
        </p:txBody>
      </p:sp>
      <p:sp>
        <p:nvSpPr>
          <p:cNvPr id="3" name="Content Placeholder 2"/>
          <p:cNvSpPr>
            <a:spLocks noGrp="1"/>
          </p:cNvSpPr>
          <p:nvPr>
            <p:ph idx="1"/>
          </p:nvPr>
        </p:nvSpPr>
        <p:spPr/>
        <p:txBody>
          <a:bodyPr/>
          <a:lstStyle/>
          <a:p>
            <a:r>
              <a:rPr lang="en-US" dirty="0"/>
              <a:t>Vega is risk to ATM </a:t>
            </a:r>
            <a:r>
              <a:rPr lang="en-US" dirty="0" err="1"/>
              <a:t>vol</a:t>
            </a:r>
            <a:r>
              <a:rPr lang="en-US" dirty="0"/>
              <a:t> moves; RR risk is risk to RR moves; BF risk is risk to BF moves</a:t>
            </a:r>
          </a:p>
          <a:p>
            <a:endParaRPr lang="en-US" dirty="0"/>
          </a:p>
          <a:p>
            <a:r>
              <a:rPr lang="en-US" dirty="0"/>
              <a:t>RR risk: 25-delta or 10-delta?</a:t>
            </a:r>
          </a:p>
          <a:p>
            <a:pPr lvl="1"/>
            <a:r>
              <a:rPr lang="en-US" dirty="0"/>
              <a:t>In general consider risks to both, separately</a:t>
            </a:r>
          </a:p>
          <a:p>
            <a:pPr lvl="1"/>
            <a:r>
              <a:rPr lang="en-US" dirty="0"/>
              <a:t>In practice, look at risks to 25d RR assuming that the 10d:25d RR ratio stays fixed</a:t>
            </a:r>
          </a:p>
          <a:p>
            <a:endParaRPr lang="en-US" dirty="0"/>
          </a:p>
          <a:p>
            <a:r>
              <a:rPr lang="en-US" dirty="0"/>
              <a:t>BF risk: same thing</a:t>
            </a:r>
          </a:p>
          <a:p>
            <a:endParaRPr lang="en-US" dirty="0"/>
          </a:p>
          <a:p>
            <a:r>
              <a:rPr lang="en-US" dirty="0"/>
              <a:t>Separate RR and BF risks for each benchmark tenor</a:t>
            </a:r>
          </a:p>
        </p:txBody>
      </p:sp>
    </p:spTree>
    <p:extLst>
      <p:ext uri="{BB962C8B-B14F-4D97-AF65-F5344CB8AC3E}">
        <p14:creationId xmlns:p14="http://schemas.microsoft.com/office/powerpoint/2010/main" val="300271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Risk</a:t>
            </a:r>
          </a:p>
        </p:txBody>
      </p:sp>
      <p:sp>
        <p:nvSpPr>
          <p:cNvPr id="3" name="Content Placeholder 2"/>
          <p:cNvSpPr>
            <a:spLocks noGrp="1"/>
          </p:cNvSpPr>
          <p:nvPr>
            <p:ph idx="1"/>
          </p:nvPr>
        </p:nvSpPr>
        <p:spPr/>
        <p:txBody>
          <a:bodyPr/>
          <a:lstStyle/>
          <a:p>
            <a:r>
              <a:rPr lang="en-US" dirty="0"/>
              <a:t>How is </a:t>
            </a:r>
            <a:r>
              <a:rPr lang="en-US" dirty="0" err="1"/>
              <a:t>vega</a:t>
            </a:r>
            <a:r>
              <a:rPr lang="en-US" dirty="0"/>
              <a:t> defined for a cross pair?</a:t>
            </a:r>
          </a:p>
          <a:p>
            <a:endParaRPr lang="en-US" dirty="0"/>
          </a:p>
          <a:p>
            <a:r>
              <a:rPr lang="en-US" dirty="0"/>
              <a:t>For liquid pairs, just look at </a:t>
            </a:r>
            <a:r>
              <a:rPr lang="en-US" dirty="0" err="1"/>
              <a:t>vega</a:t>
            </a:r>
            <a:r>
              <a:rPr lang="en-US" dirty="0"/>
              <a:t> to implied volatilities</a:t>
            </a:r>
          </a:p>
          <a:p>
            <a:pPr lvl="1"/>
            <a:r>
              <a:rPr lang="en-US" dirty="0"/>
              <a:t>They trade in the market so are valid hedge instruments</a:t>
            </a:r>
          </a:p>
          <a:p>
            <a:endParaRPr lang="en-US" dirty="0"/>
          </a:p>
          <a:p>
            <a:r>
              <a:rPr lang="en-US" dirty="0"/>
              <a:t>Less liquid pairs, however, have less liquid option markets</a:t>
            </a:r>
          </a:p>
          <a:p>
            <a:pPr lvl="1"/>
            <a:r>
              <a:rPr lang="en-US" dirty="0"/>
              <a:t>Maybe try to hedge with USD pairs?</a:t>
            </a:r>
          </a:p>
        </p:txBody>
      </p:sp>
    </p:spTree>
    <p:extLst>
      <p:ext uri="{BB962C8B-B14F-4D97-AF65-F5344CB8AC3E}">
        <p14:creationId xmlns:p14="http://schemas.microsoft.com/office/powerpoint/2010/main" val="134441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Risk</a:t>
            </a:r>
          </a:p>
        </p:txBody>
      </p:sp>
      <p:sp>
        <p:nvSpPr>
          <p:cNvPr id="3" name="Content Placeholder 2"/>
          <p:cNvSpPr>
            <a:spLocks noGrp="1"/>
          </p:cNvSpPr>
          <p:nvPr>
            <p:ph idx="1"/>
          </p:nvPr>
        </p:nvSpPr>
        <p:spPr/>
        <p:txBody>
          <a:bodyPr/>
          <a:lstStyle/>
          <a:p>
            <a:r>
              <a:rPr lang="en-US" dirty="0"/>
              <a:t>Consider a Black-Scholes world where there are two USD pairs, and a cross pair defined as the ratio of the two USD pair spots</a:t>
            </a:r>
          </a:p>
          <a:p>
            <a:endParaRPr lang="en-US" dirty="0"/>
          </a:p>
          <a:p>
            <a:endParaRPr lang="en-US" dirty="0"/>
          </a:p>
          <a:p>
            <a:endParaRPr lang="en-US" dirty="0"/>
          </a:p>
          <a:p>
            <a:endParaRPr lang="en-US" dirty="0"/>
          </a:p>
          <a:p>
            <a:endParaRPr lang="en-US" dirty="0"/>
          </a:p>
          <a:p>
            <a:endParaRPr lang="en-US" dirty="0"/>
          </a:p>
          <a:p>
            <a:endParaRPr lang="en-US" dirty="0"/>
          </a:p>
          <a:p>
            <a:r>
              <a:rPr lang="en-US" dirty="0"/>
              <a:t>So the cross volatility </a:t>
            </a:r>
            <a:r>
              <a:rPr lang="en-US" dirty="0" err="1">
                <a:latin typeface="Symbol" charset="2"/>
                <a:cs typeface="Symbol" charset="2"/>
              </a:rPr>
              <a:t>s</a:t>
            </a:r>
            <a:r>
              <a:rPr lang="en-US" baseline="-25000" dirty="0" err="1"/>
              <a:t>x</a:t>
            </a:r>
            <a:r>
              <a:rPr lang="en-US" dirty="0"/>
              <a:t> can be expressed in terms of the two USD-pair volatilities plus a correlation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433166452"/>
              </p:ext>
            </p:extLst>
          </p:nvPr>
        </p:nvGraphicFramePr>
        <p:xfrm>
          <a:off x="1822057" y="2630488"/>
          <a:ext cx="4711700" cy="2665412"/>
        </p:xfrm>
        <a:graphic>
          <a:graphicData uri="http://schemas.openxmlformats.org/presentationml/2006/ole">
            <mc:AlternateContent xmlns:mc="http://schemas.openxmlformats.org/markup-compatibility/2006">
              <mc:Choice xmlns:v="urn:schemas-microsoft-com:vml" Requires="v">
                <p:oleObj spid="_x0000_s16416" name="Equation" r:id="rId3" imgW="2603500" imgH="1473200" progId="Equation.3">
                  <p:embed/>
                </p:oleObj>
              </mc:Choice>
              <mc:Fallback>
                <p:oleObj name="Equation" r:id="rId3" imgW="2603500" imgH="1473200" progId="Equation.3">
                  <p:embed/>
                  <p:pic>
                    <p:nvPicPr>
                      <p:cNvPr id="0" name=""/>
                      <p:cNvPicPr/>
                      <p:nvPr/>
                    </p:nvPicPr>
                    <p:blipFill>
                      <a:blip r:embed="rId4"/>
                      <a:stretch>
                        <a:fillRect/>
                      </a:stretch>
                    </p:blipFill>
                    <p:spPr>
                      <a:xfrm>
                        <a:off x="1822057" y="2630488"/>
                        <a:ext cx="4711700" cy="2665412"/>
                      </a:xfrm>
                      <a:prstGeom prst="rect">
                        <a:avLst/>
                      </a:prstGeom>
                    </p:spPr>
                  </p:pic>
                </p:oleObj>
              </mc:Fallback>
            </mc:AlternateContent>
          </a:graphicData>
        </a:graphic>
      </p:graphicFrame>
    </p:spTree>
    <p:extLst>
      <p:ext uri="{BB962C8B-B14F-4D97-AF65-F5344CB8AC3E}">
        <p14:creationId xmlns:p14="http://schemas.microsoft.com/office/powerpoint/2010/main" val="102269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Risk</a:t>
            </a:r>
          </a:p>
        </p:txBody>
      </p:sp>
      <p:sp>
        <p:nvSpPr>
          <p:cNvPr id="3" name="Content Placeholder 2"/>
          <p:cNvSpPr>
            <a:spLocks noGrp="1"/>
          </p:cNvSpPr>
          <p:nvPr>
            <p:ph idx="1"/>
          </p:nvPr>
        </p:nvSpPr>
        <p:spPr/>
        <p:txBody>
          <a:bodyPr/>
          <a:lstStyle/>
          <a:p>
            <a:r>
              <a:rPr lang="en-US" dirty="0"/>
              <a:t>Can think of cross-pair </a:t>
            </a:r>
            <a:r>
              <a:rPr lang="en-US" dirty="0" err="1"/>
              <a:t>vega</a:t>
            </a:r>
            <a:r>
              <a:rPr lang="en-US" dirty="0"/>
              <a:t> then as </a:t>
            </a:r>
            <a:r>
              <a:rPr lang="en-US" dirty="0" err="1"/>
              <a:t>vega</a:t>
            </a:r>
            <a:r>
              <a:rPr lang="en-US" dirty="0"/>
              <a:t> to the two USD-pair volatilities plus risk to a correlation</a:t>
            </a:r>
          </a:p>
          <a:p>
            <a:endParaRPr lang="en-US" dirty="0"/>
          </a:p>
          <a:p>
            <a:r>
              <a:rPr lang="en-US" dirty="0"/>
              <a:t>That correlation is observable in the market (via the cross-pair options market implied volatilities)</a:t>
            </a:r>
          </a:p>
          <a:p>
            <a:endParaRPr lang="en-US" dirty="0"/>
          </a:p>
          <a:p>
            <a:r>
              <a:rPr lang="en-US" dirty="0"/>
              <a:t>If it is sufficiently stable, hedging cross-pair options with USD-pair options can be efficient</a:t>
            </a:r>
          </a:p>
          <a:p>
            <a:pPr lvl="1"/>
            <a:r>
              <a:rPr lang="en-US" dirty="0"/>
              <a:t>No need to do this if the cross-pair options market is liquid</a:t>
            </a:r>
          </a:p>
          <a:p>
            <a:pPr lvl="1"/>
            <a:r>
              <a:rPr lang="en-US" dirty="0"/>
              <a:t>But hedging costs this way can be lower if the cross-pair market is illiquid</a:t>
            </a:r>
          </a:p>
        </p:txBody>
      </p:sp>
    </p:spTree>
    <p:extLst>
      <p:ext uri="{BB962C8B-B14F-4D97-AF65-F5344CB8AC3E}">
        <p14:creationId xmlns:p14="http://schemas.microsoft.com/office/powerpoint/2010/main" val="239783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sp>
        <p:nvSpPr>
          <p:cNvPr id="3" name="Content Placeholder 2"/>
          <p:cNvSpPr>
            <a:spLocks noGrp="1"/>
          </p:cNvSpPr>
          <p:nvPr>
            <p:ph idx="1"/>
          </p:nvPr>
        </p:nvSpPr>
        <p:spPr/>
        <p:txBody>
          <a:bodyPr/>
          <a:lstStyle/>
          <a:p>
            <a:r>
              <a:rPr lang="en-US" dirty="0"/>
              <a:t>Options risk management is complex and has a lot of moving parts</a:t>
            </a:r>
          </a:p>
          <a:p>
            <a:endParaRPr lang="en-US" dirty="0"/>
          </a:p>
          <a:p>
            <a:r>
              <a:rPr lang="en-US" dirty="0"/>
              <a:t>That complexity also leads to opportunities for market inefficiencies</a:t>
            </a:r>
          </a:p>
          <a:p>
            <a:pPr lvl="1"/>
            <a:r>
              <a:rPr lang="en-US" dirty="0"/>
              <a:t>Usually small, but if you are efficient about picking up nickels and dimes every day you can make a nice profit over the long run</a:t>
            </a:r>
          </a:p>
          <a:p>
            <a:endParaRPr lang="en-US" dirty="0"/>
          </a:p>
          <a:p>
            <a:r>
              <a:rPr lang="en-US" dirty="0"/>
              <a:t>In fact it’s hard to make money market-making if you do not look for relative value opportunities</a:t>
            </a:r>
          </a:p>
          <a:p>
            <a:pPr lvl="1"/>
            <a:r>
              <a:rPr lang="en-US" dirty="0"/>
              <a:t>Bid/ask spreads too tight currently to make much money with naïve market-making</a:t>
            </a:r>
          </a:p>
          <a:p>
            <a:pPr lvl="1"/>
            <a:r>
              <a:rPr lang="en-US" dirty="0"/>
              <a:t>Increasingly this is what quants spend time doing on the sell side</a:t>
            </a:r>
          </a:p>
        </p:txBody>
      </p:sp>
    </p:spTree>
    <p:extLst>
      <p:ext uri="{BB962C8B-B14F-4D97-AF65-F5344CB8AC3E}">
        <p14:creationId xmlns:p14="http://schemas.microsoft.com/office/powerpoint/2010/main" val="61828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r>
              <a:rPr lang="en-US" dirty="0"/>
              <a:t>What is the trading time?</a:t>
            </a:r>
          </a:p>
          <a:p>
            <a:pPr lvl="1"/>
            <a:r>
              <a:rPr lang="en-US" dirty="0"/>
              <a:t>We’ll choose to count hours here, but units aren’t that important because we go back and forth</a:t>
            </a:r>
          </a:p>
          <a:p>
            <a:pPr lvl="1"/>
            <a:r>
              <a:rPr lang="en-US" dirty="0"/>
              <a:t>25.5 normal “trading hours” from Fri 8:30am to Mon 10:00am</a:t>
            </a:r>
          </a:p>
          <a:p>
            <a:pPr lvl="2"/>
            <a:r>
              <a:rPr lang="en-US" dirty="0"/>
              <a:t>We’re counting weekend hours as worth zero, and weekend goes from Fri 5pm-&gt;Sun 5pm</a:t>
            </a:r>
          </a:p>
          <a:p>
            <a:pPr lvl="1"/>
            <a:r>
              <a:rPr lang="en-US" dirty="0"/>
              <a:t>Plus 12 extra trading hours from the NFP event</a:t>
            </a:r>
          </a:p>
          <a:p>
            <a:pPr lvl="1"/>
            <a:r>
              <a:rPr lang="en-US" dirty="0"/>
              <a:t>Totals 37.5 trading hours</a:t>
            </a:r>
          </a:p>
          <a:p>
            <a:endParaRPr lang="en-US" dirty="0"/>
          </a:p>
          <a:p>
            <a:r>
              <a:rPr lang="en-US" dirty="0"/>
              <a:t>What is the calendar time?</a:t>
            </a:r>
          </a:p>
          <a:p>
            <a:pPr lvl="1"/>
            <a:r>
              <a:rPr lang="en-US" dirty="0"/>
              <a:t>Actual days/365 = 3/365</a:t>
            </a:r>
          </a:p>
        </p:txBody>
      </p:sp>
    </p:spTree>
    <p:extLst>
      <p:ext uri="{BB962C8B-B14F-4D97-AF65-F5344CB8AC3E}">
        <p14:creationId xmlns:p14="http://schemas.microsoft.com/office/powerpoint/2010/main" val="78876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sp>
        <p:nvSpPr>
          <p:cNvPr id="3" name="Content Placeholder 2"/>
          <p:cNvSpPr>
            <a:spLocks noGrp="1"/>
          </p:cNvSpPr>
          <p:nvPr>
            <p:ph idx="1"/>
          </p:nvPr>
        </p:nvSpPr>
        <p:spPr/>
        <p:txBody>
          <a:bodyPr/>
          <a:lstStyle/>
          <a:p>
            <a:r>
              <a:rPr lang="en-US" dirty="0"/>
              <a:t>One relative value signal: ATM curve relative value</a:t>
            </a:r>
          </a:p>
          <a:p>
            <a:endParaRPr lang="en-US" dirty="0"/>
          </a:p>
          <a:p>
            <a:r>
              <a:rPr lang="en-US" dirty="0"/>
              <a:t>If one point on the ATM volatility curve seems out of whack with the rest, buy/sell that point and sell/buy the rest</a:t>
            </a:r>
          </a:p>
          <a:p>
            <a:pPr lvl="1"/>
            <a:r>
              <a:rPr lang="en-US" dirty="0"/>
              <a:t>In practice you do not run a separate strategy for this and pay spreads on all the legs</a:t>
            </a:r>
          </a:p>
          <a:p>
            <a:pPr lvl="1"/>
            <a:r>
              <a:rPr lang="en-US" dirty="0"/>
              <a:t>Instead you use relative value to decide which is the best hedge to do</a:t>
            </a:r>
          </a:p>
          <a:p>
            <a:pPr lvl="2"/>
            <a:r>
              <a:rPr lang="en-US" dirty="0"/>
              <a:t>eg imagine long 6m </a:t>
            </a:r>
            <a:r>
              <a:rPr lang="en-US" dirty="0" err="1"/>
              <a:t>vega</a:t>
            </a:r>
            <a:endParaRPr lang="en-US" dirty="0"/>
          </a:p>
          <a:p>
            <a:pPr lvl="2"/>
            <a:r>
              <a:rPr lang="en-US" dirty="0"/>
              <a:t>Could hedge by selling 6m </a:t>
            </a:r>
            <a:r>
              <a:rPr lang="en-US" dirty="0" err="1"/>
              <a:t>vega</a:t>
            </a:r>
            <a:r>
              <a:rPr lang="en-US" dirty="0"/>
              <a:t>: low residual risk</a:t>
            </a:r>
          </a:p>
          <a:p>
            <a:pPr lvl="2"/>
            <a:r>
              <a:rPr lang="en-US" dirty="0"/>
              <a:t>Or could hedge by selling 3m </a:t>
            </a:r>
            <a:r>
              <a:rPr lang="en-US" dirty="0" err="1"/>
              <a:t>vega</a:t>
            </a:r>
            <a:r>
              <a:rPr lang="en-US" dirty="0"/>
              <a:t> if 3m </a:t>
            </a:r>
            <a:r>
              <a:rPr lang="en-US" dirty="0" err="1"/>
              <a:t>vol</a:t>
            </a:r>
            <a:r>
              <a:rPr lang="en-US" dirty="0"/>
              <a:t> is too high relative to 6m</a:t>
            </a:r>
          </a:p>
          <a:p>
            <a:pPr lvl="3"/>
            <a:r>
              <a:rPr lang="en-US" dirty="0"/>
              <a:t>Higher residual risk but perhaps good return</a:t>
            </a:r>
          </a:p>
        </p:txBody>
      </p:sp>
    </p:spTree>
    <p:extLst>
      <p:ext uri="{BB962C8B-B14F-4D97-AF65-F5344CB8AC3E}">
        <p14:creationId xmlns:p14="http://schemas.microsoft.com/office/powerpoint/2010/main" val="2630117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sp>
        <p:nvSpPr>
          <p:cNvPr id="3" name="Content Placeholder 2"/>
          <p:cNvSpPr>
            <a:spLocks noGrp="1"/>
          </p:cNvSpPr>
          <p:nvPr>
            <p:ph idx="1"/>
          </p:nvPr>
        </p:nvSpPr>
        <p:spPr/>
        <p:txBody>
          <a:bodyPr/>
          <a:lstStyle/>
          <a:p>
            <a:r>
              <a:rPr lang="en-US" dirty="0"/>
              <a:t>Need to start with a model to help define relative value</a:t>
            </a:r>
          </a:p>
          <a:p>
            <a:endParaRPr lang="en-US" dirty="0"/>
          </a:p>
          <a:p>
            <a:r>
              <a:rPr lang="en-US" dirty="0"/>
              <a:t>Consider a Black-Scholes model with time-dependent but deterministic “mean reverting” volatility</a:t>
            </a:r>
          </a:p>
          <a:p>
            <a:pPr lvl="1"/>
            <a:r>
              <a:rPr lang="en-US" dirty="0"/>
              <a:t>Like </a:t>
            </a:r>
            <a:r>
              <a:rPr lang="en-US" dirty="0" err="1"/>
              <a:t>Heston</a:t>
            </a:r>
            <a:r>
              <a:rPr lang="en-US" dirty="0"/>
              <a:t> but with zero </a:t>
            </a:r>
            <a:r>
              <a:rPr lang="en-US" dirty="0" err="1"/>
              <a:t>vol</a:t>
            </a:r>
            <a:r>
              <a:rPr lang="en-US" dirty="0"/>
              <a:t> of </a:t>
            </a:r>
            <a:r>
              <a:rPr lang="en-US" dirty="0" err="1"/>
              <a:t>vol</a:t>
            </a:r>
            <a:endParaRPr lang="en-US" dirty="0"/>
          </a:p>
          <a:p>
            <a:endParaRPr lang="en-US" dirty="0"/>
          </a:p>
          <a:p>
            <a:endParaRPr lang="en-US" dirty="0"/>
          </a:p>
          <a:p>
            <a:endParaRPr lang="en-US" dirty="0"/>
          </a:p>
          <a:p>
            <a:endParaRPr lang="en-US" dirty="0"/>
          </a:p>
          <a:p>
            <a:endParaRPr lang="en-US" dirty="0"/>
          </a:p>
          <a:p>
            <a:r>
              <a:rPr lang="en-US" dirty="0"/>
              <a:t>v(t) is instantaneous volatility^2 of spot=</a:t>
            </a:r>
            <a:r>
              <a:rPr lang="en-US" dirty="0">
                <a:latin typeface="Symbol" charset="2"/>
                <a:cs typeface="Symbol" charset="2"/>
              </a:rPr>
              <a:t>s</a:t>
            </a:r>
            <a:r>
              <a:rPr lang="en-US" baseline="30000" dirty="0"/>
              <a:t>2</a:t>
            </a:r>
            <a:r>
              <a:rPr lang="en-US" dirty="0"/>
              <a:t>(t)</a:t>
            </a:r>
          </a:p>
          <a:p>
            <a:r>
              <a:rPr lang="en-US" dirty="0"/>
              <a:t>Three parameters: initial v, mean v, and mean reversion speed</a:t>
            </a:r>
          </a:p>
        </p:txBody>
      </p:sp>
      <p:graphicFrame>
        <p:nvGraphicFramePr>
          <p:cNvPr id="4" name="Object 3"/>
          <p:cNvGraphicFramePr>
            <a:graphicFrameLocks noChangeAspect="1"/>
          </p:cNvGraphicFramePr>
          <p:nvPr>
            <p:extLst>
              <p:ext uri="{D42A27DB-BD31-4B8C-83A1-F6EECF244321}">
                <p14:modId xmlns:p14="http://schemas.microsoft.com/office/powerpoint/2010/main" val="3454377711"/>
              </p:ext>
            </p:extLst>
          </p:nvPr>
        </p:nvGraphicFramePr>
        <p:xfrm>
          <a:off x="2044700" y="3662363"/>
          <a:ext cx="4249738" cy="1557337"/>
        </p:xfrm>
        <a:graphic>
          <a:graphicData uri="http://schemas.openxmlformats.org/presentationml/2006/ole">
            <mc:AlternateContent xmlns:mc="http://schemas.openxmlformats.org/markup-compatibility/2006">
              <mc:Choice xmlns:v="urn:schemas-microsoft-com:vml" Requires="v">
                <p:oleObj spid="_x0000_s17434" name="Equation" r:id="rId4" imgW="1282700" imgH="469900" progId="Equation.3">
                  <p:embed/>
                </p:oleObj>
              </mc:Choice>
              <mc:Fallback>
                <p:oleObj name="Equation" r:id="rId4" imgW="1282700" imgH="469900" progId="Equation.3">
                  <p:embed/>
                  <p:pic>
                    <p:nvPicPr>
                      <p:cNvPr id="0" name=""/>
                      <p:cNvPicPr/>
                      <p:nvPr/>
                    </p:nvPicPr>
                    <p:blipFill>
                      <a:blip r:embed="rId5"/>
                      <a:stretch>
                        <a:fillRect/>
                      </a:stretch>
                    </p:blipFill>
                    <p:spPr>
                      <a:xfrm>
                        <a:off x="2044700" y="3662363"/>
                        <a:ext cx="4249738" cy="1557337"/>
                      </a:xfrm>
                      <a:prstGeom prst="rect">
                        <a:avLst/>
                      </a:prstGeom>
                    </p:spPr>
                  </p:pic>
                </p:oleObj>
              </mc:Fallback>
            </mc:AlternateContent>
          </a:graphicData>
        </a:graphic>
      </p:graphicFrame>
    </p:spTree>
    <p:extLst>
      <p:ext uri="{BB962C8B-B14F-4D97-AF65-F5344CB8AC3E}">
        <p14:creationId xmlns:p14="http://schemas.microsoft.com/office/powerpoint/2010/main" val="79427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sp>
        <p:nvSpPr>
          <p:cNvPr id="3" name="Content Placeholder 2"/>
          <p:cNvSpPr>
            <a:spLocks noGrp="1"/>
          </p:cNvSpPr>
          <p:nvPr>
            <p:ph idx="1"/>
          </p:nvPr>
        </p:nvSpPr>
        <p:spPr/>
        <p:txBody>
          <a:bodyPr/>
          <a:lstStyle/>
          <a:p>
            <a:r>
              <a:rPr lang="en-US" dirty="0"/>
              <a:t>Best-fit those three parameters to ATM </a:t>
            </a:r>
            <a:r>
              <a:rPr lang="en-US" dirty="0" err="1"/>
              <a:t>vols</a:t>
            </a:r>
            <a:r>
              <a:rPr lang="en-US" dirty="0"/>
              <a:t> at benchmark tenors</a:t>
            </a:r>
          </a:p>
          <a:p>
            <a:pPr lvl="1"/>
            <a:r>
              <a:rPr lang="en-US" dirty="0"/>
              <a:t>Really should fit against trading time </a:t>
            </a:r>
            <a:r>
              <a:rPr lang="en-US" dirty="0" err="1"/>
              <a:t>vols</a:t>
            </a:r>
            <a:r>
              <a:rPr lang="en-US" dirty="0"/>
              <a:t>, especially if you include short-dated tenors</a:t>
            </a:r>
          </a:p>
          <a:p>
            <a:endParaRPr lang="en-US" dirty="0"/>
          </a:p>
          <a:p>
            <a:endParaRPr lang="en-US" dirty="0"/>
          </a:p>
          <a:p>
            <a:endParaRPr lang="en-US" dirty="0"/>
          </a:p>
          <a:p>
            <a:endParaRPr lang="en-US" dirty="0"/>
          </a:p>
          <a:p>
            <a:r>
              <a:rPr lang="en-US" dirty="0" err="1">
                <a:latin typeface="Symbol" charset="2"/>
                <a:cs typeface="Symbol" charset="2"/>
              </a:rPr>
              <a:t>s</a:t>
            </a:r>
            <a:r>
              <a:rPr lang="en-US" baseline="-25000" dirty="0" err="1"/>
              <a:t>I</a:t>
            </a:r>
            <a:r>
              <a:rPr lang="en-US" dirty="0"/>
              <a:t>(T) is the implied volatility for expiration time T in this simple model</a:t>
            </a:r>
          </a:p>
          <a:p>
            <a:pPr lvl="1"/>
            <a:r>
              <a:rPr lang="en-US" dirty="0"/>
              <a:t>Function of the three parameters</a:t>
            </a:r>
          </a:p>
        </p:txBody>
      </p:sp>
      <p:graphicFrame>
        <p:nvGraphicFramePr>
          <p:cNvPr id="4" name="Object 3"/>
          <p:cNvGraphicFramePr>
            <a:graphicFrameLocks noChangeAspect="1"/>
          </p:cNvGraphicFramePr>
          <p:nvPr>
            <p:extLst>
              <p:ext uri="{D42A27DB-BD31-4B8C-83A1-F6EECF244321}">
                <p14:modId xmlns:p14="http://schemas.microsoft.com/office/powerpoint/2010/main" val="1797605379"/>
              </p:ext>
            </p:extLst>
          </p:nvPr>
        </p:nvGraphicFramePr>
        <p:xfrm>
          <a:off x="1763391" y="3253483"/>
          <a:ext cx="5363540" cy="1340885"/>
        </p:xfrm>
        <a:graphic>
          <a:graphicData uri="http://schemas.openxmlformats.org/presentationml/2006/ole">
            <mc:AlternateContent xmlns:mc="http://schemas.openxmlformats.org/markup-compatibility/2006">
              <mc:Choice xmlns:v="urn:schemas-microsoft-com:vml" Requires="v">
                <p:oleObj spid="_x0000_s18456" name="Equation" r:id="rId3" imgW="1879600" imgH="469900" progId="Equation.3">
                  <p:embed/>
                </p:oleObj>
              </mc:Choice>
              <mc:Fallback>
                <p:oleObj name="Equation" r:id="rId3" imgW="1879600" imgH="469900" progId="Equation.3">
                  <p:embed/>
                  <p:pic>
                    <p:nvPicPr>
                      <p:cNvPr id="0" name=""/>
                      <p:cNvPicPr/>
                      <p:nvPr/>
                    </p:nvPicPr>
                    <p:blipFill>
                      <a:blip r:embed="rId4"/>
                      <a:stretch>
                        <a:fillRect/>
                      </a:stretch>
                    </p:blipFill>
                    <p:spPr>
                      <a:xfrm>
                        <a:off x="1763391" y="3253483"/>
                        <a:ext cx="5363540" cy="1340885"/>
                      </a:xfrm>
                      <a:prstGeom prst="rect">
                        <a:avLst/>
                      </a:prstGeom>
                    </p:spPr>
                  </p:pic>
                </p:oleObj>
              </mc:Fallback>
            </mc:AlternateContent>
          </a:graphicData>
        </a:graphic>
      </p:graphicFrame>
    </p:spTree>
    <p:extLst>
      <p:ext uri="{BB962C8B-B14F-4D97-AF65-F5344CB8AC3E}">
        <p14:creationId xmlns:p14="http://schemas.microsoft.com/office/powerpoint/2010/main" val="193846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sp>
        <p:nvSpPr>
          <p:cNvPr id="3" name="Content Placeholder 2"/>
          <p:cNvSpPr>
            <a:spLocks noGrp="1"/>
          </p:cNvSpPr>
          <p:nvPr>
            <p:ph idx="1"/>
          </p:nvPr>
        </p:nvSpPr>
        <p:spPr>
          <a:xfrm>
            <a:off x="457200" y="1600199"/>
            <a:ext cx="7620000" cy="5069379"/>
          </a:xfrm>
        </p:spPr>
        <p:txBody>
          <a:bodyPr>
            <a:normAutofit/>
          </a:bodyPr>
          <a:lstStyle/>
          <a:p>
            <a:r>
              <a:rPr lang="en-US" dirty="0"/>
              <a:t>Define a trading signal:</a:t>
            </a:r>
          </a:p>
          <a:p>
            <a:pPr lvl="1"/>
            <a:r>
              <a:rPr lang="en-US" dirty="0"/>
              <a:t>Do a best fit of that form against benchmark ATM </a:t>
            </a:r>
            <a:r>
              <a:rPr lang="en-US" dirty="0" err="1"/>
              <a:t>vols</a:t>
            </a:r>
            <a:r>
              <a:rPr lang="en-US" dirty="0"/>
              <a:t> from 1w to 1y tenor</a:t>
            </a:r>
          </a:p>
          <a:p>
            <a:pPr lvl="1"/>
            <a:r>
              <a:rPr lang="en-US" dirty="0"/>
              <a:t>If any residual is above a given threshold (in absolute value), signal to do a trade</a:t>
            </a:r>
          </a:p>
          <a:p>
            <a:pPr lvl="1"/>
            <a:r>
              <a:rPr lang="en-US" dirty="0"/>
              <a:t>Trading signal is buy(/sell) ATM option at the tenor with the residual, sell(/buy) ATM options at spanning tenors</a:t>
            </a:r>
          </a:p>
          <a:p>
            <a:pPr lvl="1"/>
            <a:r>
              <a:rPr lang="en-US" dirty="0"/>
              <a:t>Notional of hedge options set to hedge triangle shocks</a:t>
            </a:r>
          </a:p>
          <a:p>
            <a:pPr lvl="1"/>
            <a:r>
              <a:rPr lang="en-US" dirty="0"/>
              <a:t>Delta hedge package</a:t>
            </a:r>
          </a:p>
          <a:p>
            <a:pPr lvl="1"/>
            <a:r>
              <a:rPr lang="en-US" dirty="0"/>
              <a:t>Hold for one day then take off and record PNL</a:t>
            </a:r>
          </a:p>
          <a:p>
            <a:pPr lvl="1"/>
            <a:r>
              <a:rPr lang="en-US" dirty="0"/>
              <a:t>All trades done at mid, trade 1 unit of </a:t>
            </a:r>
            <a:r>
              <a:rPr lang="en-US" dirty="0" err="1"/>
              <a:t>vega</a:t>
            </a:r>
            <a:r>
              <a:rPr lang="en-US" dirty="0"/>
              <a:t> of the target option</a:t>
            </a:r>
          </a:p>
          <a:p>
            <a:pPr lvl="2"/>
            <a:r>
              <a:rPr lang="en-US" dirty="0"/>
              <a:t>Then average PNL represents average </a:t>
            </a:r>
            <a:r>
              <a:rPr lang="en-US" dirty="0" err="1"/>
              <a:t>vol</a:t>
            </a:r>
            <a:r>
              <a:rPr lang="en-US" dirty="0"/>
              <a:t> spread capture</a:t>
            </a:r>
          </a:p>
          <a:p>
            <a:pPr lvl="1"/>
            <a:r>
              <a:rPr lang="en-US" dirty="0"/>
              <a:t>Can have more than one trade/day if multiple residuals appear, and may have days with no trades at all</a:t>
            </a:r>
          </a:p>
        </p:txBody>
      </p:sp>
    </p:spTree>
    <p:extLst>
      <p:ext uri="{BB962C8B-B14F-4D97-AF65-F5344CB8AC3E}">
        <p14:creationId xmlns:p14="http://schemas.microsoft.com/office/powerpoint/2010/main" val="2114051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Relative Value</a:t>
            </a:r>
          </a:p>
        </p:txBody>
      </p:sp>
      <p:graphicFrame>
        <p:nvGraphicFramePr>
          <p:cNvPr id="4" name="Chart 3"/>
          <p:cNvGraphicFramePr>
            <a:graphicFrameLocks/>
          </p:cNvGraphicFramePr>
          <p:nvPr>
            <p:extLst>
              <p:ext uri="{D42A27DB-BD31-4B8C-83A1-F6EECF244321}">
                <p14:modId xmlns:p14="http://schemas.microsoft.com/office/powerpoint/2010/main" val="688091570"/>
              </p:ext>
            </p:extLst>
          </p:nvPr>
        </p:nvGraphicFramePr>
        <p:xfrm>
          <a:off x="457200" y="1427961"/>
          <a:ext cx="7620000" cy="48802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711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r>
              <a:rPr lang="en-US" dirty="0"/>
              <a:t>Get the total variance from implied vol^2 * calendar time</a:t>
            </a:r>
          </a:p>
          <a:p>
            <a:pPr lvl="1"/>
            <a:r>
              <a:rPr lang="en-US" dirty="0"/>
              <a:t>0.1</a:t>
            </a:r>
            <a:r>
              <a:rPr lang="en-US" baseline="30000" dirty="0"/>
              <a:t>2</a:t>
            </a:r>
            <a:r>
              <a:rPr lang="en-US" dirty="0"/>
              <a:t> * 3/365 = 8.219x10</a:t>
            </a:r>
            <a:r>
              <a:rPr lang="en-US" baseline="30000" dirty="0"/>
              <a:t>-5</a:t>
            </a:r>
            <a:r>
              <a:rPr lang="en-US" dirty="0"/>
              <a:t> (</a:t>
            </a:r>
            <a:r>
              <a:rPr lang="en-US" dirty="0" err="1"/>
              <a:t>unitless</a:t>
            </a:r>
            <a:r>
              <a:rPr lang="en-US" dirty="0"/>
              <a:t>)</a:t>
            </a:r>
          </a:p>
          <a:p>
            <a:endParaRPr lang="en-US" dirty="0"/>
          </a:p>
          <a:p>
            <a:r>
              <a:rPr lang="en-US" dirty="0"/>
              <a:t>Convert that into a trading time </a:t>
            </a:r>
            <a:r>
              <a:rPr lang="en-US" dirty="0" err="1"/>
              <a:t>vol</a:t>
            </a:r>
            <a:r>
              <a:rPr lang="en-US" dirty="0"/>
              <a:t> using trading time vol^2 * trading time = total variance</a:t>
            </a:r>
          </a:p>
          <a:p>
            <a:pPr lvl="1"/>
            <a:r>
              <a:rPr lang="en-US" dirty="0"/>
              <a:t>TT </a:t>
            </a:r>
            <a:r>
              <a:rPr lang="en-US" dirty="0" err="1"/>
              <a:t>vol</a:t>
            </a:r>
            <a:r>
              <a:rPr lang="en-US" dirty="0"/>
              <a:t> = </a:t>
            </a:r>
            <a:r>
              <a:rPr lang="en-US" dirty="0" err="1"/>
              <a:t>sqrt</a:t>
            </a:r>
            <a:r>
              <a:rPr lang="en-US" dirty="0"/>
              <a:t>(8.219x10</a:t>
            </a:r>
            <a:r>
              <a:rPr lang="en-US" baseline="30000" dirty="0"/>
              <a:t>-5</a:t>
            </a:r>
            <a:r>
              <a:rPr lang="en-US" dirty="0"/>
              <a:t>/37.5) = 0.001480</a:t>
            </a:r>
          </a:p>
          <a:p>
            <a:pPr lvl="1"/>
            <a:r>
              <a:rPr lang="en-US" dirty="0"/>
              <a:t>Units are per </a:t>
            </a:r>
            <a:r>
              <a:rPr lang="en-US" dirty="0" err="1"/>
              <a:t>sqrt</a:t>
            </a:r>
            <a:r>
              <a:rPr lang="en-US" dirty="0"/>
              <a:t>(hours), so it doesn’t look like a market-convention volatility – but that’s fine</a:t>
            </a:r>
          </a:p>
          <a:p>
            <a:endParaRPr lang="en-US" dirty="0"/>
          </a:p>
          <a:p>
            <a:endParaRPr lang="en-US" dirty="0"/>
          </a:p>
        </p:txBody>
      </p:sp>
    </p:spTree>
    <p:extLst>
      <p:ext uri="{BB962C8B-B14F-4D97-AF65-F5344CB8AC3E}">
        <p14:creationId xmlns:p14="http://schemas.microsoft.com/office/powerpoint/2010/main" val="296077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normAutofit lnSpcReduction="10000"/>
          </a:bodyPr>
          <a:lstStyle/>
          <a:p>
            <a:r>
              <a:rPr lang="en-US" dirty="0"/>
              <a:t>Now we roll time ahead across the event</a:t>
            </a:r>
          </a:p>
          <a:p>
            <a:pPr lvl="1"/>
            <a:r>
              <a:rPr lang="en-US" dirty="0"/>
              <a:t>Zero move in calendar time since that’s still just days/365</a:t>
            </a:r>
          </a:p>
          <a:p>
            <a:pPr lvl="1"/>
            <a:r>
              <a:rPr lang="en-US" dirty="0"/>
              <a:t>Trading time drops by the event weight to 25.5 hours</a:t>
            </a:r>
          </a:p>
          <a:p>
            <a:endParaRPr lang="en-US" dirty="0"/>
          </a:p>
          <a:p>
            <a:r>
              <a:rPr lang="en-US" dirty="0"/>
              <a:t>Use new trading time to get new total variance</a:t>
            </a:r>
          </a:p>
          <a:p>
            <a:pPr lvl="1"/>
            <a:r>
              <a:rPr lang="en-US" dirty="0"/>
              <a:t>Variance = (TT </a:t>
            </a:r>
            <a:r>
              <a:rPr lang="en-US" dirty="0" err="1"/>
              <a:t>vol</a:t>
            </a:r>
            <a:r>
              <a:rPr lang="en-US" dirty="0"/>
              <a:t>)</a:t>
            </a:r>
            <a:r>
              <a:rPr lang="en-US" baseline="30000" dirty="0"/>
              <a:t>2</a:t>
            </a:r>
            <a:r>
              <a:rPr lang="en-US" dirty="0"/>
              <a:t> * (trading time in hours) </a:t>
            </a:r>
          </a:p>
          <a:p>
            <a:pPr lvl="1"/>
            <a:r>
              <a:rPr lang="en-US" dirty="0"/>
              <a:t>Keep the same TT </a:t>
            </a:r>
            <a:r>
              <a:rPr lang="en-US" dirty="0" err="1"/>
              <a:t>vol</a:t>
            </a:r>
            <a:r>
              <a:rPr lang="en-US" dirty="0"/>
              <a:t> as before – we assume this is smooth in calendar time</a:t>
            </a:r>
          </a:p>
          <a:p>
            <a:pPr lvl="1"/>
            <a:r>
              <a:rPr lang="en-US" dirty="0"/>
              <a:t>Variance = 0.001480</a:t>
            </a:r>
            <a:r>
              <a:rPr lang="en-US" baseline="30000" dirty="0"/>
              <a:t>2</a:t>
            </a:r>
            <a:r>
              <a:rPr lang="en-US" dirty="0"/>
              <a:t> * 25.5 = 5.589x10</a:t>
            </a:r>
            <a:r>
              <a:rPr lang="en-US" baseline="30000" dirty="0"/>
              <a:t>-5</a:t>
            </a:r>
          </a:p>
          <a:p>
            <a:endParaRPr lang="en-US" dirty="0"/>
          </a:p>
          <a:p>
            <a:r>
              <a:rPr lang="en-US" dirty="0"/>
              <a:t>Convert total variance to market-convention implied </a:t>
            </a:r>
            <a:r>
              <a:rPr lang="en-US" dirty="0" err="1"/>
              <a:t>vol</a:t>
            </a:r>
            <a:endParaRPr lang="en-US" dirty="0"/>
          </a:p>
          <a:p>
            <a:pPr lvl="1"/>
            <a:r>
              <a:rPr lang="en-US" dirty="0"/>
              <a:t>Implied </a:t>
            </a:r>
            <a:r>
              <a:rPr lang="en-US" dirty="0" err="1"/>
              <a:t>vol</a:t>
            </a:r>
            <a:r>
              <a:rPr lang="en-US" dirty="0"/>
              <a:t> = </a:t>
            </a:r>
            <a:r>
              <a:rPr lang="en-US" dirty="0" err="1"/>
              <a:t>sqrt</a:t>
            </a:r>
            <a:r>
              <a:rPr lang="en-US" dirty="0"/>
              <a:t>(total variance/calendar time)</a:t>
            </a:r>
          </a:p>
          <a:p>
            <a:pPr lvl="1"/>
            <a:r>
              <a:rPr lang="en-US" dirty="0"/>
              <a:t>Results in a </a:t>
            </a:r>
            <a:r>
              <a:rPr lang="en-US" dirty="0" err="1"/>
              <a:t>vol</a:t>
            </a:r>
            <a:r>
              <a:rPr lang="en-US" dirty="0"/>
              <a:t> of 8.25%, so crossing the event made </a:t>
            </a:r>
            <a:r>
              <a:rPr lang="en-US" dirty="0" err="1"/>
              <a:t>vol</a:t>
            </a:r>
            <a:r>
              <a:rPr lang="en-US" dirty="0"/>
              <a:t> drop</a:t>
            </a:r>
          </a:p>
        </p:txBody>
      </p:sp>
    </p:spTree>
    <p:extLst>
      <p:ext uri="{BB962C8B-B14F-4D97-AF65-F5344CB8AC3E}">
        <p14:creationId xmlns:p14="http://schemas.microsoft.com/office/powerpoint/2010/main" val="37417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RR and BF</a:t>
            </a:r>
          </a:p>
        </p:txBody>
      </p:sp>
      <p:sp>
        <p:nvSpPr>
          <p:cNvPr id="3" name="Content Placeholder 2"/>
          <p:cNvSpPr>
            <a:spLocks noGrp="1"/>
          </p:cNvSpPr>
          <p:nvPr>
            <p:ph idx="1"/>
          </p:nvPr>
        </p:nvSpPr>
        <p:spPr/>
        <p:txBody>
          <a:bodyPr/>
          <a:lstStyle/>
          <a:p>
            <a:r>
              <a:rPr lang="en-US" dirty="0"/>
              <a:t>All stochastic volatility models have a qualitatively similar behavior in driving risk reversal and butterfly</a:t>
            </a:r>
          </a:p>
          <a:p>
            <a:pPr lvl="1"/>
            <a:r>
              <a:rPr lang="en-US" dirty="0"/>
              <a:t>Spot/</a:t>
            </a:r>
            <a:r>
              <a:rPr lang="en-US" dirty="0" err="1"/>
              <a:t>vol</a:t>
            </a:r>
            <a:r>
              <a:rPr lang="en-US" dirty="0"/>
              <a:t> correlation drives RR</a:t>
            </a:r>
          </a:p>
          <a:p>
            <a:pPr lvl="1"/>
            <a:r>
              <a:rPr lang="en-US" dirty="0"/>
              <a:t>Volatility of volatility drives BF</a:t>
            </a:r>
          </a:p>
          <a:p>
            <a:endParaRPr lang="en-US" dirty="0"/>
          </a:p>
          <a:p>
            <a:r>
              <a:rPr lang="en-US" dirty="0"/>
              <a:t>Specific models give different quantitative impacts, but one can develop useful intuition about stochastic volatility models without getting to that level of detail</a:t>
            </a:r>
          </a:p>
          <a:p>
            <a:endParaRPr lang="en-US" dirty="0"/>
          </a:p>
          <a:p>
            <a:r>
              <a:rPr lang="en-US" dirty="0"/>
              <a:t>We’ll think about RR and BF value from the perspective of how traders really work</a:t>
            </a:r>
          </a:p>
          <a:p>
            <a:pPr lvl="1"/>
            <a:r>
              <a:rPr lang="en-US" dirty="0"/>
              <a:t>Won’t talk about </a:t>
            </a:r>
            <a:r>
              <a:rPr lang="en-US" dirty="0" err="1"/>
              <a:t>skewness</a:t>
            </a:r>
            <a:r>
              <a:rPr lang="en-US" dirty="0"/>
              <a:t> and kurtosis of spot distribution</a:t>
            </a:r>
          </a:p>
        </p:txBody>
      </p:sp>
    </p:spTree>
    <p:extLst>
      <p:ext uri="{BB962C8B-B14F-4D97-AF65-F5344CB8AC3E}">
        <p14:creationId xmlns:p14="http://schemas.microsoft.com/office/powerpoint/2010/main" val="20978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BF</a:t>
            </a:r>
          </a:p>
        </p:txBody>
      </p:sp>
      <p:sp>
        <p:nvSpPr>
          <p:cNvPr id="3" name="Content Placeholder 2"/>
          <p:cNvSpPr>
            <a:spLocks noGrp="1"/>
          </p:cNvSpPr>
          <p:nvPr>
            <p:ph idx="1"/>
          </p:nvPr>
        </p:nvSpPr>
        <p:spPr/>
        <p:txBody>
          <a:bodyPr/>
          <a:lstStyle/>
          <a:p>
            <a:r>
              <a:rPr lang="en-US" dirty="0"/>
              <a:t>Start with the butterfly (smile)</a:t>
            </a:r>
          </a:p>
          <a:p>
            <a:r>
              <a:rPr lang="en-US" dirty="0"/>
              <a:t>The butterfly comes from “</a:t>
            </a:r>
            <a:r>
              <a:rPr lang="en-US" dirty="0" err="1"/>
              <a:t>vega</a:t>
            </a:r>
            <a:r>
              <a:rPr lang="en-US" dirty="0"/>
              <a:t> gamma”, the derivative of </a:t>
            </a:r>
            <a:r>
              <a:rPr lang="en-US" dirty="0" err="1"/>
              <a:t>vega</a:t>
            </a:r>
            <a:r>
              <a:rPr lang="en-US" dirty="0"/>
              <a:t> with respect to volatility</a:t>
            </a:r>
          </a:p>
          <a:p>
            <a:pPr lvl="1"/>
            <a:r>
              <a:rPr lang="en-US" dirty="0"/>
              <a:t>Convexity of option price with respect to volatility (“</a:t>
            </a:r>
            <a:r>
              <a:rPr lang="en-US" dirty="0" err="1"/>
              <a:t>vomma</a:t>
            </a:r>
            <a:r>
              <a:rPr lang="en-US" dirty="0"/>
              <a:t>”)</a:t>
            </a:r>
          </a:p>
        </p:txBody>
      </p:sp>
      <p:graphicFrame>
        <p:nvGraphicFramePr>
          <p:cNvPr id="4" name="Chart 3"/>
          <p:cNvGraphicFramePr>
            <a:graphicFrameLocks/>
          </p:cNvGraphicFramePr>
          <p:nvPr>
            <p:extLst>
              <p:ext uri="{D42A27DB-BD31-4B8C-83A1-F6EECF244321}">
                <p14:modId xmlns:p14="http://schemas.microsoft.com/office/powerpoint/2010/main" val="975879656"/>
              </p:ext>
            </p:extLst>
          </p:nvPr>
        </p:nvGraphicFramePr>
        <p:xfrm>
          <a:off x="457200" y="3241869"/>
          <a:ext cx="7620000" cy="3479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46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BF</a:t>
            </a:r>
          </a:p>
        </p:txBody>
      </p:sp>
      <p:sp>
        <p:nvSpPr>
          <p:cNvPr id="3" name="Content Placeholder 2"/>
          <p:cNvSpPr>
            <a:spLocks noGrp="1"/>
          </p:cNvSpPr>
          <p:nvPr>
            <p:ph idx="1"/>
          </p:nvPr>
        </p:nvSpPr>
        <p:spPr/>
        <p:txBody>
          <a:bodyPr>
            <a:normAutofit lnSpcReduction="10000"/>
          </a:bodyPr>
          <a:lstStyle/>
          <a:p>
            <a:r>
              <a:rPr lang="en-US" dirty="0"/>
              <a:t>Buy an option with strike such that </a:t>
            </a:r>
            <a:r>
              <a:rPr lang="en-US" dirty="0" err="1"/>
              <a:t>vega</a:t>
            </a:r>
            <a:r>
              <a:rPr lang="en-US" dirty="0"/>
              <a:t> gamma is large</a:t>
            </a:r>
          </a:p>
          <a:p>
            <a:pPr lvl="1"/>
            <a:r>
              <a:rPr lang="en-US" dirty="0"/>
              <a:t>Now long </a:t>
            </a:r>
            <a:r>
              <a:rPr lang="en-US" dirty="0" err="1"/>
              <a:t>vega</a:t>
            </a:r>
            <a:r>
              <a:rPr lang="en-US" dirty="0"/>
              <a:t> (long an option) and long </a:t>
            </a:r>
            <a:r>
              <a:rPr lang="en-US" dirty="0" err="1"/>
              <a:t>vega</a:t>
            </a:r>
            <a:r>
              <a:rPr lang="en-US" dirty="0"/>
              <a:t> gamma</a:t>
            </a:r>
          </a:p>
          <a:p>
            <a:endParaRPr lang="en-US" dirty="0"/>
          </a:p>
          <a:p>
            <a:r>
              <a:rPr lang="en-US" dirty="0"/>
              <a:t>Vega hedge with an appropriate amount of ATM option</a:t>
            </a:r>
          </a:p>
          <a:p>
            <a:pPr lvl="1"/>
            <a:r>
              <a:rPr lang="en-US" dirty="0"/>
              <a:t>ATM option has zero </a:t>
            </a:r>
            <a:r>
              <a:rPr lang="en-US" dirty="0" err="1"/>
              <a:t>vega</a:t>
            </a:r>
            <a:r>
              <a:rPr lang="en-US" dirty="0"/>
              <a:t> gamma, so still long </a:t>
            </a:r>
            <a:r>
              <a:rPr lang="en-US" dirty="0" err="1"/>
              <a:t>vega</a:t>
            </a:r>
            <a:r>
              <a:rPr lang="en-US" dirty="0"/>
              <a:t> gamma</a:t>
            </a:r>
          </a:p>
          <a:p>
            <a:endParaRPr lang="en-US" dirty="0"/>
          </a:p>
          <a:p>
            <a:r>
              <a:rPr lang="en-US" dirty="0"/>
              <a:t>Now whichever way </a:t>
            </a:r>
            <a:r>
              <a:rPr lang="en-US" dirty="0" err="1"/>
              <a:t>vol</a:t>
            </a:r>
            <a:r>
              <a:rPr lang="en-US" dirty="0"/>
              <a:t> moves you make money!</a:t>
            </a:r>
          </a:p>
          <a:p>
            <a:pPr lvl="1"/>
            <a:r>
              <a:rPr lang="en-US" dirty="0"/>
              <a:t>Happy to buy high strike or low strike options at the flat-</a:t>
            </a:r>
            <a:r>
              <a:rPr lang="en-US" dirty="0" err="1"/>
              <a:t>vol</a:t>
            </a:r>
            <a:r>
              <a:rPr lang="en-US" dirty="0"/>
              <a:t> price</a:t>
            </a:r>
          </a:p>
          <a:p>
            <a:pPr lvl="1"/>
            <a:r>
              <a:rPr lang="en-US" dirty="0"/>
              <a:t>Bids them up and raises their prices, and therefore their implied volatilities: that’s a smile because the effective is the same for high and low strike options</a:t>
            </a:r>
          </a:p>
          <a:p>
            <a:endParaRPr lang="en-US" dirty="0"/>
          </a:p>
          <a:p>
            <a:r>
              <a:rPr lang="en-US" dirty="0"/>
              <a:t>More volatility of volatility, bigger the smile</a:t>
            </a:r>
          </a:p>
        </p:txBody>
      </p:sp>
    </p:spTree>
    <p:extLst>
      <p:ext uri="{BB962C8B-B14F-4D97-AF65-F5344CB8AC3E}">
        <p14:creationId xmlns:p14="http://schemas.microsoft.com/office/powerpoint/2010/main" val="385878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BF</a:t>
            </a:r>
          </a:p>
        </p:txBody>
      </p:sp>
      <p:graphicFrame>
        <p:nvGraphicFramePr>
          <p:cNvPr id="4" name="Chart 3"/>
          <p:cNvGraphicFramePr>
            <a:graphicFrameLocks/>
          </p:cNvGraphicFramePr>
          <p:nvPr>
            <p:extLst>
              <p:ext uri="{D42A27DB-BD31-4B8C-83A1-F6EECF244321}">
                <p14:modId xmlns:p14="http://schemas.microsoft.com/office/powerpoint/2010/main" val="2328077901"/>
              </p:ext>
            </p:extLst>
          </p:nvPr>
        </p:nvGraphicFramePr>
        <p:xfrm>
          <a:off x="457200" y="1417638"/>
          <a:ext cx="7620000" cy="50764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8655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11850</TotalTime>
  <Words>3433</Words>
  <Application>Microsoft Office PowerPoint</Application>
  <PresentationFormat>On-screen Show (4:3)</PresentationFormat>
  <Paragraphs>363</Paragraphs>
  <Slides>34</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Cambria</vt:lpstr>
      <vt:lpstr>Symbol</vt:lpstr>
      <vt:lpstr>Adjacency</vt:lpstr>
      <vt:lpstr>Equation</vt:lpstr>
      <vt:lpstr>Lecture 4: Option Markets</vt:lpstr>
      <vt:lpstr>Volatility Interpolation: Time</vt:lpstr>
      <vt:lpstr>Volatility Interpolation: Time</vt:lpstr>
      <vt:lpstr>Volatility Interpolation: Time</vt:lpstr>
      <vt:lpstr>Volatility Interpolation: Time</vt:lpstr>
      <vt:lpstr>Source of RR and BF</vt:lpstr>
      <vt:lpstr>Source of BF</vt:lpstr>
      <vt:lpstr>Source of BF</vt:lpstr>
      <vt:lpstr>Source of BF</vt:lpstr>
      <vt:lpstr>Source of RR</vt:lpstr>
      <vt:lpstr>Source of RR</vt:lpstr>
      <vt:lpstr>Source of RR</vt:lpstr>
      <vt:lpstr>Source of RR</vt:lpstr>
      <vt:lpstr>Source of RR and BF</vt:lpstr>
      <vt:lpstr>Delta</vt:lpstr>
      <vt:lpstr>Delta and Market Models</vt:lpstr>
      <vt:lpstr>Delta and Market Models</vt:lpstr>
      <vt:lpstr>Delta and Market Models</vt:lpstr>
      <vt:lpstr>Delta and Market Models</vt:lpstr>
      <vt:lpstr>Delta and Market Models</vt:lpstr>
      <vt:lpstr>Volatility Market Models</vt:lpstr>
      <vt:lpstr>Volatility Market Models</vt:lpstr>
      <vt:lpstr>Volatility Market Models</vt:lpstr>
      <vt:lpstr>Vega</vt:lpstr>
      <vt:lpstr>RR/BF Risk</vt:lpstr>
      <vt:lpstr>Correlation Risk</vt:lpstr>
      <vt:lpstr>Correlation Risk</vt:lpstr>
      <vt:lpstr>Correlation Risk</vt:lpstr>
      <vt:lpstr>Volatility Relative Value</vt:lpstr>
      <vt:lpstr>Volatility Relative Value</vt:lpstr>
      <vt:lpstr>Volatility Relative Value</vt:lpstr>
      <vt:lpstr>Volatility Relative Value</vt:lpstr>
      <vt:lpstr>Volatility Relative Value</vt:lpstr>
      <vt:lpstr>Volatility Relative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300</cp:revision>
  <dcterms:created xsi:type="dcterms:W3CDTF">2014-10-25T13:45:56Z</dcterms:created>
  <dcterms:modified xsi:type="dcterms:W3CDTF">2019-09-25T12:33:59Z</dcterms:modified>
</cp:coreProperties>
</file>