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40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921F-85D8-4540-B51F-501C93B1925F}" type="datetimeFigureOut">
              <a:rPr lang="pt-PT" smtClean="0"/>
              <a:t>24/11/2014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C8C8-E030-4A16-A7E4-F6F0BF93AE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949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921F-85D8-4540-B51F-501C93B1925F}" type="datetimeFigureOut">
              <a:rPr lang="pt-PT" smtClean="0"/>
              <a:t>24/11/2014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C8C8-E030-4A16-A7E4-F6F0BF93AE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50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921F-85D8-4540-B51F-501C93B1925F}" type="datetimeFigureOut">
              <a:rPr lang="pt-PT" smtClean="0"/>
              <a:t>24/11/2014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C8C8-E030-4A16-A7E4-F6F0BF93AE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921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921F-85D8-4540-B51F-501C93B1925F}" type="datetimeFigureOut">
              <a:rPr lang="pt-PT" smtClean="0"/>
              <a:t>24/11/2014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C8C8-E030-4A16-A7E4-F6F0BF93AE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927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921F-85D8-4540-B51F-501C93B1925F}" type="datetimeFigureOut">
              <a:rPr lang="pt-PT" smtClean="0"/>
              <a:t>24/11/2014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C8C8-E030-4A16-A7E4-F6F0BF93AE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807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921F-85D8-4540-B51F-501C93B1925F}" type="datetimeFigureOut">
              <a:rPr lang="pt-PT" smtClean="0"/>
              <a:t>24/11/2014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C8C8-E030-4A16-A7E4-F6F0BF93AE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04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921F-85D8-4540-B51F-501C93B1925F}" type="datetimeFigureOut">
              <a:rPr lang="pt-PT" smtClean="0"/>
              <a:t>24/11/2014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C8C8-E030-4A16-A7E4-F6F0BF93AE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490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921F-85D8-4540-B51F-501C93B1925F}" type="datetimeFigureOut">
              <a:rPr lang="pt-PT" smtClean="0"/>
              <a:t>24/11/2014</a:t>
            </a:fld>
            <a:endParaRPr lang="pt-PT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C8C8-E030-4A16-A7E4-F6F0BF93AE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374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921F-85D8-4540-B51F-501C93B1925F}" type="datetimeFigureOut">
              <a:rPr lang="pt-PT" smtClean="0"/>
              <a:t>24/11/2014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C8C8-E030-4A16-A7E4-F6F0BF93AE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608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921F-85D8-4540-B51F-501C93B1925F}" type="datetimeFigureOut">
              <a:rPr lang="pt-PT" smtClean="0"/>
              <a:t>24/11/2014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C8C8-E030-4A16-A7E4-F6F0BF93AE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953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921F-85D8-4540-B51F-501C93B1925F}" type="datetimeFigureOut">
              <a:rPr lang="pt-PT" smtClean="0"/>
              <a:t>24/11/2014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C8C8-E030-4A16-A7E4-F6F0BF93AE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462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B921F-85D8-4540-B51F-501C93B1925F}" type="datetimeFigureOut">
              <a:rPr lang="pt-PT" smtClean="0"/>
              <a:t>24/11/2014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0C8C8-E030-4A16-A7E4-F6F0BF93AE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41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259632" y="1907390"/>
            <a:ext cx="1944216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Promotion</a:t>
            </a:r>
          </a:p>
        </p:txBody>
      </p:sp>
      <p:sp>
        <p:nvSpPr>
          <p:cNvPr id="6" name="Retângulo 5"/>
          <p:cNvSpPr/>
          <p:nvPr/>
        </p:nvSpPr>
        <p:spPr>
          <a:xfrm>
            <a:off x="3815286" y="404664"/>
            <a:ext cx="1296144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Product</a:t>
            </a:r>
          </a:p>
        </p:txBody>
      </p:sp>
      <p:sp>
        <p:nvSpPr>
          <p:cNvPr id="7" name="Retângulo 6"/>
          <p:cNvSpPr/>
          <p:nvPr/>
        </p:nvSpPr>
        <p:spPr>
          <a:xfrm>
            <a:off x="7452320" y="404664"/>
            <a:ext cx="1296144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Order</a:t>
            </a:r>
          </a:p>
        </p:txBody>
      </p:sp>
      <p:sp>
        <p:nvSpPr>
          <p:cNvPr id="8" name="Retângulo 7"/>
          <p:cNvSpPr/>
          <p:nvPr/>
        </p:nvSpPr>
        <p:spPr>
          <a:xfrm>
            <a:off x="7452320" y="4391919"/>
            <a:ext cx="1296144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Client</a:t>
            </a:r>
          </a:p>
        </p:txBody>
      </p:sp>
      <p:sp>
        <p:nvSpPr>
          <p:cNvPr id="9" name="Retângulo 8"/>
          <p:cNvSpPr/>
          <p:nvPr/>
        </p:nvSpPr>
        <p:spPr>
          <a:xfrm>
            <a:off x="464337" y="3367560"/>
            <a:ext cx="1296144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Supplier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64337" y="5659566"/>
            <a:ext cx="1296144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Person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4355976" y="3323656"/>
            <a:ext cx="1296144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Supply</a:t>
            </a:r>
          </a:p>
        </p:txBody>
      </p:sp>
      <p:sp>
        <p:nvSpPr>
          <p:cNvPr id="12" name="Fluxograma: Decisão 11"/>
          <p:cNvSpPr/>
          <p:nvPr/>
        </p:nvSpPr>
        <p:spPr>
          <a:xfrm>
            <a:off x="5731263" y="4467658"/>
            <a:ext cx="1008112" cy="86409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Is</a:t>
            </a:r>
            <a:endParaRPr lang="pt-PT" dirty="0"/>
          </a:p>
        </p:txBody>
      </p:sp>
      <p:cxnSp>
        <p:nvCxnSpPr>
          <p:cNvPr id="14" name="Conector angulado 13"/>
          <p:cNvCxnSpPr>
            <a:stCxn id="10" idx="3"/>
            <a:endCxn id="12" idx="2"/>
          </p:cNvCxnSpPr>
          <p:nvPr/>
        </p:nvCxnSpPr>
        <p:spPr>
          <a:xfrm flipV="1">
            <a:off x="1760481" y="5331754"/>
            <a:ext cx="4474838" cy="8318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12" idx="3"/>
            <a:endCxn id="8" idx="1"/>
          </p:cNvCxnSpPr>
          <p:nvPr/>
        </p:nvCxnSpPr>
        <p:spPr>
          <a:xfrm flipV="1">
            <a:off x="6739375" y="4895975"/>
            <a:ext cx="712945" cy="373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xograma: Decisão 16"/>
          <p:cNvSpPr/>
          <p:nvPr/>
        </p:nvSpPr>
        <p:spPr>
          <a:xfrm>
            <a:off x="7068745" y="2378814"/>
            <a:ext cx="1852242" cy="10801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Makes</a:t>
            </a:r>
            <a:endParaRPr lang="pt-PT" dirty="0"/>
          </a:p>
        </p:txBody>
      </p:sp>
      <p:cxnSp>
        <p:nvCxnSpPr>
          <p:cNvPr id="18" name="Conector angulado 17"/>
          <p:cNvCxnSpPr>
            <a:stCxn id="8" idx="0"/>
            <a:endCxn id="17" idx="2"/>
          </p:cNvCxnSpPr>
          <p:nvPr/>
        </p:nvCxnSpPr>
        <p:spPr>
          <a:xfrm rot="16200000" flipV="1">
            <a:off x="7581137" y="3872664"/>
            <a:ext cx="932985" cy="1055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do 20"/>
          <p:cNvCxnSpPr>
            <a:stCxn id="17" idx="0"/>
            <a:endCxn id="7" idx="2"/>
          </p:cNvCxnSpPr>
          <p:nvPr/>
        </p:nvCxnSpPr>
        <p:spPr>
          <a:xfrm rot="5400000" flipH="1" flipV="1">
            <a:off x="7564610" y="1843032"/>
            <a:ext cx="966038" cy="10552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5731264" y="404664"/>
            <a:ext cx="1220567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Fluxograma: Decisão 23"/>
          <p:cNvSpPr/>
          <p:nvPr/>
        </p:nvSpPr>
        <p:spPr>
          <a:xfrm>
            <a:off x="5731264" y="404664"/>
            <a:ext cx="1208396" cy="10081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Part of</a:t>
            </a:r>
            <a:endParaRPr lang="pt-PT" dirty="0"/>
          </a:p>
        </p:txBody>
      </p:sp>
      <p:cxnSp>
        <p:nvCxnSpPr>
          <p:cNvPr id="25" name="Conector angulado 24"/>
          <p:cNvCxnSpPr>
            <a:stCxn id="7" idx="1"/>
            <a:endCxn id="23" idx="3"/>
          </p:cNvCxnSpPr>
          <p:nvPr/>
        </p:nvCxnSpPr>
        <p:spPr>
          <a:xfrm rot="10800000">
            <a:off x="6951832" y="908720"/>
            <a:ext cx="500489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do 26"/>
          <p:cNvCxnSpPr>
            <a:stCxn id="6" idx="3"/>
            <a:endCxn id="23" idx="1"/>
          </p:cNvCxnSpPr>
          <p:nvPr/>
        </p:nvCxnSpPr>
        <p:spPr>
          <a:xfrm>
            <a:off x="5111430" y="908720"/>
            <a:ext cx="619834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/>
          <p:cNvSpPr/>
          <p:nvPr/>
        </p:nvSpPr>
        <p:spPr>
          <a:xfrm>
            <a:off x="3862863" y="1874758"/>
            <a:ext cx="1220567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Fluxograma: Decisão 30"/>
          <p:cNvSpPr/>
          <p:nvPr/>
        </p:nvSpPr>
        <p:spPr>
          <a:xfrm>
            <a:off x="3867660" y="1874758"/>
            <a:ext cx="1208396" cy="10081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Part of</a:t>
            </a:r>
            <a:endParaRPr lang="pt-PT" dirty="0"/>
          </a:p>
        </p:txBody>
      </p:sp>
      <p:cxnSp>
        <p:nvCxnSpPr>
          <p:cNvPr id="32" name="Conector angulado 31"/>
          <p:cNvCxnSpPr>
            <a:stCxn id="11" idx="0"/>
            <a:endCxn id="31" idx="2"/>
          </p:cNvCxnSpPr>
          <p:nvPr/>
        </p:nvCxnSpPr>
        <p:spPr>
          <a:xfrm rot="16200000" flipV="1">
            <a:off x="4517560" y="2837168"/>
            <a:ext cx="440786" cy="53219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do 33"/>
          <p:cNvCxnSpPr>
            <a:stCxn id="6" idx="2"/>
            <a:endCxn id="30" idx="0"/>
          </p:cNvCxnSpPr>
          <p:nvPr/>
        </p:nvCxnSpPr>
        <p:spPr>
          <a:xfrm rot="16200000" flipH="1">
            <a:off x="4237261" y="1638872"/>
            <a:ext cx="461982" cy="97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/>
          <p:cNvSpPr/>
          <p:nvPr/>
        </p:nvSpPr>
        <p:spPr>
          <a:xfrm>
            <a:off x="1558787" y="417364"/>
            <a:ext cx="1220567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Fluxograma: Decisão 42"/>
          <p:cNvSpPr/>
          <p:nvPr/>
        </p:nvSpPr>
        <p:spPr>
          <a:xfrm>
            <a:off x="1563584" y="417364"/>
            <a:ext cx="1208396" cy="10081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Has</a:t>
            </a:r>
            <a:endParaRPr lang="pt-PT" dirty="0"/>
          </a:p>
        </p:txBody>
      </p:sp>
      <p:cxnSp>
        <p:nvCxnSpPr>
          <p:cNvPr id="44" name="Conector angulado 43"/>
          <p:cNvCxnSpPr>
            <a:stCxn id="5" idx="0"/>
            <a:endCxn id="43" idx="2"/>
          </p:cNvCxnSpPr>
          <p:nvPr/>
        </p:nvCxnSpPr>
        <p:spPr>
          <a:xfrm rot="16200000" flipV="1">
            <a:off x="1958804" y="1634454"/>
            <a:ext cx="481914" cy="6395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do 45"/>
          <p:cNvCxnSpPr>
            <a:stCxn id="6" idx="1"/>
            <a:endCxn id="42" idx="3"/>
          </p:cNvCxnSpPr>
          <p:nvPr/>
        </p:nvCxnSpPr>
        <p:spPr>
          <a:xfrm rot="10800000" flipV="1">
            <a:off x="2779354" y="908720"/>
            <a:ext cx="1035932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uxograma: Decisão 55"/>
          <p:cNvSpPr/>
          <p:nvPr/>
        </p:nvSpPr>
        <p:spPr>
          <a:xfrm>
            <a:off x="750765" y="4725144"/>
            <a:ext cx="723287" cy="70009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Is</a:t>
            </a:r>
            <a:endParaRPr lang="pt-PT" dirty="0"/>
          </a:p>
        </p:txBody>
      </p:sp>
      <p:cxnSp>
        <p:nvCxnSpPr>
          <p:cNvPr id="58" name="Conector angulado 57"/>
          <p:cNvCxnSpPr>
            <a:stCxn id="56" idx="0"/>
            <a:endCxn id="9" idx="2"/>
          </p:cNvCxnSpPr>
          <p:nvPr/>
        </p:nvCxnSpPr>
        <p:spPr>
          <a:xfrm rot="5400000" flipH="1" flipV="1">
            <a:off x="937673" y="4550408"/>
            <a:ext cx="349472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do 60"/>
          <p:cNvCxnSpPr>
            <a:stCxn id="10" idx="0"/>
            <a:endCxn id="56" idx="2"/>
          </p:cNvCxnSpPr>
          <p:nvPr/>
        </p:nvCxnSpPr>
        <p:spPr>
          <a:xfrm rot="5400000" flipH="1" flipV="1">
            <a:off x="995247" y="5542404"/>
            <a:ext cx="23432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uxograma: Decisão 63"/>
          <p:cNvSpPr/>
          <p:nvPr/>
        </p:nvSpPr>
        <p:spPr>
          <a:xfrm>
            <a:off x="2231740" y="3279752"/>
            <a:ext cx="1404156" cy="100811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Does</a:t>
            </a:r>
            <a:endParaRPr lang="pt-PT" dirty="0"/>
          </a:p>
        </p:txBody>
      </p:sp>
      <p:cxnSp>
        <p:nvCxnSpPr>
          <p:cNvPr id="75" name="Conector angulado 74"/>
          <p:cNvCxnSpPr>
            <a:stCxn id="9" idx="3"/>
            <a:endCxn id="64" idx="1"/>
          </p:cNvCxnSpPr>
          <p:nvPr/>
        </p:nvCxnSpPr>
        <p:spPr>
          <a:xfrm flipV="1">
            <a:off x="1760481" y="3783808"/>
            <a:ext cx="471259" cy="878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do 76"/>
          <p:cNvCxnSpPr>
            <a:stCxn id="64" idx="3"/>
            <a:endCxn id="11" idx="1"/>
          </p:cNvCxnSpPr>
          <p:nvPr/>
        </p:nvCxnSpPr>
        <p:spPr>
          <a:xfrm>
            <a:off x="3635896" y="3783808"/>
            <a:ext cx="720080" cy="439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0054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</Words>
  <Application>Microsoft Office PowerPoint</Application>
  <PresentationFormat>Apresentação na tela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zecoxao</dc:creator>
  <cp:lastModifiedBy>zecoxao</cp:lastModifiedBy>
  <cp:revision>2</cp:revision>
  <dcterms:created xsi:type="dcterms:W3CDTF">2014-11-24T12:12:20Z</dcterms:created>
  <dcterms:modified xsi:type="dcterms:W3CDTF">2014-11-24T12:30:07Z</dcterms:modified>
</cp:coreProperties>
</file>