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F01A-D5DF-43D7-9903-53FA367C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8431-370E-41E1-9517-FBE2A159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4482-5E9E-48C8-B33F-90CEF65E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3541-4265-444A-8CCD-1F81BA49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1AAE-064A-45F6-842A-464A0CAB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F8E-C987-435A-9C2F-9DC1CB7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34135-C592-4979-82E0-7669114B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9B97-B1F0-4121-8138-D0D1D8D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18D9-6C33-4383-89EA-DF44641D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582C-4AFD-4E83-9F1C-4090041F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8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0A514-104D-44F8-A1D5-10844B20F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7E8B8-2CB2-4DE3-A15C-778358FD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E031-E92C-4640-8D4D-F8B2FDC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A9F3-D487-4948-A02F-5FBB885E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1AAC-DE2E-4B18-B2C9-46EA9C1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773-D1F5-4DB2-B7F6-650CF3DB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C34F-F159-4D33-8A16-C9C12D6D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52DA-6F9C-440C-AD30-AC0DD92B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3D8D-440E-4DEF-929E-11027FD3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C3BE-6365-4E93-AC7C-55C601B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DAD6-F102-4EE1-AE25-5CCAE15D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962F-67B3-4A5D-A0DD-D9A5E635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3AAC-EF2E-40EF-91B1-F6A052D1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D458-AE5D-4A8B-833F-D3725B51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DF0C-A5E1-428F-A6EA-B6CBB324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178E-964E-46EF-A8B9-69E6EE38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AF5-D037-4AA1-B061-AFD724A5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DCC35-232E-4386-8CEE-1B6DFCAB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1EC2-04AD-4AFE-8BFB-71A3D422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78C43-221F-4763-BCE2-0BA41B3A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C41C-5858-4947-863D-FDB59E5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7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A4C-F529-491E-A334-5986B848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D6529-3A7D-49C1-A43E-B021977B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08E4-F227-4CC8-BB75-7E822FBAD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09F5B-6E95-446D-8DC5-2241A31A9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2534-CBCE-48B0-AA53-DFFA8C01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EDC21-17B0-4EC4-9A31-BB9DF6E1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E5BEE-3A25-4BF2-A07C-92764D60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2CE81-027E-4A6B-ABBF-EB0136B0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5E4E-99D8-45E1-9A90-22B86852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1F5A4-40BA-48B4-9950-9B23F44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91812-6AB6-4CD3-A568-9396C04B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DD07-BB81-4017-9BE3-56AA904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DA12F-FC6F-414E-9266-A4967CC9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C856F-29E0-47C5-AE31-8B093AB2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BF99D-7FEF-4F7F-AA39-DA850D1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83CA-FDF6-4A27-90EE-2075C4B0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D3E9-569D-4437-BDBA-9777BFCA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89FF5-8D51-4376-9932-4725BA6D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68D2D-ABA0-48F4-945E-12A6E8EB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4E23-FFFA-4D3E-A6BF-6D171F41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7CF0-BDE4-4F07-8F8D-F1C5600B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F2A5-DAC2-4CA3-A4E0-C3250D8B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83C2B-5F8F-444A-832C-6165C641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A178-B4A1-4FB1-A789-7A975CD2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81416-E7ED-4CD7-916C-9396790B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3C285-7C47-41E6-AC06-ED92D533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879C-6A48-4E83-ACA3-1F887E7C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7B2F5-7690-4A50-9FF5-6C88AF8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E122-16CC-42FA-81AC-330BD789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C552-F87F-4308-B1B3-E1ED3CC2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92C4-9DD4-45B1-A966-483AEAB33EAE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73CE-5316-4BFD-8875-82A7BF9A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03B3-4EC8-49A0-9782-279D86647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00A8-4B55-444C-AEF0-1A7467B9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8B2640-3CAF-47AA-A0FC-6279BF287EDC}"/>
              </a:ext>
            </a:extLst>
          </p:cNvPr>
          <p:cNvSpPr/>
          <p:nvPr/>
        </p:nvSpPr>
        <p:spPr>
          <a:xfrm>
            <a:off x="-31671" y="0"/>
            <a:ext cx="440749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PROJ324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Progress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Demonstration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2A2B6-353F-4198-9871-0C73F0F4F78D}"/>
              </a:ext>
            </a:extLst>
          </p:cNvPr>
          <p:cNvSpPr/>
          <p:nvPr/>
        </p:nvSpPr>
        <p:spPr>
          <a:xfrm>
            <a:off x="10392533" y="6273225"/>
            <a:ext cx="17994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Zbigniew Druzbacki</a:t>
            </a:r>
          </a:p>
          <a:p>
            <a:pPr algn="ctr"/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10525366</a:t>
            </a:r>
            <a:endParaRPr lang="en-US" sz="16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0DE53-F4D2-47BF-80D3-C46154399D5D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https://www.google.co.uk/search?as_st=y&amp;tbm=isch&amp;hl=en&amp;as_q=circuit&amp;as_epq=&amp;as_oq=&amp;as_eq=&amp;cr=&amp;as_sitesearch=&amp;safe=images&amp;tbs=sur:f#imgrc=WSh_rfezQCWQEM:</a:t>
            </a:r>
          </a:p>
        </p:txBody>
      </p:sp>
    </p:spTree>
    <p:extLst>
      <p:ext uri="{BB962C8B-B14F-4D97-AF65-F5344CB8AC3E}">
        <p14:creationId xmlns:p14="http://schemas.microsoft.com/office/powerpoint/2010/main" val="109582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1D13F6-3801-4FE0-B51A-EEDDB4C6A5A1}"/>
              </a:ext>
            </a:extLst>
          </p:cNvPr>
          <p:cNvSpPr/>
          <p:nvPr/>
        </p:nvSpPr>
        <p:spPr>
          <a:xfrm>
            <a:off x="-591493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Overall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C388E-0AE1-4339-BA82-CC6954A380B5}"/>
              </a:ext>
            </a:extLst>
          </p:cNvPr>
          <p:cNvSpPr txBox="1"/>
          <p:nvPr/>
        </p:nvSpPr>
        <p:spPr>
          <a:xfrm>
            <a:off x="235390" y="932384"/>
            <a:ext cx="428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Gantt Chart Milestone Overview: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4586BE7-2BFD-4CC2-8FBC-13DEBEC2A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36500"/>
              </p:ext>
            </p:extLst>
          </p:nvPr>
        </p:nvGraphicFramePr>
        <p:xfrm>
          <a:off x="737354" y="1615959"/>
          <a:ext cx="8127999" cy="3850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4836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4563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319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Milestone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Milestone Deadline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6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Establish a Communication Network Between All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07/01/2019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Perform Tests On The 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28/02/2019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3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Perform Tests On the Hall-Effect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28/02/2019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Design and Build of Attachment Frame For the Human 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14/03/2019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9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Design and Build of Robotic 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03/05/2019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8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1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9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763162-03DC-419E-B729-4B76B0DC03A5}"/>
              </a:ext>
            </a:extLst>
          </p:cNvPr>
          <p:cNvSpPr/>
          <p:nvPr/>
        </p:nvSpPr>
        <p:spPr>
          <a:xfrm>
            <a:off x="106735" y="0"/>
            <a:ext cx="46448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</a:t>
            </a:r>
          </a:p>
          <a:p>
            <a:pPr lvl="0" algn="ctr"/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FDD75-19BB-46AE-B273-94BD0D4C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18" y="2776970"/>
            <a:ext cx="8620125" cy="2190750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701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402B6-0EC4-45F3-B48C-5F6556CAE7E9}"/>
              </a:ext>
            </a:extLst>
          </p:cNvPr>
          <p:cNvSpPr/>
          <p:nvPr/>
        </p:nvSpPr>
        <p:spPr>
          <a:xfrm>
            <a:off x="0" y="0"/>
            <a:ext cx="873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 Network:</a:t>
            </a:r>
          </a:p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IMU Data Extraction</a:t>
            </a:r>
          </a:p>
          <a:p>
            <a:pPr lvl="0"/>
            <a:endParaRPr lang="en-US" sz="400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C54BF-89D8-40BF-A568-2428B736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18" y="1348487"/>
            <a:ext cx="5161870" cy="2345933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539C5-3AA2-42F5-9AD5-FA05F440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8" y="4029904"/>
            <a:ext cx="5161870" cy="2304045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AA83C-64CE-4A17-87C7-CCE96022B669}"/>
              </a:ext>
            </a:extLst>
          </p:cNvPr>
          <p:cNvSpPr txBox="1"/>
          <p:nvPr/>
        </p:nvSpPr>
        <p:spPr>
          <a:xfrm>
            <a:off x="5310909" y="424873"/>
            <a:ext cx="49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video links from </a:t>
            </a:r>
            <a:r>
              <a:rPr lang="en-GB" dirty="0" err="1">
                <a:solidFill>
                  <a:schemeClr val="bg1"/>
                </a:solidFill>
              </a:rPr>
              <a:t>youtube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8A051-D951-4158-8D91-FA24D65B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77" y="1348487"/>
            <a:ext cx="4773751" cy="4985462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176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40C50-21A8-489D-B1CF-5BAEF129579C}"/>
              </a:ext>
            </a:extLst>
          </p:cNvPr>
          <p:cNvSpPr/>
          <p:nvPr/>
        </p:nvSpPr>
        <p:spPr>
          <a:xfrm>
            <a:off x="0" y="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 Network:</a:t>
            </a:r>
          </a:p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Processing IMU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03EFF-EAF7-4C80-92A9-02F4DDAB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9" y="1510722"/>
            <a:ext cx="5508913" cy="4941412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007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04978-6F2A-45EA-BE0E-7D19B305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2" y="1788735"/>
            <a:ext cx="6091294" cy="3280530"/>
          </a:xfrm>
          <a:prstGeom prst="rect">
            <a:avLst/>
          </a:prstGeom>
          <a:effectLst>
            <a:glow rad="127000">
              <a:schemeClr val="accent1">
                <a:alpha val="84000"/>
              </a:scheme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C3BECC-CE5F-48BB-B202-9FC6E414DE33}"/>
              </a:ext>
            </a:extLst>
          </p:cNvPr>
          <p:cNvSpPr/>
          <p:nvPr/>
        </p:nvSpPr>
        <p:spPr>
          <a:xfrm>
            <a:off x="0" y="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 Network:</a:t>
            </a:r>
          </a:p>
          <a:p>
            <a:pPr lvl="0"/>
            <a:r>
              <a:rPr lang="en-US" sz="32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Sending Data Wirelessly</a:t>
            </a:r>
          </a:p>
        </p:txBody>
      </p:sp>
    </p:spTree>
    <p:extLst>
      <p:ext uri="{BB962C8B-B14F-4D97-AF65-F5344CB8AC3E}">
        <p14:creationId xmlns:p14="http://schemas.microsoft.com/office/powerpoint/2010/main" val="23949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71E6F-067C-41D0-B7CC-50088FF11F8F}"/>
              </a:ext>
            </a:extLst>
          </p:cNvPr>
          <p:cNvSpPr/>
          <p:nvPr/>
        </p:nvSpPr>
        <p:spPr>
          <a:xfrm>
            <a:off x="0" y="-27709"/>
            <a:ext cx="36794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Robotic Arm</a:t>
            </a:r>
          </a:p>
        </p:txBody>
      </p:sp>
      <p:pic>
        <p:nvPicPr>
          <p:cNvPr id="1025" name="Picture 1" descr="••••••••••••••i&quot;EäEEäEÄØØØ••a••—•n•——•a••••a &#10;PP■w■DP■M٥■■■حا■ &#10;»مم٩■■■مم٥٩٩■ &#10;ساي ا &#10;7111k*XERääBINISE!Eiu &#10;ش &#10;■■u■@■uu■MD■■uNm8■DD■.١. &#10;Z*•e•z•—•u—a••—•aüuäa•a••u•••u—•••••••••a•l'، &#10;••••••••••••••—••••—••1- &#10;•ap;m•s•z•u••a••••—••suu &#10;,—-——————————Æ———.———————— &#10;a•aø••uu•u••—u••••••=••••u•••••u••••••••e••ø•••a• &#10;اP■■■ه■م■ &#10;هها ">
            <a:extLst>
              <a:ext uri="{FF2B5EF4-FFF2-40B4-BE49-F238E27FC236}">
                <a16:creationId xmlns:a16="http://schemas.microsoft.com/office/drawing/2014/main" id="{C9D2E81D-FDCD-400D-B5F8-41786015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7" y="1163476"/>
            <a:ext cx="3978092" cy="1958415"/>
          </a:xfrm>
          <a:prstGeom prst="rect">
            <a:avLst/>
          </a:prstGeom>
          <a:noFill/>
          <a:effectLst>
            <a:glow rad="127000">
              <a:schemeClr val="accent1">
                <a:alpha val="8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&#10;NEMA 23 &#10;190 grams &#10;9 19 % &#10;A - Force ! &#10;6 = 10 &#10;- - distance of the force &#10;april &#10;shaft. &#10;at which force &#10;6 - The a &#10;Red &#10;is app ">
            <a:extLst>
              <a:ext uri="{FF2B5EF4-FFF2-40B4-BE49-F238E27FC236}">
                <a16:creationId xmlns:a16="http://schemas.microsoft.com/office/drawing/2014/main" id="{25E36ED6-6867-4325-9D23-7D7244E2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7" y="3648363"/>
            <a:ext cx="5310909" cy="2270764"/>
          </a:xfrm>
          <a:prstGeom prst="rect">
            <a:avLst/>
          </a:prstGeom>
          <a:noFill/>
          <a:effectLst>
            <a:glow rad="127000">
              <a:schemeClr val="accent1">
                <a:alpha val="8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5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9DC9A-1572-4C9C-BDC3-8B6226B70EC8}"/>
              </a:ext>
            </a:extLst>
          </p:cNvPr>
          <p:cNvSpPr/>
          <p:nvPr/>
        </p:nvSpPr>
        <p:spPr>
          <a:xfrm>
            <a:off x="0" y="-120072"/>
            <a:ext cx="25481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67077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161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Zbigniew Druzbacki</dc:creator>
  <cp:lastModifiedBy>(s) Zbigniew Druzbacki</cp:lastModifiedBy>
  <cp:revision>19</cp:revision>
  <dcterms:created xsi:type="dcterms:W3CDTF">2019-03-12T13:53:06Z</dcterms:created>
  <dcterms:modified xsi:type="dcterms:W3CDTF">2019-03-12T16:52:27Z</dcterms:modified>
</cp:coreProperties>
</file>