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93" r:id="rId2"/>
    <p:sldId id="256" r:id="rId3"/>
    <p:sldId id="257" r:id="rId4"/>
    <p:sldId id="259" r:id="rId5"/>
    <p:sldId id="260" r:id="rId6"/>
    <p:sldId id="261" r:id="rId7"/>
    <p:sldId id="262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F362C6F-B870-4875-8868-98222330D095}"/>
              </a:ext>
            </a:extLst>
          </p:cNvPr>
          <p:cNvSpPr txBox="1"/>
          <p:nvPr/>
        </p:nvSpPr>
        <p:spPr>
          <a:xfrm>
            <a:off x="1502879" y="858078"/>
            <a:ext cx="2128217" cy="530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/>
              <a:t>RACHA CUCA</a:t>
            </a:r>
            <a:endParaRPr lang="pt-BR" sz="2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4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D4C66-3629-45DF-8439-DB9203FB3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RACHA CUCA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6E2190-181E-41E1-BD72-33C5DF3390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REDES TOPOLOGIA  FÍSICA E LÓGICA</a:t>
            </a:r>
          </a:p>
        </p:txBody>
      </p:sp>
    </p:spTree>
    <p:extLst>
      <p:ext uri="{BB962C8B-B14F-4D97-AF65-F5344CB8AC3E}">
        <p14:creationId xmlns:p14="http://schemas.microsoft.com/office/powerpoint/2010/main" val="206867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A2F2582-1474-45BC-B72D-8E7C0F5DE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644" y="4948860"/>
            <a:ext cx="7129669" cy="1428750"/>
          </a:xfrm>
          <a:prstGeom prst="rect">
            <a:avLst/>
          </a:prstGeom>
        </p:spPr>
      </p:pic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1519B2E5-7DC3-4476-B89C-83A2346BD98C}"/>
              </a:ext>
            </a:extLst>
          </p:cNvPr>
          <p:cNvSpPr txBox="1">
            <a:spLocks/>
          </p:cNvSpPr>
          <p:nvPr/>
        </p:nvSpPr>
        <p:spPr>
          <a:xfrm>
            <a:off x="669472" y="1194765"/>
            <a:ext cx="10853056" cy="328446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400" dirty="0"/>
          </a:p>
          <a:p>
            <a:endParaRPr lang="pt-BR" altLang="pt-BR" sz="2400" dirty="0"/>
          </a:p>
          <a:p>
            <a:r>
              <a:rPr lang="pt-BR" altLang="pt-BR" sz="2400" dirty="0"/>
              <a:t>O computador (HOST1) mandou uma informação para o computador (HOST2), neste caso quais as informações que foram enviadas para o (HOST 2)</a:t>
            </a:r>
          </a:p>
          <a:p>
            <a:pPr>
              <a:buFont typeface="Arial" charset="0"/>
              <a:buNone/>
            </a:pPr>
            <a:endParaRPr lang="pt-BR" altLang="pt-BR" sz="2400" dirty="0"/>
          </a:p>
          <a:p>
            <a:r>
              <a:rPr lang="pt-BR" altLang="pt-BR" sz="2400" dirty="0"/>
              <a:t>O computador (HOST1) está se comunicando com o computador (HOST2), e no mesmo momento o computador (HOST3) começou a trocar informações (HOST3), o que vai acontecer?</a:t>
            </a:r>
          </a:p>
          <a:p>
            <a:r>
              <a:rPr lang="pt-BR" altLang="pt-BR" sz="2400" dirty="0"/>
              <a:t>Os computadores (HOSTS) da figura estão escutando no cabo, a informação, quem vai capturar esta e qual o nome dado a este sinal de rede.</a:t>
            </a:r>
          </a:p>
          <a:p>
            <a:endParaRPr lang="pt-BR" altLang="pt-BR" sz="2400" dirty="0"/>
          </a:p>
          <a:p>
            <a:pPr>
              <a:buFont typeface="Arial" charset="0"/>
              <a:buNone/>
            </a:pPr>
            <a:endParaRPr lang="pt-BR" altLang="pt-BR" sz="2400" dirty="0"/>
          </a:p>
          <a:p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267721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C90AD63-CCC3-458E-AEFA-A8A4AD291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78" y="2841763"/>
            <a:ext cx="8931965" cy="3638550"/>
          </a:xfrm>
          <a:prstGeom prst="rect">
            <a:avLst/>
          </a:prstGeom>
        </p:spPr>
      </p:pic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04571AC5-7ED4-4972-BEFE-7ED145FA8FC0}"/>
              </a:ext>
            </a:extLst>
          </p:cNvPr>
          <p:cNvSpPr txBox="1">
            <a:spLocks/>
          </p:cNvSpPr>
          <p:nvPr/>
        </p:nvSpPr>
        <p:spPr>
          <a:xfrm>
            <a:off x="675860" y="377687"/>
            <a:ext cx="10846667" cy="23522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400" dirty="0"/>
          </a:p>
          <a:p>
            <a:endParaRPr lang="pt-BR" altLang="pt-BR" sz="2400" dirty="0"/>
          </a:p>
          <a:p>
            <a:r>
              <a:rPr lang="pt-BR" altLang="pt-BR" sz="2400" dirty="0"/>
              <a:t>Na configuração, abaixo a rede travou, pois dois pares de computadores (HOSTS) começaram a trocar informações porque? E qual a solução ideal para corrigir o erro.</a:t>
            </a:r>
          </a:p>
          <a:p>
            <a:pPr marL="0" indent="0">
              <a:buNone/>
            </a:pPr>
            <a:endParaRPr lang="pt-BR" altLang="pt-BR" sz="2400" dirty="0"/>
          </a:p>
          <a:p>
            <a:endParaRPr lang="pt-BR" altLang="pt-BR" sz="2400" dirty="0"/>
          </a:p>
          <a:p>
            <a:pPr>
              <a:buFont typeface="Arial" charset="0"/>
              <a:buNone/>
            </a:pPr>
            <a:endParaRPr lang="pt-BR" altLang="pt-BR" sz="2400" dirty="0"/>
          </a:p>
          <a:p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88281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4">
            <a:extLst>
              <a:ext uri="{FF2B5EF4-FFF2-40B4-BE49-F238E27FC236}">
                <a16:creationId xmlns:a16="http://schemas.microsoft.com/office/drawing/2014/main" id="{7EDDEC45-5BCA-47C8-A53A-C132CF526242}"/>
              </a:ext>
            </a:extLst>
          </p:cNvPr>
          <p:cNvSpPr txBox="1">
            <a:spLocks/>
          </p:cNvSpPr>
          <p:nvPr/>
        </p:nvSpPr>
        <p:spPr>
          <a:xfrm>
            <a:off x="672666" y="510209"/>
            <a:ext cx="10846667" cy="23522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400" dirty="0"/>
          </a:p>
          <a:p>
            <a:endParaRPr lang="pt-BR" altLang="pt-BR" sz="2400" dirty="0"/>
          </a:p>
          <a:p>
            <a:r>
              <a:rPr lang="pt-BR" altLang="pt-BR" sz="2400" dirty="0"/>
              <a:t>Explique com as palavras de vocês o que entenderam sobre topologia Lógica</a:t>
            </a:r>
          </a:p>
          <a:p>
            <a:endParaRPr lang="pt-BR" altLang="pt-BR" sz="2400" dirty="0"/>
          </a:p>
          <a:p>
            <a:endParaRPr lang="pt-BR" altLang="pt-BR" sz="2400" dirty="0"/>
          </a:p>
          <a:p>
            <a:pPr marL="0" indent="0">
              <a:buNone/>
            </a:pPr>
            <a:endParaRPr lang="pt-BR" altLang="pt-BR" sz="2400" dirty="0"/>
          </a:p>
          <a:p>
            <a:endParaRPr lang="pt-BR" altLang="pt-BR" sz="2400" dirty="0"/>
          </a:p>
          <a:p>
            <a:pPr>
              <a:buFont typeface="Arial" charset="0"/>
              <a:buNone/>
            </a:pPr>
            <a:endParaRPr lang="pt-BR" altLang="pt-BR" sz="2400" dirty="0"/>
          </a:p>
          <a:p>
            <a:endParaRPr lang="pt-BR" alt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2ECCBF9-5D1C-4950-AF61-6C323429F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87" y="1073427"/>
            <a:ext cx="9740348" cy="3299790"/>
          </a:xfrm>
          <a:prstGeom prst="rect">
            <a:avLst/>
          </a:prstGeom>
        </p:spPr>
      </p:pic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90E96701-C56E-4229-9B65-223E15E7B63D}"/>
              </a:ext>
            </a:extLst>
          </p:cNvPr>
          <p:cNvSpPr txBox="1">
            <a:spLocks/>
          </p:cNvSpPr>
          <p:nvPr/>
        </p:nvSpPr>
        <p:spPr>
          <a:xfrm>
            <a:off x="834887" y="5499653"/>
            <a:ext cx="4625009" cy="12324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400" dirty="0"/>
          </a:p>
          <a:p>
            <a:endParaRPr lang="pt-BR" altLang="pt-BR" sz="2400" dirty="0"/>
          </a:p>
          <a:p>
            <a:endParaRPr lang="pt-BR" altLang="pt-BR" sz="2400" dirty="0"/>
          </a:p>
          <a:p>
            <a:r>
              <a:rPr lang="pt-BR" altLang="pt-BR" sz="2400" dirty="0"/>
              <a:t>Na figura acima qual a classe de rede usada e qual a função do IP da figura ao lado</a:t>
            </a:r>
          </a:p>
          <a:p>
            <a:endParaRPr lang="pt-BR" altLang="pt-BR" sz="2400" dirty="0"/>
          </a:p>
          <a:p>
            <a:pPr marL="0" indent="0">
              <a:buNone/>
            </a:pPr>
            <a:endParaRPr lang="pt-BR" altLang="pt-BR" sz="2400" dirty="0"/>
          </a:p>
          <a:p>
            <a:endParaRPr lang="pt-BR" altLang="pt-BR" sz="2400" dirty="0"/>
          </a:p>
          <a:p>
            <a:pPr>
              <a:buFont typeface="Arial" charset="0"/>
              <a:buNone/>
            </a:pPr>
            <a:endParaRPr lang="pt-BR" altLang="pt-BR" sz="2400" dirty="0"/>
          </a:p>
          <a:p>
            <a:endParaRPr lang="pt-BR" alt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CC4B20-FE31-47E3-AF30-CA540E6F7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271" y="4711146"/>
            <a:ext cx="2324100" cy="214685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A76AC0C-2B64-4DE1-B2ED-3620BA77373F}"/>
              </a:ext>
            </a:extLst>
          </p:cNvPr>
          <p:cNvSpPr/>
          <p:nvPr/>
        </p:nvSpPr>
        <p:spPr>
          <a:xfrm>
            <a:off x="9294746" y="5314987"/>
            <a:ext cx="57740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6600" dirty="0"/>
              <a:t>?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296261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D86D7BF-FCF9-4465-A3A6-508874C97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1" y="272912"/>
            <a:ext cx="9700591" cy="3662984"/>
          </a:xfrm>
          <a:prstGeom prst="rect">
            <a:avLst/>
          </a:prstGeom>
        </p:spPr>
      </p:pic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B807F2B7-DF1F-451B-BBC8-FAEC953167FB}"/>
              </a:ext>
            </a:extLst>
          </p:cNvPr>
          <p:cNvSpPr txBox="1">
            <a:spLocks/>
          </p:cNvSpPr>
          <p:nvPr/>
        </p:nvSpPr>
        <p:spPr>
          <a:xfrm>
            <a:off x="672666" y="4585252"/>
            <a:ext cx="10846667" cy="23522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400" dirty="0"/>
          </a:p>
          <a:p>
            <a:endParaRPr lang="pt-BR" altLang="pt-BR" sz="2400" dirty="0"/>
          </a:p>
          <a:p>
            <a:r>
              <a:rPr lang="pt-BR" altLang="pt-BR" sz="2400" dirty="0"/>
              <a:t>Na configuração, acima posso ter vários computadores (HOSTS), trocando informações ao mesmo tempo? Qual é o tipo de topologia? Defina com as palavras de vocês do grupo diferença entre Switch Burro e Inteligente.</a:t>
            </a:r>
          </a:p>
          <a:p>
            <a:pPr marL="0" indent="0">
              <a:buNone/>
            </a:pPr>
            <a:endParaRPr lang="pt-BR" altLang="pt-BR" sz="2400" dirty="0"/>
          </a:p>
          <a:p>
            <a:endParaRPr lang="pt-BR" altLang="pt-BR" sz="2400" dirty="0"/>
          </a:p>
          <a:p>
            <a:pPr>
              <a:buFont typeface="Arial" charset="0"/>
              <a:buNone/>
            </a:pPr>
            <a:endParaRPr lang="pt-BR" altLang="pt-BR" sz="2400" dirty="0"/>
          </a:p>
          <a:p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96289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4">
            <a:extLst>
              <a:ext uri="{FF2B5EF4-FFF2-40B4-BE49-F238E27FC236}">
                <a16:creationId xmlns:a16="http://schemas.microsoft.com/office/drawing/2014/main" id="{8CFADDD7-45DD-49D1-8080-3B791CCE5131}"/>
              </a:ext>
            </a:extLst>
          </p:cNvPr>
          <p:cNvSpPr txBox="1">
            <a:spLocks/>
          </p:cNvSpPr>
          <p:nvPr/>
        </p:nvSpPr>
        <p:spPr>
          <a:xfrm>
            <a:off x="672666" y="2703245"/>
            <a:ext cx="10846667" cy="23522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400" dirty="0"/>
          </a:p>
          <a:p>
            <a:endParaRPr lang="pt-BR" altLang="pt-BR" sz="2400" dirty="0"/>
          </a:p>
          <a:p>
            <a:r>
              <a:rPr lang="pt-BR" altLang="pt-BR" sz="2400" dirty="0"/>
              <a:t>Pesquisar na Internet sobre modelos, funcionamento, velocidade, das redes dos computadores do passado do presente e que esta para vir no futura, naquele mesmo esquema traduzido da forma que entenderam com as palavras de todos. </a:t>
            </a:r>
          </a:p>
          <a:p>
            <a:pPr marL="0" indent="0">
              <a:buNone/>
            </a:pPr>
            <a:endParaRPr lang="pt-BR" altLang="pt-BR" sz="2400" dirty="0"/>
          </a:p>
          <a:p>
            <a:endParaRPr lang="pt-BR" altLang="pt-BR" sz="2400" dirty="0"/>
          </a:p>
          <a:p>
            <a:pPr>
              <a:buFont typeface="Arial" charset="0"/>
              <a:buNone/>
            </a:pPr>
            <a:endParaRPr lang="pt-BR" altLang="pt-BR" sz="2400" dirty="0"/>
          </a:p>
          <a:p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106401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</TotalTime>
  <Words>245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Apresentação do PowerPoint</vt:lpstr>
      <vt:lpstr>RACHA CUCA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usuario</cp:lastModifiedBy>
  <cp:revision>48</cp:revision>
  <dcterms:created xsi:type="dcterms:W3CDTF">2021-01-29T11:30:57Z</dcterms:created>
  <dcterms:modified xsi:type="dcterms:W3CDTF">2021-10-31T20:58:26Z</dcterms:modified>
</cp:coreProperties>
</file>