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59" r:id="rId3"/>
    <p:sldId id="288" r:id="rId4"/>
    <p:sldId id="289" r:id="rId5"/>
    <p:sldId id="291" r:id="rId6"/>
    <p:sldId id="292" r:id="rId7"/>
    <p:sldId id="290" r:id="rId8"/>
    <p:sldId id="295" r:id="rId9"/>
    <p:sldId id="293" r:id="rId10"/>
    <p:sldId id="29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180562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 PARTE DOIS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821635" y="4614613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3C9A08-DAA4-4C1A-8C86-510446F6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45371"/>
            <a:ext cx="4768920" cy="190148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ADE3BC4-9BD8-4553-A296-7833C5BDBECC}"/>
              </a:ext>
            </a:extLst>
          </p:cNvPr>
          <p:cNvSpPr txBox="1">
            <a:spLocks/>
          </p:cNvSpPr>
          <p:nvPr/>
        </p:nvSpPr>
        <p:spPr>
          <a:xfrm>
            <a:off x="5769470" y="670477"/>
            <a:ext cx="5222860" cy="147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SERVIDORES DE BANCO DE DADOS, COM PERDA DE ARQUIVOS IMPORTANTES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83666B-6D9C-4BDA-A7BF-CC2D9C13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2385391"/>
            <a:ext cx="9155389" cy="3975651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3690EAB-2C64-4BB4-BE3C-AF689E493DF8}"/>
              </a:ext>
            </a:extLst>
          </p:cNvPr>
          <p:cNvSpPr txBox="1">
            <a:spLocks/>
          </p:cNvSpPr>
          <p:nvPr/>
        </p:nvSpPr>
        <p:spPr>
          <a:xfrm>
            <a:off x="9303026" y="3784740"/>
            <a:ext cx="2888974" cy="147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ESTAÇÕES DE TRABALHO EM ALGUMS MOMENTOS PERDEM ACESSO AO SERVIDORES</a:t>
            </a:r>
          </a:p>
        </p:txBody>
      </p:sp>
    </p:spTree>
    <p:extLst>
      <p:ext uri="{BB962C8B-B14F-4D97-AF65-F5344CB8AC3E}">
        <p14:creationId xmlns:p14="http://schemas.microsoft.com/office/powerpoint/2010/main" val="21795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13D3B3-0738-4508-8447-121B6E3A09F1}"/>
              </a:ext>
            </a:extLst>
          </p:cNvPr>
          <p:cNvSpPr/>
          <p:nvPr/>
        </p:nvSpPr>
        <p:spPr>
          <a:xfrm>
            <a:off x="218661" y="129084"/>
            <a:ext cx="11754677" cy="505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PARTE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/>
              <a:t>Depois de se ter sido solucionados, alguns dos problemas estruturais, de ordem emergencial, foi a vez de dar uma atenção as configurações da rede no que diz respeito a Topologia Lógica, como SO mal configurado, aplicativos, sendo acessados por pessoas não autorizadas, excesso de IPS livres nas redes, facilitando com isto uma invasão, separação das mesmas e organização em suas sub redes, mudanças físicas necessárias, equipamentos e mobiliários da rede, gerenciamento de projetos, comandos testagem da rede para falhas de conectividade, outro grande problema, é em relação ao acesso  da internet por todo mundo, perda de arquivos, importantes e outros nem tanto, a questão de segurança da mesma, que já foi invadida por um </a:t>
            </a:r>
            <a:r>
              <a:rPr lang="pt-BR" sz="2400" dirty="0" err="1"/>
              <a:t>ransomware</a:t>
            </a:r>
            <a:r>
              <a:rPr lang="pt-BR" sz="2400" dirty="0"/>
              <a:t>, os dados foram todos criptografados, e com isto  a escola teve que pagar um resgate ao invasor para tudo voltar ao normal, isto é o que se imaginava, até ser invadido de novo pelo mesmo.</a:t>
            </a:r>
          </a:p>
        </p:txBody>
      </p:sp>
    </p:spTree>
    <p:extLst>
      <p:ext uri="{BB962C8B-B14F-4D97-AF65-F5344CB8AC3E}">
        <p14:creationId xmlns:p14="http://schemas.microsoft.com/office/powerpoint/2010/main" val="677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A1B7F4-4775-40CB-8572-BF21EB03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5" y="-1"/>
            <a:ext cx="5009529" cy="622852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F1E956E-1BE7-44D5-B250-6751E4A2FB4C}"/>
              </a:ext>
            </a:extLst>
          </p:cNvPr>
          <p:cNvSpPr txBox="1">
            <a:spLocks/>
          </p:cNvSpPr>
          <p:nvPr/>
        </p:nvSpPr>
        <p:spPr>
          <a:xfrm>
            <a:off x="8494643" y="106431"/>
            <a:ext cx="3498782" cy="1238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ALGUMAS ESTAÇÕES DO LABORATORIO ESTÃO APRESENTANDO ESTA TELAS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25AF02-B8E9-4883-9298-93491712ECF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2611" y="106431"/>
            <a:ext cx="3057525" cy="213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F7E49-A54D-49E8-A041-436A274ED77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2611" y="2504660"/>
            <a:ext cx="6670814" cy="372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77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969643F-B6E8-48DE-9318-0E4A9197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649357"/>
            <a:ext cx="12011025" cy="592372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DA8A62-35C8-4DBA-95F1-022120B805FA}"/>
              </a:ext>
            </a:extLst>
          </p:cNvPr>
          <p:cNvSpPr txBox="1">
            <a:spLocks/>
          </p:cNvSpPr>
          <p:nvPr/>
        </p:nvSpPr>
        <p:spPr>
          <a:xfrm>
            <a:off x="90487" y="106431"/>
            <a:ext cx="11902938" cy="1238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 COM EXCESSO DE SWITCHS, ULTRAPASSANDO A NORMA TÉCNICA</a:t>
            </a:r>
          </a:p>
        </p:txBody>
      </p:sp>
    </p:spTree>
    <p:extLst>
      <p:ext uri="{BB962C8B-B14F-4D97-AF65-F5344CB8AC3E}">
        <p14:creationId xmlns:p14="http://schemas.microsoft.com/office/powerpoint/2010/main" val="13565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9685CD-8B6F-445E-B039-6C217B4721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693" y="90169"/>
            <a:ext cx="5400040" cy="589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9DBBE8-17DD-458B-AE72-159DEF73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38" y="2835965"/>
            <a:ext cx="6072505" cy="3154018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5E5C5CF4-9C09-46D6-955E-1F9797F86DEB}"/>
              </a:ext>
            </a:extLst>
          </p:cNvPr>
          <p:cNvSpPr txBox="1">
            <a:spLocks/>
          </p:cNvSpPr>
          <p:nvPr/>
        </p:nvSpPr>
        <p:spPr>
          <a:xfrm>
            <a:off x="5749939" y="593752"/>
            <a:ext cx="6072504" cy="147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COMPUTADORES DA SECRETARIA APESENTANDO ESTA TELA DE ERRO AO ACESSAR PROGRAMA NO SERVIDOR DE BANCO D DADOS</a:t>
            </a:r>
          </a:p>
        </p:txBody>
      </p:sp>
    </p:spTree>
    <p:extLst>
      <p:ext uri="{BB962C8B-B14F-4D97-AF65-F5344CB8AC3E}">
        <p14:creationId xmlns:p14="http://schemas.microsoft.com/office/powerpoint/2010/main" val="1517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Vírus, keylogger, worms, trojans e outros: conheça os diferentes tipo de  malware - Canaltech">
            <a:extLst>
              <a:ext uri="{FF2B5EF4-FFF2-40B4-BE49-F238E27FC236}">
                <a16:creationId xmlns:a16="http://schemas.microsoft.com/office/drawing/2014/main" id="{33BD6325-79D2-429F-B34E-A4E1FC5AA5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0" y="66676"/>
            <a:ext cx="6275941" cy="291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B63C12-87EA-4444-9E20-CAFFA8B5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2981739"/>
            <a:ext cx="11915775" cy="360459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AEB06664-FC8D-4D1A-AA66-4F40E3915197}"/>
              </a:ext>
            </a:extLst>
          </p:cNvPr>
          <p:cNvSpPr txBox="1">
            <a:spLocks/>
          </p:cNvSpPr>
          <p:nvPr/>
        </p:nvSpPr>
        <p:spPr>
          <a:xfrm>
            <a:off x="6622538" y="1070830"/>
            <a:ext cx="5222860" cy="147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VÁRIOS COMPUTADORES DA REDE DANDO ESTA TELA DE REDE DE FORMA INTERMITENTE</a:t>
            </a:r>
          </a:p>
        </p:txBody>
      </p:sp>
    </p:spTree>
    <p:extLst>
      <p:ext uri="{BB962C8B-B14F-4D97-AF65-F5344CB8AC3E}">
        <p14:creationId xmlns:p14="http://schemas.microsoft.com/office/powerpoint/2010/main" val="42451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6E848B-0317-4C03-B74B-E87F65A1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5" y="572741"/>
            <a:ext cx="11991975" cy="578830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C12F649-58E8-4261-A82D-8A54412B346A}"/>
              </a:ext>
            </a:extLst>
          </p:cNvPr>
          <p:cNvSpPr txBox="1">
            <a:spLocks/>
          </p:cNvSpPr>
          <p:nvPr/>
        </p:nvSpPr>
        <p:spPr>
          <a:xfrm>
            <a:off x="90487" y="106431"/>
            <a:ext cx="11902938" cy="1238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VÁRIOS DISPOSITIVOS NÃO AUTORIZADOS ACESSANDO A INTERNETE COORPORATIVA</a:t>
            </a:r>
          </a:p>
        </p:txBody>
      </p:sp>
    </p:spTree>
    <p:extLst>
      <p:ext uri="{BB962C8B-B14F-4D97-AF65-F5344CB8AC3E}">
        <p14:creationId xmlns:p14="http://schemas.microsoft.com/office/powerpoint/2010/main" val="40913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5E16AA-0842-45F8-B48D-0AD718BD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33474"/>
            <a:ext cx="11963400" cy="533358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BF9E2E2-FFEC-4E86-9EDD-2DB2C7E4812B}"/>
              </a:ext>
            </a:extLst>
          </p:cNvPr>
          <p:cNvSpPr txBox="1">
            <a:spLocks/>
          </p:cNvSpPr>
          <p:nvPr/>
        </p:nvSpPr>
        <p:spPr>
          <a:xfrm>
            <a:off x="3484570" y="179110"/>
            <a:ext cx="5222860" cy="147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EXCESSO IPS LIVRES NA REDE, FACILITANDO COM ISTO A INVASÃO</a:t>
            </a:r>
          </a:p>
        </p:txBody>
      </p:sp>
    </p:spTree>
    <p:extLst>
      <p:ext uri="{BB962C8B-B14F-4D97-AF65-F5344CB8AC3E}">
        <p14:creationId xmlns:p14="http://schemas.microsoft.com/office/powerpoint/2010/main" val="38238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77561E-25FB-49C7-97CA-3D8FE8DF90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459" y="181610"/>
            <a:ext cx="6119080" cy="32473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95869AC-9424-4B7E-AA41-F7202D54CB31}"/>
              </a:ext>
            </a:extLst>
          </p:cNvPr>
          <p:cNvSpPr txBox="1">
            <a:spLocks/>
          </p:cNvSpPr>
          <p:nvPr/>
        </p:nvSpPr>
        <p:spPr>
          <a:xfrm>
            <a:off x="6591106" y="1415388"/>
            <a:ext cx="5222860" cy="147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COMPUTADOR DA DIRETORIA PEDAGÓGICA DANDO ESTE ERRO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0C9F39-722F-4850-A06B-7147BCC155D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58" y="3617843"/>
            <a:ext cx="6119079" cy="284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EC7B348E-BD3D-439C-9228-A4B1A2B4A81A}"/>
              </a:ext>
            </a:extLst>
          </p:cNvPr>
          <p:cNvSpPr txBox="1">
            <a:spLocks/>
          </p:cNvSpPr>
          <p:nvPr/>
        </p:nvSpPr>
        <p:spPr>
          <a:xfrm>
            <a:off x="6591106" y="4304263"/>
            <a:ext cx="5222860" cy="147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COMPUTADORES DA CONTABILIDADE DANDO ESTE ERRO</a:t>
            </a:r>
          </a:p>
        </p:txBody>
      </p:sp>
    </p:spTree>
    <p:extLst>
      <p:ext uri="{BB962C8B-B14F-4D97-AF65-F5344CB8AC3E}">
        <p14:creationId xmlns:p14="http://schemas.microsoft.com/office/powerpoint/2010/main" val="3298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287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56</cp:revision>
  <dcterms:created xsi:type="dcterms:W3CDTF">2021-01-29T11:30:57Z</dcterms:created>
  <dcterms:modified xsi:type="dcterms:W3CDTF">2021-11-23T00:56:35Z</dcterms:modified>
</cp:coreProperties>
</file>