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81" r:id="rId3"/>
    <p:sldId id="282" r:id="rId4"/>
    <p:sldId id="283" r:id="rId5"/>
    <p:sldId id="284" r:id="rId6"/>
    <p:sldId id="286" r:id="rId7"/>
    <p:sldId id="287" r:id="rId8"/>
    <p:sldId id="288" r:id="rId9"/>
    <p:sldId id="28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08CCED-CBFA-4485-B49F-6581D5443D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60" y="5639540"/>
            <a:ext cx="1081426" cy="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64" r:id="rId13"/>
    <p:sldLayoutId id="2147483652" r:id="rId14"/>
    <p:sldLayoutId id="2147483653" r:id="rId15"/>
    <p:sldLayoutId id="2147483654" r:id="rId16"/>
    <p:sldLayoutId id="2147483656" r:id="rId17"/>
    <p:sldLayoutId id="2147483660" r:id="rId18"/>
    <p:sldLayoutId id="2147483661" r:id="rId19"/>
    <p:sldLayoutId id="2147483657" r:id="rId20"/>
    <p:sldLayoutId id="2147483658" r:id="rId21"/>
    <p:sldLayoutId id="2147483659" r:id="rId22"/>
    <p:sldLayoutId id="2147483662" r:id="rId23"/>
    <p:sldLayoutId id="2147483663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367D24-7AF2-4F5B-B374-6A582E9DA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8"/>
          <a:stretch/>
        </p:blipFill>
        <p:spPr>
          <a:xfrm>
            <a:off x="8507767" y="3277718"/>
            <a:ext cx="2135203" cy="3344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2F9330-559C-4742-90BF-B61030DA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2"/>
          <a:stretch/>
        </p:blipFill>
        <p:spPr>
          <a:xfrm>
            <a:off x="8271811" y="3094511"/>
            <a:ext cx="2748337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02BDD5-0769-40F0-8804-57106015E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37" y="4671604"/>
            <a:ext cx="2135203" cy="5145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96C519-AB02-4ECD-BF8B-602505F8E5C9}"/>
              </a:ext>
            </a:extLst>
          </p:cNvPr>
          <p:cNvSpPr txBox="1"/>
          <p:nvPr/>
        </p:nvSpPr>
        <p:spPr>
          <a:xfrm>
            <a:off x="874644" y="2574625"/>
            <a:ext cx="2915478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CAMADA OSI</a:t>
            </a:r>
          </a:p>
        </p:txBody>
      </p:sp>
    </p:spTree>
    <p:extLst>
      <p:ext uri="{BB962C8B-B14F-4D97-AF65-F5344CB8AC3E}">
        <p14:creationId xmlns:p14="http://schemas.microsoft.com/office/powerpoint/2010/main" val="31001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217966-A6ED-4691-8EF0-CB64BCFABC5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087" y="331304"/>
            <a:ext cx="11052313" cy="598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65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31E316-5377-49F9-A19B-B2C746EDCA2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861641"/>
            <a:ext cx="6692348" cy="444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A655CB-5E82-49BE-8259-5739FF9B12D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330" y="-1"/>
            <a:ext cx="11410122" cy="156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038917-A775-4F59-B36B-ADF294EF0469}"/>
              </a:ext>
            </a:extLst>
          </p:cNvPr>
          <p:cNvSpPr txBox="1"/>
          <p:nvPr/>
        </p:nvSpPr>
        <p:spPr>
          <a:xfrm>
            <a:off x="7255980" y="2176381"/>
            <a:ext cx="4478821" cy="171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 DIGITAR NA URL O ENDEREÇO DO BANCO DO BRASIL, O MESMO QUE É SERVIÇO HIPERTEXTO PORTA 80, USA QUAL DAS DUAS IMAGENS ABAIXO?</a:t>
            </a: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9B40B8-AC13-45AB-AFD2-4D3ABD86C19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55564" y="4351628"/>
            <a:ext cx="4936436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98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52CA24-450F-405D-8005-3E5984038FC6}"/>
              </a:ext>
            </a:extLst>
          </p:cNvPr>
          <p:cNvSpPr txBox="1"/>
          <p:nvPr/>
        </p:nvSpPr>
        <p:spPr>
          <a:xfrm>
            <a:off x="291548" y="241563"/>
            <a:ext cx="11476381" cy="2044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QUIAIS SERVIDORES SÃO ACESSAOD NA SEQUÊNCIA CORRETA E A FUNÇÃO D CADA UM DELES.</a:t>
            </a: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 A SEQUÊNCIA DE CARREGAMENTO DA CAMADA OSI, DESDE O INÍCIO AO SE DIGITAR O ENDEREÇO NA URL, ATÉ A DEFINIÇÃO DO SERVIDOR, ONDE ESTE DADO É ENCAMINHADO PARA A CAMADA DE TRANSPORTE ONDE VIRA SEGUIMENTO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B30A6-DA7A-4574-B265-A94AF9EA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382906"/>
            <a:ext cx="11184835" cy="39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1EB32C-2EA6-4F93-8AA0-8536CA0CB271}"/>
              </a:ext>
            </a:extLst>
          </p:cNvPr>
          <p:cNvSpPr txBox="1"/>
          <p:nvPr/>
        </p:nvSpPr>
        <p:spPr>
          <a:xfrm>
            <a:off x="212035" y="241563"/>
            <a:ext cx="11476381" cy="2373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AFINAL A TRANSMISSÃO  QUE SE SEGUE É TCP UDP?</a:t>
            </a: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QUAIS AS INFORMAÇÕES QUE CHEGAM A CAMADA DE REDE, QUE É  ROTULADO  PELO IP E QUAL O TAMANHO MÁXIMO DESTE PACOTE (PLOAD)?</a:t>
            </a: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QUE FORMA SAEM AS INFORMAÇÔES PELO MEIO GUIADO?</a:t>
            </a: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A655CB-5E82-49BE-8259-5739FF9B12D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330" y="-1"/>
            <a:ext cx="11410122" cy="156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038917-A775-4F59-B36B-ADF294EF0469}"/>
              </a:ext>
            </a:extLst>
          </p:cNvPr>
          <p:cNvSpPr txBox="1"/>
          <p:nvPr/>
        </p:nvSpPr>
        <p:spPr>
          <a:xfrm>
            <a:off x="7255980" y="2176381"/>
            <a:ext cx="4478821" cy="171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 DIGITAR NA URL O ENDEREÇO DO BANCO DO BRASIL, O MESMO QUE É SERVIÇO HIPERTEXTO PORTA 80, USA QUAL DAS DUAS IMAGENS ABAIXO?</a:t>
            </a: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9B40B8-AC13-45AB-AFD2-4D3ABD86C19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5564" y="4351628"/>
            <a:ext cx="4936436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CD6AFC-58AE-4603-A3D1-66C11698AB6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330" y="2000249"/>
            <a:ext cx="6493566" cy="414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7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52CA24-450F-405D-8005-3E5984038FC6}"/>
              </a:ext>
            </a:extLst>
          </p:cNvPr>
          <p:cNvSpPr txBox="1"/>
          <p:nvPr/>
        </p:nvSpPr>
        <p:spPr>
          <a:xfrm>
            <a:off x="291548" y="241563"/>
            <a:ext cx="11476381" cy="2044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QUIAIS SERVIDORES SÃO ACESSAOD NA SEQUÊNCIA CORRETA E A FUNÇÃO D CADA UM DELES.</a:t>
            </a: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 A SEQUÊNCIA DE CARREGAMENTO DA CAMADA OSI, DESDE O INÍCIO AO SE DIGITAR O ENDEREÇO NA URL, ATÉ A DEFINIÇÃO DO SERVIDOR, ONDE ESTE DADO É ENCAMINHADO PARA A CAMADA DE TRANSPORTE ONDE VIRA SEGUIMENTO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B30A6-DA7A-4574-B265-A94AF9EA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382906"/>
            <a:ext cx="11184835" cy="39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1EB32C-2EA6-4F93-8AA0-8536CA0CB271}"/>
              </a:ext>
            </a:extLst>
          </p:cNvPr>
          <p:cNvSpPr txBox="1"/>
          <p:nvPr/>
        </p:nvSpPr>
        <p:spPr>
          <a:xfrm>
            <a:off x="212035" y="241563"/>
            <a:ext cx="11476381" cy="2044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AFINAL A TRANSMISSÃO  QUE SE SEGUE É TCP UDP?</a:t>
            </a: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QUAIS AS INFORMAÇÕES QUE CHEGAM A CAMADA DE REDE, QUE É  ROTULADO  PELO IP?</a:t>
            </a: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AC3E8F-A2FB-44D1-9007-DD317521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6" y="1963393"/>
            <a:ext cx="11326880" cy="19240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335EEC5-F6D7-4721-9F22-570649CAF57E}"/>
              </a:ext>
            </a:extLst>
          </p:cNvPr>
          <p:cNvSpPr/>
          <p:nvPr/>
        </p:nvSpPr>
        <p:spPr>
          <a:xfrm>
            <a:off x="361536" y="4056604"/>
            <a:ext cx="11326880" cy="72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ANALIZANDO A FIGURA  A CIMA PORQUE ESTES DISPOSITIVOS TRABALHAM NESTAS CAMADAS DE REDE E QUAL A FUNÇÃO DELES NESTA CAMADAS?</a:t>
            </a:r>
          </a:p>
        </p:txBody>
      </p:sp>
    </p:spTree>
    <p:extLst>
      <p:ext uri="{BB962C8B-B14F-4D97-AF65-F5344CB8AC3E}">
        <p14:creationId xmlns:p14="http://schemas.microsoft.com/office/powerpoint/2010/main" val="8995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4798BC-5E15-4476-A866-A5FE514C65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792" y="428625"/>
            <a:ext cx="1147638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BE99CA6-ACC5-4634-AD0E-E2CDCDD92BA7}"/>
              </a:ext>
            </a:extLst>
          </p:cNvPr>
          <p:cNvSpPr txBox="1"/>
          <p:nvPr/>
        </p:nvSpPr>
        <p:spPr>
          <a:xfrm>
            <a:off x="251791" y="3614530"/>
            <a:ext cx="11476381" cy="72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 A DIFERENÇA ENTRE ELAS E ONDE SÃO EMPREGADAS?</a:t>
            </a: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266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56</cp:revision>
  <dcterms:created xsi:type="dcterms:W3CDTF">2021-01-29T11:30:57Z</dcterms:created>
  <dcterms:modified xsi:type="dcterms:W3CDTF">2021-11-25T15:03:01Z</dcterms:modified>
</cp:coreProperties>
</file>