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sldIdLst>
    <p:sldId id="264" r:id="rId2"/>
    <p:sldId id="259" r:id="rId3"/>
    <p:sldId id="260" r:id="rId4"/>
    <p:sldId id="261" r:id="rId5"/>
    <p:sldId id="262" r:id="rId6"/>
    <p:sldId id="263" r:id="rId7"/>
    <p:sldId id="287" r:id="rId8"/>
    <p:sldId id="265" r:id="rId9"/>
    <p:sldId id="27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438A"/>
    <a:srgbClr val="FAB63D"/>
    <a:srgbClr val="E76323"/>
    <a:srgbClr val="15AED1"/>
    <a:srgbClr val="4244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72" autoAdjust="0"/>
    <p:restoredTop sz="94660"/>
  </p:normalViewPr>
  <p:slideViewPr>
    <p:cSldViewPr snapToGrid="0">
      <p:cViewPr varScale="1">
        <p:scale>
          <a:sx n="72" d="100"/>
          <a:sy n="72" d="100"/>
        </p:scale>
        <p:origin x="6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283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923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4339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19179D5D-A8CD-49B2-8BFF-67718239F5F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F37156FD-F487-495B-A5C3-68045BE51E9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DA7C4FE6-9E53-49E9-85E6-B5066BDC341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9F812082-D991-4C11-81BE-6714C045FF3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18438124-36A1-4911-9C0D-BC5724BA287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157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84C86D0A-1BF2-428A-8E4F-BE388FB4992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E162B7A-E477-40E0-96C1-EB4B0829C80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AF097567-1D36-41F1-800D-0FC3CE07243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D0224B3D-2038-40AD-9F50-CF391D786A7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C63E55CA-4DE2-4853-B76D-E33EA5861BDB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44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0B034051-E3FC-40C2-821B-B5C2589D766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AB6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5F0572CA-95DA-4A66-A46A-099FFA53C0D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5370AF79-B607-4629-873B-BCC41420567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B176A966-0AAC-40DB-8C6B-4AC73253C8B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3DD94B1E-EE76-44B7-AE55-5F6873FAC91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50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E9179ADB-9C63-49A8-AE70-4535D1698A9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EB755151-65C3-47AA-9133-AFD62E82D73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03291734-13DB-4B76-8E33-13C45878C1E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44E7E2B4-E6D5-4E6C-BAB2-97F2AAB583BE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FD6F1ADE-51D3-4E57-B59B-778C7C2FB9B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168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7F16A4AE-6841-4942-958A-726DDF59EEC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36A5A762-992E-4C93-A3FD-89221B389AB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ABA1A649-BD1C-4E17-98CE-249591CA6BC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8742DAF3-97E6-41B3-84E3-E731577874B0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F57B744F-48F2-4DCC-8035-4030A870A6F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698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014E0954-EAF1-44F5-8AEE-8B852139D34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244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3667F087-E41C-43EE-B15C-00F52984432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6BA49F3C-9C2A-442D-943A-75BECA274BC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7A532A61-9CB2-4F62-AE45-7F2C6A71DD9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DFC8721F-6A09-4F7D-807C-75DAA64846C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033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DE0E742F-B37D-4EE4-B6EC-8F3E53229C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EC834DF-1353-4883-B5BE-9A256DD7AE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52556AD1-6155-448E-84B4-E7ED415DFB4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7D3276AD-D772-4064-BF7B-A82E18CD217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4D086FF9-2AA2-4CB8-8ED4-BCFC9DF29519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957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tângulo 22">
            <a:extLst>
              <a:ext uri="{FF2B5EF4-FFF2-40B4-BE49-F238E27FC236}">
                <a16:creationId xmlns:a16="http://schemas.microsoft.com/office/drawing/2014/main" id="{CE72CB75-0C4E-4C80-9D71-72E2E42B59D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5AE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A330DC4D-8F75-4877-8DD9-78D88EE1BBC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91172667-28A7-47CD-BBCB-28ECB9A2B66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6C92734B-BF7D-4D6D-ACB5-DCA63ACF6FD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511DEF9E-EB9C-45E5-9604-FE5A58F2E087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  <p:sp>
        <p:nvSpPr>
          <p:cNvPr id="20" name="Espaço Reservado para Imagem 4">
            <a:extLst>
              <a:ext uri="{FF2B5EF4-FFF2-40B4-BE49-F238E27FC236}">
                <a16:creationId xmlns:a16="http://schemas.microsoft.com/office/drawing/2014/main" id="{CFE5D432-6F55-49DD-B1CE-0DC8BA65EB5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6254" y="541981"/>
            <a:ext cx="4402946" cy="5581650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21" name="Espaço Reservado para Imagem 4">
            <a:extLst>
              <a:ext uri="{FF2B5EF4-FFF2-40B4-BE49-F238E27FC236}">
                <a16:creationId xmlns:a16="http://schemas.microsoft.com/office/drawing/2014/main" id="{203766BB-DB47-4E7C-B6F0-1837ED8B708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431377" y="533400"/>
            <a:ext cx="4402946" cy="2619813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22" name="Espaço Reservado para Imagem 4">
            <a:extLst>
              <a:ext uri="{FF2B5EF4-FFF2-40B4-BE49-F238E27FC236}">
                <a16:creationId xmlns:a16="http://schemas.microsoft.com/office/drawing/2014/main" id="{15687480-EFD5-46A7-9C5C-E92F5C4326D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431377" y="3495675"/>
            <a:ext cx="4402946" cy="2619813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15903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6893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CC7CFCBE-1795-4814-9CA5-63EE788E90C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C9D17039-45F2-4D6B-8D3C-552551612A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C6B8D1D-023E-4BB3-AB42-36DF549DFD5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AB155352-B7A7-496B-869A-209C2BECAE1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C83A90EE-B149-49F5-8374-BD1A1224CE3B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074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4A2D1F8F-5FF5-4106-BB02-2322D19AC28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5AE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904C7B34-CBF4-480B-AE8F-9B7E06DB77A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687A2A3-3BEC-4A24-8E86-2BB82BCD1B6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3EC1C5D6-A0C2-40AB-B077-EE891EAE483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07CDA43F-4291-430B-9158-05DF217E334A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13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C056689A-3A12-49E5-BC8B-1260655411A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5AE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312D3A29-7C09-4954-89AB-ADB3DFF9ED64}"/>
              </a:ext>
            </a:extLst>
          </p:cNvPr>
          <p:cNvSpPr/>
          <p:nvPr userDrawn="1"/>
        </p:nvSpPr>
        <p:spPr>
          <a:xfrm>
            <a:off x="626253" y="533400"/>
            <a:ext cx="10975197" cy="5581650"/>
          </a:xfrm>
          <a:prstGeom prst="rect">
            <a:avLst/>
          </a:prstGeom>
          <a:solidFill>
            <a:srgbClr val="FAB6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5EF237E-0123-4DCA-B614-FD7509CCC6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4F2435BA-1C8E-4991-9A46-B09DA3E87F1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AE9FB71A-5B5B-4896-A797-E2C1B9962DA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900F02F2-01FA-47A9-89EE-974314679DEA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  <p:sp>
        <p:nvSpPr>
          <p:cNvPr id="12" name="Espaço Reservado para Mídia 11">
            <a:extLst>
              <a:ext uri="{FF2B5EF4-FFF2-40B4-BE49-F238E27FC236}">
                <a16:creationId xmlns:a16="http://schemas.microsoft.com/office/drawing/2014/main" id="{9264AF54-7250-45CA-98B5-D4F1EFCFF891}"/>
              </a:ext>
            </a:extLst>
          </p:cNvPr>
          <p:cNvSpPr>
            <a:spLocks noGrp="1"/>
          </p:cNvSpPr>
          <p:nvPr>
            <p:ph type="media" sz="quarter" idx="10" hasCustomPrompt="1"/>
          </p:nvPr>
        </p:nvSpPr>
        <p:spPr>
          <a:xfrm>
            <a:off x="625475" y="533400"/>
            <a:ext cx="10975975" cy="5581650"/>
          </a:xfrm>
          <a:prstGeom prst="rect">
            <a:avLst/>
          </a:prstGeom>
        </p:spPr>
        <p:txBody>
          <a:bodyPr/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vídeo</a:t>
            </a:r>
          </a:p>
        </p:txBody>
      </p:sp>
    </p:spTree>
    <p:extLst>
      <p:ext uri="{BB962C8B-B14F-4D97-AF65-F5344CB8AC3E}">
        <p14:creationId xmlns:p14="http://schemas.microsoft.com/office/powerpoint/2010/main" val="2547287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C8CD220F-6851-4DD1-A105-F8210E32EF5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143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4" name="Imagem 3" descr="Senac">
            <a:extLst>
              <a:ext uri="{FF2B5EF4-FFF2-40B4-BE49-F238E27FC236}">
                <a16:creationId xmlns:a16="http://schemas.microsoft.com/office/drawing/2014/main" id="{A34904F6-0A25-48AC-8173-1609238D392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5071" y="2361393"/>
            <a:ext cx="2101858" cy="1373214"/>
          </a:xfrm>
          <a:prstGeom prst="rect">
            <a:avLst/>
          </a:prstGeom>
        </p:spPr>
      </p:pic>
      <p:pic>
        <p:nvPicPr>
          <p:cNvPr id="5" name="Imagem 4" descr="Siga o Senac em Minas nas Redes Sociais:&#10;&#10;Facebook&#10;Instagram&#10;Tik Tok&#10;Twitter&#10;LinkedIn&#10;YouTube">
            <a:extLst>
              <a:ext uri="{FF2B5EF4-FFF2-40B4-BE49-F238E27FC236}">
                <a16:creationId xmlns:a16="http://schemas.microsoft.com/office/drawing/2014/main" id="{3F36380C-B260-4FCB-A0EB-A5813AF7890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1944" y="4250434"/>
            <a:ext cx="3948113" cy="1271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233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866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844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306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550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643B33B6-BAFD-4E06-8AEA-88ED8BB4180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76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6F46554-9801-4155-8EF3-860B1D5E31C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B31DDD21-4FDB-4B26-8E17-EDBD4822B02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80F1B308-AF0E-4B41-A733-CF0C0837CFE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CB9AD97B-48C1-43F2-8E9E-5D6C790B004F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054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902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910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11/5/2021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4367863B-65C3-406B-AE15-26DEF34FE78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699866C6-49C9-4494-B432-818F2DAD37A3}"/>
              </a:ext>
            </a:extLst>
          </p:cNvPr>
          <p:cNvPicPr>
            <a:picLocks noChangeAspect="1"/>
          </p:cNvPicPr>
          <p:nvPr userDrawn="1"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2B5A3B87-E033-4DCA-B5D6-B8E3AC6C92BE}"/>
              </a:ext>
            </a:extLst>
          </p:cNvPr>
          <p:cNvPicPr>
            <a:picLocks noChangeAspect="1"/>
          </p:cNvPicPr>
          <p:nvPr userDrawn="1"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E7088810-F2BB-47CB-850B-403EEF8AB454}"/>
              </a:ext>
            </a:extLst>
          </p:cNvPr>
          <p:cNvPicPr>
            <a:picLocks noChangeAspect="1"/>
          </p:cNvPicPr>
          <p:nvPr userDrawn="1"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585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64" r:id="rId12"/>
    <p:sldLayoutId id="2147483652" r:id="rId13"/>
    <p:sldLayoutId id="2147483653" r:id="rId14"/>
    <p:sldLayoutId id="2147483654" r:id="rId15"/>
    <p:sldLayoutId id="2147483656" r:id="rId16"/>
    <p:sldLayoutId id="2147483660" r:id="rId17"/>
    <p:sldLayoutId id="2147483661" r:id="rId18"/>
    <p:sldLayoutId id="2147483657" r:id="rId19"/>
    <p:sldLayoutId id="2147483658" r:id="rId20"/>
    <p:sldLayoutId id="2147483659" r:id="rId21"/>
    <p:sldLayoutId id="2147483662" r:id="rId22"/>
    <p:sldLayoutId id="2147483663" r:id="rId23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>
            <a:extLst>
              <a:ext uri="{FF2B5EF4-FFF2-40B4-BE49-F238E27FC236}">
                <a16:creationId xmlns:a16="http://schemas.microsoft.com/office/drawing/2014/main" id="{6076CA15-4E61-49A9-B697-DF9AB52EE186}"/>
              </a:ext>
            </a:extLst>
          </p:cNvPr>
          <p:cNvSpPr txBox="1"/>
          <p:nvPr/>
        </p:nvSpPr>
        <p:spPr>
          <a:xfrm>
            <a:off x="561974" y="587625"/>
            <a:ext cx="11210925" cy="23791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pt-BR" sz="1800" dirty="0">
              <a:solidFill>
                <a:schemeClr val="bg1"/>
              </a:solidFill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pt-BR" sz="2400" dirty="0">
              <a:solidFill>
                <a:schemeClr val="bg1"/>
              </a:solidFill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pt-BR" b="1" dirty="0">
              <a:solidFill>
                <a:schemeClr val="bg1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pt-BR" sz="2800" b="1" dirty="0">
              <a:solidFill>
                <a:schemeClr val="bg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pt-BR" sz="2800" b="1" dirty="0">
              <a:solidFill>
                <a:schemeClr val="bg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DD6D37B6-C7C4-40F0-B4B3-98E679B551BF}"/>
              </a:ext>
            </a:extLst>
          </p:cNvPr>
          <p:cNvSpPr txBox="1">
            <a:spLocks/>
          </p:cNvSpPr>
          <p:nvPr/>
        </p:nvSpPr>
        <p:spPr>
          <a:xfrm>
            <a:off x="180562" y="1124750"/>
            <a:ext cx="4757531" cy="319545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ESTUDO DE CASO PROBLEMAS E SOLUÇÕES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EF1B866D-1921-4591-971E-9CE7240C8383}"/>
              </a:ext>
            </a:extLst>
          </p:cNvPr>
          <p:cNvSpPr txBox="1">
            <a:spLocks/>
          </p:cNvSpPr>
          <p:nvPr/>
        </p:nvSpPr>
        <p:spPr>
          <a:xfrm>
            <a:off x="1205948" y="3503927"/>
            <a:ext cx="3988904" cy="16557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REDES E AFINS</a:t>
            </a:r>
          </a:p>
        </p:txBody>
      </p:sp>
    </p:spTree>
    <p:extLst>
      <p:ext uri="{BB962C8B-B14F-4D97-AF65-F5344CB8AC3E}">
        <p14:creationId xmlns:p14="http://schemas.microsoft.com/office/powerpoint/2010/main" val="875525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2C13D3B3-0738-4508-8447-121B6E3A09F1}"/>
              </a:ext>
            </a:extLst>
          </p:cNvPr>
          <p:cNvSpPr/>
          <p:nvPr/>
        </p:nvSpPr>
        <p:spPr>
          <a:xfrm>
            <a:off x="218661" y="129084"/>
            <a:ext cx="11754677" cy="5482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PRIMEIRA PARTE</a:t>
            </a:r>
            <a:endParaRPr lang="pt-BR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pt-BR" sz="2400" dirty="0">
                <a:ea typeface="Calibri" panose="020F0502020204030204" pitchFamily="34" charset="0"/>
                <a:cs typeface="Times New Roman" panose="02020603050405020304" pitchFamily="18" charset="0"/>
              </a:rPr>
              <a:t>Após realizar visita técnica na Escola em questão, foi constatado uma série de erros, sendo o primeiro referente à  instalações elétricas mau estruturada com tomadas dependuradas, apagadores em mau estado, queima de alguns equipamentos, e servido que tem software plataforma que nunca desliga, a picos de energia constante que o nobreak mantém, mais já houve situações que o mesmo descarregou as baterias e desligou tudo, onde existe uma particularidade com a rede, com 02 laboratórios de informática com dez computadores em que os mesmos funcionam de forma  lenta, uma biblioteca com computadores ligados  a um hub que sempre travam, uma sala de computadores em que os professores não consegue acessar os servidores nem o resto da rede, 04 computadores da secretaria ligados em série via cabo coaxial isolada da rede administrativa, mais de dez switch e dois hubs, espalhados por toda rede e um cabeamento de rede totalmente fora dos padrão, rede administrativo e diretoria juntas as demais e rack bagunçado com vários riscos.</a:t>
            </a:r>
            <a:endParaRPr lang="pt-BR" sz="2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710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31BF4363-B4CC-490D-989A-E0A2C892B8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384314"/>
            <a:ext cx="11118574" cy="5989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440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7E83026A-DB95-4983-B492-0E68C13CCC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809" y="198369"/>
            <a:ext cx="11529391" cy="3353214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4E2ECDB3-B756-4F84-AB89-48F81F01D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826" y="3820560"/>
            <a:ext cx="11423374" cy="2799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36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FB6D8698-350E-4177-8EFA-BF8661981A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71863"/>
            <a:ext cx="5521395" cy="2705100"/>
          </a:xfrm>
          <a:prstGeom prst="rect">
            <a:avLst/>
          </a:prstGeom>
        </p:spPr>
      </p:pic>
      <p:sp>
        <p:nvSpPr>
          <p:cNvPr id="3" name="Subtítulo 2">
            <a:extLst>
              <a:ext uri="{FF2B5EF4-FFF2-40B4-BE49-F238E27FC236}">
                <a16:creationId xmlns:a16="http://schemas.microsoft.com/office/drawing/2014/main" id="{123E93BF-BBD3-49C9-ADE9-93956A03AD5C}"/>
              </a:ext>
            </a:extLst>
          </p:cNvPr>
          <p:cNvSpPr txBox="1">
            <a:spLocks/>
          </p:cNvSpPr>
          <p:nvPr/>
        </p:nvSpPr>
        <p:spPr>
          <a:xfrm>
            <a:off x="1046923" y="806659"/>
            <a:ext cx="3723861" cy="16557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REDE BIBLIOTECA DE ONDE SAI UM CABO QUE LIGADO LA NO RACK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5A1E064-9852-4861-B673-9025F10DCE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1978" y="132939"/>
            <a:ext cx="6104490" cy="1881392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D6E9AC90-7AEE-4819-BC61-3EE19D3D31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5786" y="3922642"/>
            <a:ext cx="5476875" cy="2905123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7DE81A2E-A2DC-409C-BE4F-3843D8030E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1" y="2173357"/>
            <a:ext cx="5641180" cy="1868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480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AB47BCDE-316A-45F5-8A89-A49AA1A96A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339" y="610428"/>
            <a:ext cx="6281531" cy="4152900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C3F5B909-F7AE-4A45-BAB4-24E3FA921C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4870" y="250964"/>
            <a:ext cx="4267200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657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E8548315-D565-42B7-8A30-2BFD44781F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4799"/>
            <a:ext cx="12191999" cy="3381375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C72F46C5-6189-436D-89E7-A5CC5F9DBE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070" y="3555931"/>
            <a:ext cx="5486400" cy="295275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BF87AEB5-4448-491C-9508-5C4A264F28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99" y="3876881"/>
            <a:ext cx="5261114" cy="263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606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E1F6C008-E452-4C38-87D4-3BE6EE7A01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313" y="503583"/>
            <a:ext cx="11635409" cy="5857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698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6063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511</TotalTime>
  <Words>203</Words>
  <Application>Microsoft Office PowerPoint</Application>
  <PresentationFormat>Widescreen</PresentationFormat>
  <Paragraphs>8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Fábio Ricardo de Sousa</dc:creator>
  <cp:lastModifiedBy>usuario</cp:lastModifiedBy>
  <cp:revision>46</cp:revision>
  <dcterms:created xsi:type="dcterms:W3CDTF">2021-01-29T11:30:57Z</dcterms:created>
  <dcterms:modified xsi:type="dcterms:W3CDTF">2021-11-05T03:12:00Z</dcterms:modified>
</cp:coreProperties>
</file>