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57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5EEB6-1912-4C9C-A831-54F419224084}"/>
              </a:ext>
            </a:extLst>
          </p:cNvPr>
          <p:cNvSpPr txBox="1">
            <a:spLocks/>
          </p:cNvSpPr>
          <p:nvPr/>
        </p:nvSpPr>
        <p:spPr>
          <a:xfrm>
            <a:off x="344557" y="473006"/>
            <a:ext cx="5115339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PROJETO INTEGRADOR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368C04-7E73-4A22-BFDD-D23FF1E0183A}"/>
              </a:ext>
            </a:extLst>
          </p:cNvPr>
          <p:cNvSpPr txBox="1">
            <a:spLocks/>
          </p:cNvSpPr>
          <p:nvPr/>
        </p:nvSpPr>
        <p:spPr>
          <a:xfrm>
            <a:off x="1470991" y="5338073"/>
            <a:ext cx="1086678" cy="395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UC1</a:t>
            </a: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71B40B8-5CBE-4176-B5C4-EBD9FFEB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463827"/>
            <a:ext cx="11224591" cy="60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46</cp:revision>
  <dcterms:created xsi:type="dcterms:W3CDTF">2021-01-29T11:30:57Z</dcterms:created>
  <dcterms:modified xsi:type="dcterms:W3CDTF">2021-11-07T22:50:53Z</dcterms:modified>
</cp:coreProperties>
</file>