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sldIdLst>
    <p:sldId id="294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452777" y="4237718"/>
            <a:ext cx="3118559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PROJETO1 PACKET TRACER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1FA1C4-99E5-4B17-98B0-74457B68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8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D27B00-0AB5-4011-8DD2-97E5A48E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FF88905-3654-42DC-B000-E2AB79B4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50723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7318D30-AE03-4C6C-8004-86AB8924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2332"/>
            <a:ext cx="6096000" cy="15500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A0A7F36-0190-42D5-8BCE-D5C62CA31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849C2B-5532-4F2F-BB0B-720913FD8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428999"/>
            <a:ext cx="6095999" cy="31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EC078DF-B031-4B75-BFF0-35981B3C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E437E0B-1488-4CC1-A4BF-D8027A5B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43822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026320-FBCA-4798-9333-7775FDE0D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82219"/>
            <a:ext cx="6096000" cy="2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0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9B72AA-0FA4-40B4-9EA6-67A7D605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078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7948BF-D465-4215-AB7D-DDCE9208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"/>
            <a:ext cx="6095999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23D871-1C7E-4435-BD73-323E4AE8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078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E0F1F07-6019-4C87-9446-12B57348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7E6714-1554-4DF7-95D4-CE92A35B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2349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C167F8A-F33E-4E16-926D-6D0E4553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0952"/>
            <a:ext cx="6096000" cy="34160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33E5FE-91B3-4BE0-906B-6E186B57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253"/>
            <a:ext cx="6096000" cy="27173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67044B-C760-4E10-A85F-B67F90CB9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34574"/>
            <a:ext cx="6096000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2BAD63-BB25-4D7A-B0C3-AE43461A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64</cp:revision>
  <dcterms:created xsi:type="dcterms:W3CDTF">2021-01-29T11:30:57Z</dcterms:created>
  <dcterms:modified xsi:type="dcterms:W3CDTF">2022-05-26T17:19:01Z</dcterms:modified>
</cp:coreProperties>
</file>