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sldIdLst>
    <p:sldId id="294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823713" y="675009"/>
            <a:ext cx="2928778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PROJETO REDES PARA UM INTERNET CAFÉ NO SIMULADOR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FFD64F-2D0C-4691-AAA6-63A26C09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714" y="0"/>
            <a:ext cx="5162550" cy="5048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C2FC942-750C-4693-853F-5DE0D668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824"/>
            <a:ext cx="12192000" cy="61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F1FF0C-FE07-48E1-8734-BAF5596E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0736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191396C-5D3A-4385-80DF-ECB54B93F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3600"/>
            <a:ext cx="12192000" cy="452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A7C9F5-900E-43F0-94DC-09868382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8959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03F38B3-2206-493A-8D93-1312A49D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9598"/>
            <a:ext cx="12192000" cy="39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C26558-C349-4C63-A415-F77BD361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434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F134E25-8DD8-4C68-BD80-4EC4C9E2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3498"/>
            <a:ext cx="12192000" cy="33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EF67FA-6D14-4CC7-ABA9-E55214FD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0407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F8EB6F5-8304-417D-AFA4-A5972FE0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4075"/>
            <a:ext cx="12192000" cy="37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9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7B933C1-6A56-4F22-9E4E-7B693AF3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93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D7BC6A-C262-4265-A20D-E543F84B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3025"/>
            <a:ext cx="12192000" cy="31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3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72517EB-960C-4315-92E6-BA865DDA6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14540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CD3A68-14C9-4EF2-A7E9-B2CE57FCC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5409"/>
            <a:ext cx="12192000" cy="24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7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8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70</cp:revision>
  <dcterms:created xsi:type="dcterms:W3CDTF">2021-01-29T11:30:57Z</dcterms:created>
  <dcterms:modified xsi:type="dcterms:W3CDTF">2022-05-27T13:39:52Z</dcterms:modified>
</cp:coreProperties>
</file>