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4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8A6C-DF29-420F-B0E6-AA7552CCB7F2}" type="datetimeFigureOut">
              <a:rPr lang="pt-BR" smtClean="0"/>
              <a:t>26/05/2022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BACC-32D7-4695-8790-260E1C350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40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555198-998A-492B-B2AC-49875499D5F6}"/>
              </a:ext>
            </a:extLst>
          </p:cNvPr>
          <p:cNvSpPr txBox="1"/>
          <p:nvPr/>
        </p:nvSpPr>
        <p:spPr>
          <a:xfrm>
            <a:off x="452777" y="4237718"/>
            <a:ext cx="3118559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PROJETO REDES CONDOMINIO ALVORADA</a:t>
            </a:r>
          </a:p>
        </p:txBody>
      </p:sp>
    </p:spTree>
    <p:extLst>
      <p:ext uri="{BB962C8B-B14F-4D97-AF65-F5344CB8AC3E}">
        <p14:creationId xmlns:p14="http://schemas.microsoft.com/office/powerpoint/2010/main" val="24591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9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6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4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3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13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6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4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A4DB931-899C-4464-A56D-60E69BA5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371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4D5B5B-2FF5-4E37-B868-65BF07C4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5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80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2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3E4A49B-DC03-434B-BB04-C1B0AB92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509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A45127-A4DE-4FA2-8C55-0ED6F1D9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5999" cy="66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E167AD-9C3C-4FEA-861B-5A8D77E3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CBED030-2728-4B72-94F9-A844F4CA0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E377AA-7179-444E-AF1B-AE36C70E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A9FB58-692E-4C06-AC16-A7C067BD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FF3DB7-14B8-4647-8EB7-70AA1472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164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E14DA7-5315-4F47-8FB1-D6980962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9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D300C2-AB80-466E-B44E-1F1220E1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0783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21FF30B-3C47-427A-A9D3-68427B61B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6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6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072DF9-6476-4D98-BF03-690F181F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C14AFF-EBA9-48E9-8E9A-9A549CC6125A}"/>
              </a:ext>
            </a:extLst>
          </p:cNvPr>
          <p:cNvSpPr txBox="1"/>
          <p:nvPr/>
        </p:nvSpPr>
        <p:spPr>
          <a:xfrm>
            <a:off x="4817743" y="6195915"/>
            <a:ext cx="311855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dirty="0"/>
              <a:t>PRECOS POR ITENS E DEPOIS TOTAL</a:t>
            </a:r>
          </a:p>
        </p:txBody>
      </p:sp>
    </p:spTree>
    <p:extLst>
      <p:ext uri="{BB962C8B-B14F-4D97-AF65-F5344CB8AC3E}">
        <p14:creationId xmlns:p14="http://schemas.microsoft.com/office/powerpoint/2010/main" val="111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31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10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67</cp:revision>
  <dcterms:created xsi:type="dcterms:W3CDTF">2021-01-29T11:30:57Z</dcterms:created>
  <dcterms:modified xsi:type="dcterms:W3CDTF">2022-05-26T17:44:54Z</dcterms:modified>
</cp:coreProperties>
</file>