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"/>
  </p:notesMasterIdLst>
  <p:sldIdLst>
    <p:sldId id="294" r:id="rId2"/>
    <p:sldId id="295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758346" y="1850389"/>
            <a:ext cx="3140794" cy="217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CONFIGURANDO REDE CABEADA REDE WIRELESS NA PRÁTICA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04CBB8B-A5BD-43BD-A31E-983E53D11162}"/>
              </a:ext>
            </a:extLst>
          </p:cNvPr>
          <p:cNvSpPr txBox="1"/>
          <p:nvPr/>
        </p:nvSpPr>
        <p:spPr>
          <a:xfrm>
            <a:off x="1" y="228623"/>
            <a:ext cx="12192000" cy="323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CONFIGURANDO REDE CABEADA COM 02 SERVIDORES DNS E AD E 2 COMPUTADORES E UMA REDE WIFI COM 02 COMPUTADORES, COM PLACAS DE REDE WIRELESS, AMBAS COM WINDOWS 10, CONFIGURAR TAMBÉM O FIRERWALL PARA LIBERAR A INTERNET  PARA ACESSO DOS PCS CABEADO E WIRELESS, BEM COMO OS SMARTPHONES ALUNOS, VIA MAC, POR FIM DAR SEGURANÇA AS REDES.</a:t>
            </a:r>
          </a:p>
        </p:txBody>
      </p:sp>
    </p:spTree>
    <p:extLst>
      <p:ext uri="{BB962C8B-B14F-4D97-AF65-F5344CB8AC3E}">
        <p14:creationId xmlns:p14="http://schemas.microsoft.com/office/powerpoint/2010/main" val="184763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</TotalTime>
  <Words>70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68</cp:revision>
  <dcterms:created xsi:type="dcterms:W3CDTF">2021-01-29T11:30:57Z</dcterms:created>
  <dcterms:modified xsi:type="dcterms:W3CDTF">2022-10-05T13:55:50Z</dcterms:modified>
</cp:coreProperties>
</file>