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76" r:id="rId3"/>
    <p:sldId id="278" r:id="rId4"/>
    <p:sldId id="279" r:id="rId5"/>
    <p:sldId id="280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1329657" y="2587462"/>
            <a:ext cx="2362449" cy="3230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DEZ PASSOS PARA UMA POLÍTICA SE SEGURANÇA BEM SUCEDIDA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A1980D4-7D94-4C9B-8B36-BC6AC93DF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2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F8C2D10-EECE-40FE-A05B-E24DE3299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61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5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5476D3D-0179-4CC4-BD79-0B6B897A2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1" y="0"/>
            <a:ext cx="12192000" cy="66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2BA1176-6CCE-4B0D-B66D-BA1B24A96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861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A831F42-FABB-49B4-8578-C85DE55EE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86150"/>
            <a:ext cx="9351034" cy="313031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E75F9BE-EFEC-4A13-A120-FB55C0742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034" y="3486150"/>
            <a:ext cx="2840966" cy="313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892</TotalTime>
  <Words>9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86</cp:revision>
  <dcterms:created xsi:type="dcterms:W3CDTF">2021-01-29T11:30:57Z</dcterms:created>
  <dcterms:modified xsi:type="dcterms:W3CDTF">2022-10-18T11:23:05Z</dcterms:modified>
</cp:coreProperties>
</file>