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84599" y="1182231"/>
            <a:ext cx="28270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UC 13 AULA 3 E 4, DISPOSITIVOS A SEREM, IMPLEMENTADOS NAS MESMAS 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610A6E-F5C8-45C2-9F5C-46D28073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97</cp:revision>
  <dcterms:created xsi:type="dcterms:W3CDTF">2021-01-29T11:30:57Z</dcterms:created>
  <dcterms:modified xsi:type="dcterms:W3CDTF">2022-10-19T11:41:26Z</dcterms:modified>
</cp:coreProperties>
</file>