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906961" y="3191311"/>
            <a:ext cx="34062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800" dirty="0"/>
              <a:t>RESOLVER DETECÇÃO  MITIGAÇÃO DE INVASORES EM UMA REDE WIRELESS E CABEADA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1804-3B72-44FE-B56E-DBACB33F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79667"/>
          </a:xfrm>
        </p:spPr>
        <p:txBody>
          <a:bodyPr>
            <a:normAutofit fontScale="90000"/>
          </a:bodyPr>
          <a:lstStyle/>
          <a:p>
            <a:r>
              <a:rPr lang="pt-BR" dirty="0"/>
              <a:t>https://www.cisco.com/c/pt_br/support/docs/wireless/4400-series-wireless-lan-controllers/112045-handling-rogue-cuwn-00.html</a:t>
            </a:r>
          </a:p>
        </p:txBody>
      </p:sp>
    </p:spTree>
    <p:extLst>
      <p:ext uri="{BB962C8B-B14F-4D97-AF65-F5344CB8AC3E}">
        <p14:creationId xmlns:p14="http://schemas.microsoft.com/office/powerpoint/2010/main" val="98456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36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https://www.cisco.com/c/pt_br/support/docs/wireless/4400-series-wireless-lan-controllers/112045-handling-rogue-cuwn-00.html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84</cp:revision>
  <dcterms:created xsi:type="dcterms:W3CDTF">2021-01-29T11:30:57Z</dcterms:created>
  <dcterms:modified xsi:type="dcterms:W3CDTF">2022-10-07T12:46:07Z</dcterms:modified>
</cp:coreProperties>
</file>