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8" r:id="rId3"/>
    <p:sldId id="279" r:id="rId4"/>
    <p:sldId id="280" r:id="rId5"/>
    <p:sldId id="281" r:id="rId6"/>
    <p:sldId id="282" r:id="rId7"/>
    <p:sldId id="28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605038" y="853553"/>
            <a:ext cx="3440751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CONFIGURANDO RADIUS PROTEÇÃO REDE WIRELESS WINDOWS SERVER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E17F73-3B1F-4B8F-9E41-51501141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6722CF-F7A7-408B-952C-8D40D61E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E461FDE-FE6E-415E-8400-A0B791DE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BC779B-A7D9-4AE8-8FC9-DB5F705A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03C09D-2E7F-4FEB-9174-73368979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4AD88E6-5B2E-400A-B87A-69F81A56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4B8859D-89EE-43D3-8D71-0A13849F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992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073260-4B2E-495B-AA7E-3D17F32F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5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E846521-F896-47A9-BB2A-23BF097C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65819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6A9FBD-05AD-4D4D-BC78-C76360DD4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38732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B3A48F-056F-4AD2-A620-012B80757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73261"/>
            <a:ext cx="6096000" cy="27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8EEF81-A65D-4334-A3CC-B0A38F06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3254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2DF3A4A-EA13-40C6-B8D0-6F0770F6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5483"/>
            <a:ext cx="6096000" cy="33082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E95D87-74EF-4BEE-BD4A-840426DD6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5690BC-BABB-4CC6-88D8-6FC29E8FB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6096000" cy="32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86</cp:revision>
  <dcterms:created xsi:type="dcterms:W3CDTF">2021-01-29T11:30:57Z</dcterms:created>
  <dcterms:modified xsi:type="dcterms:W3CDTF">2022-10-21T18:49:48Z</dcterms:modified>
</cp:coreProperties>
</file>