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85" r:id="rId3"/>
    <p:sldId id="283" r:id="rId4"/>
    <p:sldId id="286" r:id="rId5"/>
    <p:sldId id="287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72456" y="629266"/>
            <a:ext cx="3734049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SERVIDOR PROXY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08D98B8-2E38-45FF-80BC-B35F7FA6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337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E58D60-65A4-4A7B-BA3E-090FEEF2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D40AEDA-D932-44E5-8DC5-A44FCDE32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337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C5E9AC3-17C6-4A49-88EA-1F529342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5999" cy="66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D6F2D8-CDD2-4F3B-8DF7-80D09BE1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423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4F9501-54B7-4774-AC3A-F4D5CD1F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060C45-F516-4D15-9581-AC5F026B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A917FD6-6E4E-4E14-A277-0C8CDC58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-1"/>
            <a:ext cx="6095999" cy="66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90</cp:revision>
  <dcterms:created xsi:type="dcterms:W3CDTF">2021-01-29T11:30:57Z</dcterms:created>
  <dcterms:modified xsi:type="dcterms:W3CDTF">2022-10-24T12:48:12Z</dcterms:modified>
</cp:coreProperties>
</file>