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91" r:id="rId14"/>
    <p:sldId id="292" r:id="rId15"/>
    <p:sldId id="293" r:id="rId16"/>
    <p:sldId id="294" r:id="rId17"/>
    <p:sldId id="295" r:id="rId18"/>
    <p:sldId id="28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72457" y="629266"/>
            <a:ext cx="2827090" cy="481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INSTALAÇÃO SAMBA NO DEBIAN, COMO SERVIDOR AD, SERVIDOR WEB APACHE E DOMINIOS VIRTUAL COM APACHE2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E7402A-6FDF-45DA-889F-925B54C0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9" y="0"/>
            <a:ext cx="6021162" cy="55295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ABF4870-6499-4176-9603-5CFB82BA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9531"/>
            <a:ext cx="6096000" cy="10955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E7D1B6F-3614-497F-8F4B-EAAD0D4AF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096000" cy="66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F113A0-4649-4D80-99C7-9539B202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337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057F69-3F27-4194-B218-D337D1835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6095999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412FC0-9784-4C05-B27F-DB083961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164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569E01B-5BD1-47C4-B759-D4AAFFE01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D7B63F-E547-4FE1-854A-3097B923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196969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7228BB-4EDF-43DC-9953-A8AA7DB9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69698"/>
            <a:ext cx="6096000" cy="464676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C4FFA1A-82BD-4736-803B-991D65A9F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"/>
            <a:ext cx="6095999" cy="66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BA8ABF-F1E9-4211-9ED4-1F04D659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6096000" cy="66164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D7657B-7D7A-425E-B11D-D8CA86504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-2"/>
            <a:ext cx="6095999" cy="66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85060A7-C587-4D40-B29C-72872341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423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242EE25-A58B-46B5-A54A-FBE07419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5999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59F5CA4-2F52-42A4-B00C-246390EAE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2508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1635F1B-F029-407E-B5B4-D1D495A7E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2C3713A-922B-4378-B6ED-1E1AB19F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2508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EDCB1E-D407-4817-9513-99DCD3C9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6096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4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1EB7301-8C5C-442D-ACAB-A58CDF41A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4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2808F4-46E6-4056-B93E-C1E6D3ED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46958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9ABB5FA-5598-4079-A3E2-C0BEF47B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1646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9CAC1DD-BE3C-4FA5-8A8B-03DE3203C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5824"/>
            <a:ext cx="6096000" cy="19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46DE4E-CD41-4E92-84B5-FABC2816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5992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229758A-1491-461F-A56F-8857C190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096000" cy="65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C2168F-E58F-4B89-9530-2EB1B28F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358858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8F195F2-FB40-41FB-9639-F6CAFA531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88589"/>
            <a:ext cx="6096000" cy="304314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0E340BE-8ED2-4AAC-B765-2ED360D52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096000" cy="66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5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C39D00E-34A2-4EF3-A13C-923025FB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423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34599C-8B4E-4F72-BB1F-79911F64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7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1F441B-0E77-4067-B949-F0CE8057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50550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A95C30-E766-4CC4-A839-C551789E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5999" cy="33470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3A1F27-825F-4AE4-B1F7-BE1F7156E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3347049"/>
            <a:ext cx="6096001" cy="32607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F53ADE-1B55-4E19-95D4-63FB4195E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55079"/>
            <a:ext cx="6095998" cy="15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301376-863D-4AA4-B919-92A66DE7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28740" cy="914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7D2CC4-B5D7-4EB0-9798-CFAC08440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1"/>
            <a:ext cx="12192000" cy="57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423C529-B43C-4BE2-B6F0-E8F19DA6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164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727780-C881-455F-86AD-C6E16733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5999" cy="66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5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90438D2-BEBE-41CC-9F2C-4FD4353B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59058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E51A73-D2B3-4DAE-822C-ECC3D5C4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6096000" cy="65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17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102</cp:revision>
  <dcterms:created xsi:type="dcterms:W3CDTF">2021-01-29T11:30:57Z</dcterms:created>
  <dcterms:modified xsi:type="dcterms:W3CDTF">2022-10-20T19:32:36Z</dcterms:modified>
</cp:coreProperties>
</file>