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5"/>
  </p:notesMasterIdLst>
  <p:sldIdLst>
    <p:sldId id="294" r:id="rId2"/>
    <p:sldId id="297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98A6C-DF29-420F-B0E6-AA7552CCB7F2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0BACC-32D7-4695-8790-260E1C350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40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nayuI6yVXg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MbeBWcjBvg" TargetMode="External"/><Relationship Id="rId2" Type="http://schemas.openxmlformats.org/officeDocument/2006/relationships/hyperlink" Target="https://www.youtube.com/watch?v=n1BLvYT3KpM&amp;list=RDLVn1BLvYT3KpM&amp;start_radio=1&amp;rv=n1BLvYT3KpM&amp;t=0&amp;t=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com/search?q=video+kabhan+x+scrum&amp;rlz=1C1GCEU_pt-BRBR987BR987&amp;oq=video+kabhan+x+scrum&amp;aqs=chrome..69i57j33i160l2.10872j0j7&amp;sourceid=chrome&amp;ie=UTF-8#fpstate=ive&amp;vld=cid:967f895d,vid:RnayuI6yVXg" TargetMode="External"/><Relationship Id="rId4" Type="http://schemas.openxmlformats.org/officeDocument/2006/relationships/hyperlink" Target="https://www.youtube.com/watch?v=RnayuI6yVX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C555198-998A-492B-B2AC-49875499D5F6}"/>
              </a:ext>
            </a:extLst>
          </p:cNvPr>
          <p:cNvSpPr txBox="1"/>
          <p:nvPr/>
        </p:nvSpPr>
        <p:spPr>
          <a:xfrm>
            <a:off x="651185" y="1615286"/>
            <a:ext cx="4024332" cy="2703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pt-BR" sz="3200" b="1" dirty="0"/>
              <a:t>Diferença entre governança  gestão de TI, </a:t>
            </a:r>
            <a:r>
              <a:rPr lang="pt-BR" sz="3200" b="1" dirty="0" err="1"/>
              <a:t>Hiperautomação</a:t>
            </a:r>
            <a:r>
              <a:rPr lang="pt-BR" sz="3200" b="1" dirty="0"/>
              <a:t>  inteligência artificial, </a:t>
            </a:r>
            <a:r>
              <a:rPr lang="pt-BR" sz="32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Scrum e </a:t>
            </a:r>
            <a:r>
              <a:rPr lang="pt-BR" sz="3200" b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Kanban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245916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 txBox="1">
            <a:spLocks noChangeArrowheads="1"/>
          </p:cNvSpPr>
          <p:nvPr/>
        </p:nvSpPr>
        <p:spPr>
          <a:xfrm>
            <a:off x="0" y="224286"/>
            <a:ext cx="12192000" cy="6159261"/>
          </a:xfrm>
          <a:prstGeom prst="rect">
            <a:avLst/>
          </a:prstGeom>
          <a:noFill/>
        </p:spPr>
        <p:txBody>
          <a:bodyPr vert="horz" lIns="91440" tIns="46038" rIns="91440" bIns="46038" rtlCol="0">
            <a:normAutofit/>
          </a:bodyPr>
          <a:lstStyle/>
          <a:p>
            <a:pPr>
              <a:lnSpc>
                <a:spcPct val="107000"/>
              </a:lnSpc>
            </a:pPr>
            <a:r>
              <a:rPr lang="pt-BR" b="1" dirty="0"/>
              <a:t>Diferença entre governança e gestão de TI</a:t>
            </a:r>
          </a:p>
          <a:p>
            <a:pPr marL="342900" indent="-342900">
              <a:lnSpc>
                <a:spcPct val="107000"/>
              </a:lnSpc>
              <a:buAutoNum type="arabicPeriod"/>
            </a:pPr>
            <a:endParaRPr lang="pt-BR" b="1" dirty="0"/>
          </a:p>
          <a:p>
            <a:pPr>
              <a:lnSpc>
                <a:spcPct val="107000"/>
              </a:lnSpc>
            </a:pPr>
            <a:r>
              <a:rPr lang="pt-BR" b="1" dirty="0">
                <a:hlinkClick r:id="rId2"/>
              </a:rPr>
              <a:t>https://www.youtube.com/watch?v=n1BLvYT3KpM&amp;list=RDLVn1BLvYT3KpM&amp;start_radio=1&amp;rv=n1BLvYT3KpM&amp;t=0&amp;t=0</a:t>
            </a:r>
            <a:endParaRPr lang="pt-BR" b="1" dirty="0"/>
          </a:p>
          <a:p>
            <a:pPr>
              <a:lnSpc>
                <a:spcPct val="107000"/>
              </a:lnSpc>
            </a:pPr>
            <a:endParaRPr lang="pt-BR" b="1" dirty="0"/>
          </a:p>
          <a:p>
            <a:pPr>
              <a:lnSpc>
                <a:spcPct val="107000"/>
              </a:lnSpc>
            </a:pPr>
            <a:endParaRPr lang="pt-BR" b="1" dirty="0"/>
          </a:p>
          <a:p>
            <a:pPr lvl="0"/>
            <a:r>
              <a:rPr lang="pt-BR" b="1" dirty="0"/>
              <a:t>Como gerar valor aos seus negócios com </a:t>
            </a:r>
            <a:r>
              <a:rPr lang="pt-BR" b="1" dirty="0" err="1"/>
              <a:t>hiperautomação</a:t>
            </a:r>
            <a:r>
              <a:rPr lang="pt-BR" b="1" dirty="0"/>
              <a:t> e inteligência artificial | Webinar</a:t>
            </a:r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u="sng" dirty="0">
                <a:hlinkClick r:id="rId3"/>
              </a:rPr>
              <a:t>https://www.youtube.com/watch?v=5MbeBWcjBvg</a:t>
            </a:r>
            <a:endParaRPr lang="pt-BR" dirty="0"/>
          </a:p>
          <a:p>
            <a:pPr marL="228600" indent="-228600" algn="just" defTabSz="914400">
              <a:lnSpc>
                <a:spcPct val="150000"/>
              </a:lnSpc>
              <a:spcBef>
                <a:spcPts val="1000"/>
              </a:spcBef>
              <a:buClr>
                <a:schemeClr val="tx1"/>
              </a:buClr>
              <a:defRPr/>
            </a:pPr>
            <a:endParaRPr lang="pt-BR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28600" indent="-228600" algn="just" defTabSz="914400">
              <a:lnSpc>
                <a:spcPct val="150000"/>
              </a:lnSpc>
              <a:spcBef>
                <a:spcPts val="1000"/>
              </a:spcBef>
              <a:buClr>
                <a:schemeClr val="tx1"/>
              </a:buClr>
              <a:defRPr/>
            </a:pPr>
            <a:r>
              <a:rPr lang="pt-BR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Scrum e </a:t>
            </a:r>
            <a:r>
              <a:rPr lang="pt-BR" b="1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Kanban</a:t>
            </a:r>
            <a:r>
              <a:rPr lang="pt-BR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quando usar um, o outro ou os 2 - YouTube</a:t>
            </a:r>
          </a:p>
          <a:p>
            <a:pPr marL="228600" lvl="0" indent="-228600" algn="just" defTabSz="914400">
              <a:lnSpc>
                <a:spcPct val="150000"/>
              </a:lnSpc>
              <a:spcBef>
                <a:spcPts val="1000"/>
              </a:spcBef>
              <a:buClr>
                <a:schemeClr val="tx1"/>
              </a:buClr>
              <a:defRPr/>
            </a:pPr>
            <a:r>
              <a:rPr lang="pt-BR" altLang="pt-BR" sz="1200" dirty="0">
                <a:hlinkClick r:id="rId5"/>
              </a:rPr>
              <a:t>https://www.google.com/</a:t>
            </a:r>
            <a:r>
              <a:rPr lang="pt-BR" altLang="pt-BR" sz="1200" dirty="0" err="1">
                <a:hlinkClick r:id="rId5"/>
              </a:rPr>
              <a:t>search?q</a:t>
            </a:r>
            <a:r>
              <a:rPr lang="pt-BR" altLang="pt-BR" sz="1200" dirty="0">
                <a:hlinkClick r:id="rId5"/>
              </a:rPr>
              <a:t>=</a:t>
            </a:r>
            <a:r>
              <a:rPr lang="pt-BR" altLang="pt-BR" sz="1200" dirty="0" err="1">
                <a:hlinkClick r:id="rId5"/>
              </a:rPr>
              <a:t>video+kabhan+x+scrum&amp;rlz</a:t>
            </a:r>
            <a:r>
              <a:rPr lang="pt-BR" altLang="pt-BR" sz="1200" dirty="0">
                <a:hlinkClick r:id="rId5"/>
              </a:rPr>
              <a:t>=1C1GCEU_pt-BRBR987BR987&amp;oq=</a:t>
            </a:r>
            <a:r>
              <a:rPr lang="pt-BR" altLang="pt-BR" sz="1200" dirty="0" err="1">
                <a:hlinkClick r:id="rId5"/>
              </a:rPr>
              <a:t>video+kabhan+x+scrum&amp;aqs</a:t>
            </a:r>
            <a:r>
              <a:rPr lang="pt-BR" altLang="pt-BR" sz="1200" dirty="0">
                <a:hlinkClick r:id="rId5"/>
              </a:rPr>
              <a:t>=chrome..69i57j33i160l2.10872j0j7&amp;sourceid=</a:t>
            </a:r>
            <a:r>
              <a:rPr lang="pt-BR" altLang="pt-BR" sz="1200" dirty="0" err="1">
                <a:hlinkClick r:id="rId5"/>
              </a:rPr>
              <a:t>chrome&amp;ie</a:t>
            </a:r>
            <a:r>
              <a:rPr lang="pt-BR" altLang="pt-BR" sz="1200" dirty="0">
                <a:hlinkClick r:id="rId5"/>
              </a:rPr>
              <a:t>=UTF-8#fpstate=</a:t>
            </a:r>
            <a:r>
              <a:rPr lang="pt-BR" altLang="pt-BR" sz="1200" dirty="0" err="1">
                <a:hlinkClick r:id="rId5"/>
              </a:rPr>
              <a:t>ive&amp;vld</a:t>
            </a:r>
            <a:r>
              <a:rPr lang="pt-BR" altLang="pt-BR" sz="1200" dirty="0">
                <a:hlinkClick r:id="rId5"/>
              </a:rPr>
              <a:t>=cid:967f895d,vid:RnayuI6yVXg</a:t>
            </a:r>
            <a:endParaRPr lang="pt-BR" altLang="pt-BR" sz="1200" dirty="0"/>
          </a:p>
          <a:p>
            <a:pPr marL="228600" lvl="0" indent="-228600" algn="just" defTabSz="914400">
              <a:lnSpc>
                <a:spcPct val="150000"/>
              </a:lnSpc>
              <a:spcBef>
                <a:spcPts val="1000"/>
              </a:spcBef>
              <a:buClr>
                <a:schemeClr val="tx1"/>
              </a:buClr>
              <a:defRPr/>
            </a:pPr>
            <a:endParaRPr kumimoji="0" lang="pt-BR" alt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391106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693</TotalTime>
  <Words>161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66</cp:revision>
  <dcterms:created xsi:type="dcterms:W3CDTF">2021-01-29T11:30:57Z</dcterms:created>
  <dcterms:modified xsi:type="dcterms:W3CDTF">2022-12-05T13:12:15Z</dcterms:modified>
</cp:coreProperties>
</file>