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996241" y="2288148"/>
            <a:ext cx="3118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GUIA PRÁTICO PARA GOVERNANÇA DE TI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C270A6-9E22-400C-B97D-CDE75B4A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192"/>
            <a:ext cx="6838950" cy="3619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04D31D2-AEC1-4C7E-83F6-926C24FF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758"/>
            <a:ext cx="6838950" cy="32137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70DE3FA-A069-411D-90AE-6C87863A4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5458"/>
            <a:ext cx="6838950" cy="3057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051896-7999-4C4F-8248-0C82879CB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950" y="0"/>
            <a:ext cx="5353050" cy="32766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CD3910E-2D81-46FC-A99E-43DA1A6C2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950" y="3276599"/>
            <a:ext cx="5353050" cy="22701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E8BEF-9D9B-4C2E-8FB3-7AEF96286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950" y="5546785"/>
            <a:ext cx="5353049" cy="10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7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F7256F-9CF4-4B2C-B7C0-FE1488AA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96000" cy="3347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234690F-FF55-4F4F-BB9D-E9CD5CCF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47052"/>
            <a:ext cx="6095999" cy="32262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E2ED11-E292-4778-9577-27B18C57B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"/>
            <a:ext cx="6095999" cy="342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F9A46F-02F0-412A-B422-0555BCA60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3429000"/>
            <a:ext cx="6095998" cy="314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9A7787-1BFF-4098-A17F-1579C46F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43132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73E2983-462B-4D1F-BD81-F0FEFF4A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13207"/>
            <a:ext cx="6096000" cy="190723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718CA29-74F0-4BBD-92A8-D7B2692AC4BE}"/>
              </a:ext>
            </a:extLst>
          </p:cNvPr>
          <p:cNvSpPr/>
          <p:nvPr/>
        </p:nvSpPr>
        <p:spPr>
          <a:xfrm>
            <a:off x="0" y="6220447"/>
            <a:ext cx="6176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guia_gerenciamento_ti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0BD461-7897-4DD1-8C99-1087A4F5D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0"/>
            <a:ext cx="6095999" cy="65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0ADF64-5821-4275-923D-71E140D2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5999" cy="662508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5D65D4A-AFAA-436C-86D2-A8EF296B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095999" cy="45806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4D6DEF-31ED-4620-886B-912FF8FCE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0626"/>
            <a:ext cx="6095998" cy="20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11253E-62A1-4847-B9A4-7B0ED2EB3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6078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0E919F0-78DD-4990-B7FF-16776FEE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6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7E4EE0-480A-4273-BA43-AB817BA3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6096000" cy="66250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9F41E10-0439-45DD-B628-E4B14AC1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-1"/>
            <a:ext cx="6095999" cy="40112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3246DC7-6C19-4E8D-9729-4C89BB1DF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011282"/>
            <a:ext cx="6096001" cy="26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3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11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67</cp:revision>
  <dcterms:created xsi:type="dcterms:W3CDTF">2021-01-29T11:30:57Z</dcterms:created>
  <dcterms:modified xsi:type="dcterms:W3CDTF">2022-10-31T13:56:38Z</dcterms:modified>
</cp:coreProperties>
</file>