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94" r:id="rId2"/>
    <p:sldId id="295" r:id="rId3"/>
    <p:sldId id="29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470030" y="1460013"/>
            <a:ext cx="3385977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FERRAMENTAS ONLINE, GOVERNANÇA, GERENCIAMNETO PROCESSOS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B241E8-8839-4B0B-AABC-86A546B8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00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C6C211D-8873-4EB9-B5DA-2593B2CF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6096000" cy="31987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FFCF7A-4B08-45CA-94A7-F385E5A3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65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0C36B-FDDA-478A-8AC0-B6714E5C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514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BD1B40-4704-4A10-B49E-49CAFEAF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246"/>
            <a:ext cx="6096000" cy="313246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B607EF-CCC0-466D-B1F6-7BB02D743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1"/>
            <a:ext cx="6096000" cy="66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65</cp:revision>
  <dcterms:created xsi:type="dcterms:W3CDTF">2021-01-29T11:30:57Z</dcterms:created>
  <dcterms:modified xsi:type="dcterms:W3CDTF">2022-11-03T14:17:33Z</dcterms:modified>
</cp:coreProperties>
</file>