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59" r:id="rId3"/>
    <p:sldId id="278" r:id="rId4"/>
    <p:sldId id="27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561974" y="587625"/>
            <a:ext cx="11210925" cy="237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6D37B6-C7C4-40F0-B4B3-98E679B551BF}"/>
              </a:ext>
            </a:extLst>
          </p:cNvPr>
          <p:cNvSpPr txBox="1">
            <a:spLocks/>
          </p:cNvSpPr>
          <p:nvPr/>
        </p:nvSpPr>
        <p:spPr>
          <a:xfrm>
            <a:off x="180562" y="1124750"/>
            <a:ext cx="4757531" cy="3195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ESTUDO DE CASO PROBLEMAS E SOLUÇÕES PARTE DOIS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1B866D-1921-4591-971E-9CE7240C8383}"/>
              </a:ext>
            </a:extLst>
          </p:cNvPr>
          <p:cNvSpPr txBox="1">
            <a:spLocks/>
          </p:cNvSpPr>
          <p:nvPr/>
        </p:nvSpPr>
        <p:spPr>
          <a:xfrm>
            <a:off x="1245705" y="4320209"/>
            <a:ext cx="3988904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REDES E AFINS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6C8C1-BCB0-45D4-9741-6270FCBCACC5}"/>
              </a:ext>
            </a:extLst>
          </p:cNvPr>
          <p:cNvSpPr/>
          <p:nvPr/>
        </p:nvSpPr>
        <p:spPr>
          <a:xfrm>
            <a:off x="0" y="0"/>
            <a:ext cx="12192000" cy="2615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PARTE</a:t>
            </a:r>
          </a:p>
          <a:p>
            <a:pPr>
              <a:lnSpc>
                <a:spcPct val="115000"/>
              </a:lnSpc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 Computadores e um note rede  classe IP 192.168.10.?, onde o PC 30 não acessa a rede, os PCS, 6, 17 e 22 não acessam a  internet, Impressora de Rede não são acessadas pelos departamentos da Rede e a internet Provedor Rio não é acessada pelos equipamentos da Rede cabeada quando necessário.</a:t>
            </a:r>
            <a:endParaRPr lang="pt-BR" sz="2400" dirty="0"/>
          </a:p>
          <a:p>
            <a:pPr>
              <a:lnSpc>
                <a:spcPct val="115000"/>
              </a:lnSpc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C674E7-2E9C-43B3-A8F5-4381BC68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860"/>
            <a:ext cx="6003235" cy="501645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6D981B-F21C-4884-98A6-80479A687AF4}"/>
              </a:ext>
            </a:extLst>
          </p:cNvPr>
          <p:cNvSpPr/>
          <p:nvPr/>
        </p:nvSpPr>
        <p:spPr>
          <a:xfrm>
            <a:off x="0" y="51406"/>
            <a:ext cx="12192000" cy="156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PARTE</a:t>
            </a:r>
          </a:p>
          <a:p>
            <a:pPr>
              <a:lnSpc>
                <a:spcPct val="115000"/>
              </a:lnSpc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 Computadores e um note rede  classe IP 192.168.10.?, onde o PC 30 não acessa a rede, os PCS, 6, 17 e 22 não acessam a  internet.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E82A46-ABAD-4A03-90FC-61332FA2A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7860"/>
            <a:ext cx="6096001" cy="50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16A031-39FC-4243-BFAC-80E8C77D61D6}"/>
              </a:ext>
            </a:extLst>
          </p:cNvPr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Impressora de Rede não são acessadas pelos departamentos da Rede e a internet Provedor Rio não é acessada pelos equipamentos da Rede cabeada quando necessário.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2CF742-08BC-4152-91D2-DF174D2B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985837"/>
            <a:ext cx="12192000" cy="56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131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66</cp:revision>
  <dcterms:created xsi:type="dcterms:W3CDTF">2021-01-29T11:30:57Z</dcterms:created>
  <dcterms:modified xsi:type="dcterms:W3CDTF">2021-12-22T00:59:39Z</dcterms:modified>
</cp:coreProperties>
</file>