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77" r:id="rId4"/>
    <p:sldId id="27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DOIS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45705" y="4320209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13D3B3-0738-4508-8447-121B6E3A09F1}"/>
              </a:ext>
            </a:extLst>
          </p:cNvPr>
          <p:cNvSpPr/>
          <p:nvPr/>
        </p:nvSpPr>
        <p:spPr>
          <a:xfrm>
            <a:off x="218661" y="182093"/>
            <a:ext cx="11754677" cy="3487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PARTE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Após realizar visita técnica na Escola do Rio, que é filial de Juiz de Fora foi detectado uma série de erros, sendo o primeiro referente, à picos de energia constante  que corrompem, arquivos dos servidores/clientes , com 02 laboratórios de informática com oito computadores cada, em que os mesmos funcionam de forma lenta, onde não  se consegue, compartilhar informações entre os computadores e o computador 18 do laboratório 2 está inoperante, 4 computadores na sala  dos professores, com acesso a rede wireless que não acessam a nada.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6E7817-AC51-4FAB-B857-0F02FAAFF2CF}"/>
              </a:ext>
            </a:extLst>
          </p:cNvPr>
          <p:cNvSpPr/>
          <p:nvPr/>
        </p:nvSpPr>
        <p:spPr>
          <a:xfrm>
            <a:off x="172278" y="142336"/>
            <a:ext cx="11754677" cy="221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PARTE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Após realizar visita técnica na Escola do Rio, que é filial de Juiz de Fora foi detectado uma série de erros, sendo o primeiro referente, à picos de energia constante  que corrompem, arquivos dos servidores/clientes.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48A749-D350-4EB1-AE02-9B207A61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5" y="2214091"/>
            <a:ext cx="5155094" cy="41071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30511D-762F-4AFB-8CFA-C164E85F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5" y="2214091"/>
            <a:ext cx="5618920" cy="41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490742-7157-4323-8ADF-1CDC64A9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5" y="2411894"/>
            <a:ext cx="5327372" cy="41876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DDA0CB-E783-46EF-A00D-E1510790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2411893"/>
            <a:ext cx="6016487" cy="418768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81977D0-C8A6-4269-8FA7-1286D2E5DE99}"/>
              </a:ext>
            </a:extLst>
          </p:cNvPr>
          <p:cNvSpPr/>
          <p:nvPr/>
        </p:nvSpPr>
        <p:spPr>
          <a:xfrm>
            <a:off x="172278" y="155588"/>
            <a:ext cx="11754677" cy="263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PARTE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02 laboratórios de informática com oito computadores cada, em que os mesmos funcionam de forma lenta, onde não  se consegue, compartilhar informações entre os computadores e o computador 18 do laboratório 2 está inoperante, 4 computadores na sala  dos professores, com acesso a rede wireless que não acessam a nada.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214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57</cp:revision>
  <dcterms:created xsi:type="dcterms:W3CDTF">2021-01-29T11:30:57Z</dcterms:created>
  <dcterms:modified xsi:type="dcterms:W3CDTF">2021-12-01T00:45:58Z</dcterms:modified>
</cp:coreProperties>
</file>