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86" r:id="rId3"/>
    <p:sldId id="29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455957" y="2726634"/>
            <a:ext cx="3148634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bg1"/>
                </a:solidFill>
              </a:rPr>
              <a:t>UMA REDE E AFINS</a:t>
            </a: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233404" y="459271"/>
            <a:ext cx="5410116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75B9FF-D2D8-4387-8203-AE1AEDFB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009"/>
            <a:ext cx="12192000" cy="5075582"/>
          </a:xfrm>
          <a:prstGeom prst="rect">
            <a:avLst/>
          </a:prstGeom>
        </p:spPr>
      </p:pic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AC0BBB2-F1E3-4257-AF7F-B9188E1C0B02}"/>
              </a:ext>
            </a:extLst>
          </p:cNvPr>
          <p:cNvSpPr txBox="1">
            <a:spLocks/>
          </p:cNvSpPr>
          <p:nvPr/>
        </p:nvSpPr>
        <p:spPr>
          <a:xfrm>
            <a:off x="220186" y="205409"/>
            <a:ext cx="10846667" cy="1630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1- Interligar os 04 computadores em rede, colocando os nomes do PC0, como Servidor/Cliente, PC1 como </a:t>
            </a:r>
            <a:r>
              <a:rPr lang="pt-BR" altLang="pt-BR" sz="2400" dirty="0" err="1"/>
              <a:t>Estacao</a:t>
            </a:r>
            <a:r>
              <a:rPr lang="pt-BR" altLang="pt-BR" sz="2400" dirty="0"/>
              <a:t> 0, PC2 como </a:t>
            </a:r>
            <a:r>
              <a:rPr lang="pt-BR" altLang="pt-BR" sz="2400" dirty="0" err="1"/>
              <a:t>Estacao</a:t>
            </a:r>
            <a:r>
              <a:rPr lang="pt-BR" altLang="pt-BR" sz="2400" dirty="0"/>
              <a:t> 1 e PC3 como </a:t>
            </a:r>
            <a:r>
              <a:rPr lang="pt-BR" altLang="pt-BR" sz="2400" dirty="0" err="1"/>
              <a:t>Estacao</a:t>
            </a:r>
            <a:r>
              <a:rPr lang="pt-BR" altLang="pt-BR" sz="2400" dirty="0"/>
              <a:t> 4 e efetuar testes na mesma. </a:t>
            </a:r>
          </a:p>
          <a:p>
            <a:endParaRPr lang="pt-BR" altLang="pt-BR" sz="2400" dirty="0"/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933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220186" y="557834"/>
            <a:ext cx="5410116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675B9FF-D2D8-4387-8203-AE1AEDFB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584"/>
            <a:ext cx="12192000" cy="5428007"/>
          </a:xfrm>
          <a:prstGeom prst="rect">
            <a:avLst/>
          </a:prstGeom>
        </p:spPr>
      </p:pic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AC0BBB2-F1E3-4257-AF7F-B9188E1C0B02}"/>
              </a:ext>
            </a:extLst>
          </p:cNvPr>
          <p:cNvSpPr txBox="1">
            <a:spLocks/>
          </p:cNvSpPr>
          <p:nvPr/>
        </p:nvSpPr>
        <p:spPr>
          <a:xfrm>
            <a:off x="114168" y="-72888"/>
            <a:ext cx="10846667" cy="1630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2- Fazer a conexão da internet, da impressora de rede, bem como a redução de IPS e efetuar testes na mesma.</a:t>
            </a:r>
          </a:p>
          <a:p>
            <a:pPr>
              <a:buFont typeface="Arial" charset="0"/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1116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68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50</cp:revision>
  <dcterms:created xsi:type="dcterms:W3CDTF">2021-01-29T11:30:57Z</dcterms:created>
  <dcterms:modified xsi:type="dcterms:W3CDTF">2022-01-07T13:58:35Z</dcterms:modified>
</cp:coreProperties>
</file>