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FB21A-1F8E-4286-8210-428469AF5F56}" type="datetimeFigureOut">
              <a:rPr lang="pt-BR" smtClean="0"/>
              <a:pPr/>
              <a:t>08/02/2022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F8DB-CD2D-4828-8511-151970EA1A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IPV4 E IPV6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POFESSOR ROBERTO TRAINE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7967A4-05D9-4587-91D9-F6F977FD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5" y="0"/>
            <a:ext cx="6429375" cy="2143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3B0B81E-74DC-4A6E-B1AB-5CB7B280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86" y="2138440"/>
            <a:ext cx="6343650" cy="2171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05E5FAC-D8A6-497A-A19C-201C66A7A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3" y="4267355"/>
            <a:ext cx="6286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4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55B309-6416-4D76-B816-966F247E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0300" cy="20097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2A30EE-0A78-4FBF-8F36-366E24F8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988319"/>
            <a:ext cx="62579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2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48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2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17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62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490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</Words>
  <Application>Microsoft Office PowerPoint</Application>
  <PresentationFormat>Apresentação na tela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EXERCÍCIO IPV4 E IPV6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Roberto Claudio Gonçalves Pinto</cp:lastModifiedBy>
  <cp:revision>13</cp:revision>
  <dcterms:created xsi:type="dcterms:W3CDTF">2020-03-28T21:15:03Z</dcterms:created>
  <dcterms:modified xsi:type="dcterms:W3CDTF">2022-02-09T00:35:31Z</dcterms:modified>
</cp:coreProperties>
</file>