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93" r:id="rId2"/>
    <p:sldId id="295" r:id="rId3"/>
    <p:sldId id="258" r:id="rId4"/>
    <p:sldId id="297" r:id="rId5"/>
    <p:sldId id="259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5EEB6-1912-4C9C-A831-54F419224084}"/>
              </a:ext>
            </a:extLst>
          </p:cNvPr>
          <p:cNvSpPr txBox="1">
            <a:spLocks/>
          </p:cNvSpPr>
          <p:nvPr/>
        </p:nvSpPr>
        <p:spPr>
          <a:xfrm>
            <a:off x="344557" y="473006"/>
            <a:ext cx="5115339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PROJETO INTEGRADOR ESCOLA JUIZ DE FORA/RIO DE JANEIRO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368C04-7E73-4A22-BFDD-D23FF1E0183A}"/>
              </a:ext>
            </a:extLst>
          </p:cNvPr>
          <p:cNvSpPr txBox="1">
            <a:spLocks/>
          </p:cNvSpPr>
          <p:nvPr/>
        </p:nvSpPr>
        <p:spPr>
          <a:xfrm>
            <a:off x="1470991" y="5338073"/>
            <a:ext cx="1086678" cy="3953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UC1</a:t>
            </a:r>
          </a:p>
        </p:txBody>
      </p:sp>
    </p:spTree>
    <p:extLst>
      <p:ext uri="{BB962C8B-B14F-4D97-AF65-F5344CB8AC3E}">
        <p14:creationId xmlns:p14="http://schemas.microsoft.com/office/powerpoint/2010/main" val="3948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96F80EE6-0E34-4D59-A4BA-5C32AFFDB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524000"/>
            <a:ext cx="8915400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ts val="1500"/>
              </a:spcBef>
              <a:buClrTx/>
            </a:pPr>
            <a:r>
              <a:rPr lang="en-US" altLang="pt-BR" dirty="0">
                <a:solidFill>
                  <a:srgbClr val="080808"/>
                </a:solidFill>
                <a:latin typeface="Tahoma" panose="020B0604030504040204" pitchFamily="34" charset="0"/>
              </a:rPr>
              <a:t>TODOS OS COMPUTADORESD ESTÃO PEGANDO IPS AUTOMÁTICO GERADO PELO ROTEADOR WIFI, NECESSÁRIO UMA IMPRESSORA DE REDE NA ADMINISTRAÇÃO E OUTRAS PARA DEMAIS DEPARTAMENTOS, LEVAR EM CONSIDERAÇÃO A QUESTÃO DE SEGURANÇA DA MESMA E REDUNDÂNCIA COM RELAÇÃO A INTERNET E VERIFICAR DEMAIS AFINS DA REDE.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EC975B5-77E1-4B58-B9BC-CECA3622B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780" y="164403"/>
            <a:ext cx="67919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>
            <a:lvl1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ts val="2438"/>
              </a:spcBef>
              <a:buClrTx/>
            </a:pPr>
            <a:r>
              <a:rPr lang="en-US" altLang="pt-BR" sz="3900" b="1" dirty="0">
                <a:solidFill>
                  <a:srgbClr val="000000"/>
                </a:solidFill>
                <a:latin typeface="Tahoma" panose="020B0604030504040204" pitchFamily="34" charset="0"/>
              </a:rPr>
              <a:t>REDE JUIZ DE FORTA</a:t>
            </a:r>
          </a:p>
        </p:txBody>
      </p:sp>
    </p:spTree>
    <p:extLst>
      <p:ext uri="{BB962C8B-B14F-4D97-AF65-F5344CB8AC3E}">
        <p14:creationId xmlns:p14="http://schemas.microsoft.com/office/powerpoint/2010/main" val="164397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CEE0253-D89E-4FC8-85C0-07D90B66F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106017"/>
            <a:ext cx="12163425" cy="675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7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96F80EE6-0E34-4D59-A4BA-5C32AFFDB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524000"/>
            <a:ext cx="8915400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ts val="1500"/>
              </a:spcBef>
              <a:buClrTx/>
            </a:pPr>
            <a:r>
              <a:rPr lang="en-US" altLang="pt-BR" dirty="0">
                <a:solidFill>
                  <a:srgbClr val="080808"/>
                </a:solidFill>
                <a:latin typeface="Tahoma" panose="020B0604030504040204" pitchFamily="34" charset="0"/>
              </a:rPr>
              <a:t>TODOS OS COMPUTADORESD ESTÃO LENTOS TANTO NO ACESSO A REDE QUANTO A INTERNET, DEPARTAMENTOS ILHADOS NA REDE, PERDA DE DADOS E INVASÕES E QUEDA DE INTERNET CONSTANTE, REESTRUTURAR A MESMA.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EC975B5-77E1-4B58-B9BC-CECA3622B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780" y="164403"/>
            <a:ext cx="67919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>
            <a:lvl1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ts val="2438"/>
              </a:spcBef>
              <a:buClrTx/>
            </a:pPr>
            <a:r>
              <a:rPr lang="en-US" altLang="pt-BR" sz="3900" b="1" dirty="0">
                <a:solidFill>
                  <a:srgbClr val="000000"/>
                </a:solidFill>
                <a:latin typeface="Tahoma" panose="020B0604030504040204" pitchFamily="34" charset="0"/>
              </a:rPr>
              <a:t>REDE JUIZ DE FORTA</a:t>
            </a:r>
          </a:p>
        </p:txBody>
      </p:sp>
    </p:spTree>
    <p:extLst>
      <p:ext uri="{BB962C8B-B14F-4D97-AF65-F5344CB8AC3E}">
        <p14:creationId xmlns:p14="http://schemas.microsoft.com/office/powerpoint/2010/main" val="389609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5F2B751-28A7-4571-98D9-55485D5F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0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</TotalTime>
  <Words>100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Tahoma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50</cp:revision>
  <dcterms:created xsi:type="dcterms:W3CDTF">2021-01-29T11:30:57Z</dcterms:created>
  <dcterms:modified xsi:type="dcterms:W3CDTF">2022-01-24T11:18:45Z</dcterms:modified>
</cp:coreProperties>
</file>