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309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42D94-99FB-4CCC-8B0F-2EBDB69FC3A9}"/>
              </a:ext>
            </a:extLst>
          </p:cNvPr>
          <p:cNvSpPr txBox="1">
            <a:spLocks/>
          </p:cNvSpPr>
          <p:nvPr/>
        </p:nvSpPr>
        <p:spPr>
          <a:xfrm>
            <a:off x="458859" y="233541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D70C61-E699-49B7-A4AA-3D0BC478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6096000" cy="665259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229AE08-F782-40E9-8D38-F9906567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E34830-5AA6-4068-9009-57116B42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45B4A98-33AE-47B5-8132-B1AB6336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9"/>
            <a:ext cx="6096000" cy="66070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F9D685-F423-41DA-BAA1-31C3785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48"/>
            <a:ext cx="6096000" cy="66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837F69-C0FE-46B0-9AD4-1B0A8981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8765" cy="66128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EC6271-F997-4D6A-B332-09A6092A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5" y="9525"/>
            <a:ext cx="5969483" cy="66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D1A039-0223-470C-A4B5-47B9AF94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215270" cy="662608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17A530-E76A-4DB6-BA47-E22E45C0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0" y="19050"/>
            <a:ext cx="5976730" cy="66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066266-90D3-4756-A427-00A58C78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8633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0D07B2-86EB-4B7D-B180-7DAF7497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9524"/>
            <a:ext cx="6096001" cy="65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FF387D-082C-4E19-AA68-7FEE0778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662608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A01094-B2B2-4B9B-8696-C80E8C3D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6F6E73-7115-452C-B840-B11B08B7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93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4C10BB-BE82-4A21-9AC9-64C5AB16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C0A8F3-DFE4-4FCA-91B7-447761B1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2608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D5E1E4D-37E1-45C5-9BE5-9D904A5F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0"/>
            <a:ext cx="6096000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58</cp:revision>
  <dcterms:created xsi:type="dcterms:W3CDTF">2021-01-29T11:30:57Z</dcterms:created>
  <dcterms:modified xsi:type="dcterms:W3CDTF">2022-01-14T14:23:52Z</dcterms:modified>
</cp:coreProperties>
</file>