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0AC52-D404-48EC-8EA3-BA0C8B4F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D53A3F-A84E-45C5-AB90-C6A97E3EA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C4EBC-A62E-4CF8-92C7-FD1B9FEA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8B60A-D09B-4709-AC56-A6C76EC8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7266F-47B2-44FF-9736-6C45B71B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DF3E4-7D16-4370-82D4-E172CDE0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CF8174-0F87-4FEC-94FB-96387022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002903-725C-4949-AB57-C58A5F6A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F9505-CB0E-42DD-992C-12245DE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16E42-A4BA-4469-BD70-E292F34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34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A30990-813A-4727-B5D8-E1F590175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827E71-EC4C-43EC-8022-EB6F8C368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07D3D-D868-4287-9EBF-1CF2BDF0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14962E-3BE0-40EA-80AD-8FD3C0E9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4FD03-174B-4A54-AAC1-A1CF6158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3BD18-4A4D-4FD8-8DF7-649AAA89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CF2C00-E01B-44CB-83C0-5438D3E95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A79541-2F39-4577-AFC4-4AD66E73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6A029C-B87E-4F9D-8A7F-079AF4A2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72B58-EC8E-4E7D-85AF-1F79DE8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77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8D360-E88F-4171-8541-0E106D9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7C0DA-345C-4791-A98A-9C49753F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ECEFD9-DE99-4288-8A3D-BEB7B20A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C0430-6D75-440A-B9C2-59E0E545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96909-6A65-4B3B-87DA-6CFF3006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33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6BE9C-08E3-4F8B-BB17-D55DF5F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8F262-446F-482E-8613-8DE6E144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85071E-3033-4291-AFA2-77CE645B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77B6DA-952E-4A88-8312-3D02FF48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55FC8C-7A14-469D-B1F3-D25B92AF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681DC6-749C-43A4-AC41-52B093EB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692B2-6D89-4C43-BB74-4C9025E6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E633E6-C506-4ECC-8B98-AB5ECB21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9B9A93-F665-4BDC-9060-C042AF8D0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E1022D-306C-4CEB-AB54-58A9BD01F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591EBC-E13B-4828-8CCF-2C9E40D56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96567C-9E9C-4A26-86F7-E375F23D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48D0AC-28A8-412C-8EB6-F1AB1EA1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C7DEF0-3036-4E44-BFD1-3770D66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5B07-42B6-4003-81C9-AE7E3DD1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61EEEB-BD90-44F1-BD35-EC8834E0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F37256-C999-47F7-8C63-55A90DC2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FF8C6C-70A3-4AFF-891B-29777F3E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71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798B3C-AF1F-4E09-B825-3F209078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8DEFB0-4354-41B7-8E5B-64614E98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53E11B-D896-4ABB-AC76-7F055353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EEB3B-0F26-493F-86D6-923B380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CB7172-8C52-4938-A281-144D8F00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70CC9B-0D40-428F-85A8-48B8FBDC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88636E-79EA-4DC2-8E40-36FFFE61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86A80-1304-4252-939B-21FDB2AB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0431B9-145E-4680-B436-49BE8F1A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46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9BC6F-22EA-43FD-804F-02AE47D2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FEAF0F-1892-4A57-8628-652827D87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E6C2AB-16F9-4C0B-9C04-97549963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DCA11-232F-498B-8208-F55F76B7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55E3F-DEE0-4D03-A7D9-9CB42AD2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0FC7E0-615B-414C-BB6C-81C8C5A1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6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97EE7D-CB2D-467B-B7A7-34E3FFC5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316D5F-FB07-46C2-84E7-D8FA18E6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475DD-671B-466B-9F3F-C29149535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FE13-15F6-4C1D-B3A8-9BCDBFBFDA4E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67ABE-501B-4278-8FCD-BB6521849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94FC1D-6A10-44B5-9351-5CE1E2878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77FA-B4B0-453A-BE71-791DEE984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9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252917" y="578931"/>
            <a:ext cx="3882855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dirty="0"/>
              <a:t>ALGUNS SERVIDORES LINUX QUE PODEM SER IMPLEMANTADOS</a:t>
            </a:r>
            <a:endParaRPr lang="pt-BR" sz="3200" b="1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E1A06CC-4C61-4310-AB93-7875499E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92" y="0"/>
            <a:ext cx="7356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9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202AE47-9051-461B-935A-2ECDA793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209675"/>
            <a:ext cx="8801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5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Claudio Gonçalves Pinto</dc:creator>
  <cp:lastModifiedBy>Roberto Claudio Gonçalves Pinto</cp:lastModifiedBy>
  <cp:revision>2</cp:revision>
  <dcterms:created xsi:type="dcterms:W3CDTF">2022-03-04T16:10:36Z</dcterms:created>
  <dcterms:modified xsi:type="dcterms:W3CDTF">2022-03-04T16:52:23Z</dcterms:modified>
</cp:coreProperties>
</file>