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3" r:id="rId3"/>
    <p:sldId id="257" r:id="rId4"/>
    <p:sldId id="258" r:id="rId5"/>
    <p:sldId id="275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DF19B6-7F93-4A99-86A4-163DB69ED1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98B4EB4-7B7B-4971-9B4D-95B9E52C3C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4B56F8D-0F83-4402-A295-6F972E038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3AEB8-44BC-455B-8FF4-86F060CCED21}" type="datetimeFigureOut">
              <a:rPr lang="pt-BR" smtClean="0"/>
              <a:t>04/03/2022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7D66FDB-E76C-47D4-B78F-1F0CEDC7F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97D42B3-C30E-4DE8-AD6E-DED6B4B46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A2654-1DDA-4D74-8DFB-9952E7D8A9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2804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12DC1F-0BA1-414F-BA31-CC3AB1FCD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556FFFF-57B8-46D2-941A-3C51EFB4B3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F72BCEE-60DA-44BF-BF42-0C65A3E00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3AEB8-44BC-455B-8FF4-86F060CCED21}" type="datetimeFigureOut">
              <a:rPr lang="pt-BR" smtClean="0"/>
              <a:t>04/03/2022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7F2B175-3EFE-45A9-B6C8-18007AA2C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AB21E23-B32D-4A15-B42D-EFE0E480A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A2654-1DDA-4D74-8DFB-9952E7D8A9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5136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1CC6169-839E-4A7C-9930-51735185C9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CD777BE-3EF5-44F5-A8CB-A319E88446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3AE13A0-EF85-43D5-83A1-B19D77809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3AEB8-44BC-455B-8FF4-86F060CCED21}" type="datetimeFigureOut">
              <a:rPr lang="pt-BR" smtClean="0"/>
              <a:t>04/03/2022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CFF9FCA-FC45-40E8-9AB6-6ED2DCF1D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0C90C66-AE99-46AD-BC8C-43782E9E5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A2654-1DDA-4D74-8DFB-9952E7D8A9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8502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CC7CFCBE-1795-4814-9CA5-63EE788E90C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C9D17039-45F2-4D6B-8D3C-552551612A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C6B8D1D-023E-4BB3-AB42-36DF549DFD5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AB155352-B7A7-496B-869A-209C2BECAE1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C83A90EE-B149-49F5-8374-BD1A1224CE3B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563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C8CD220F-6851-4DD1-A105-F8210E32EF5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143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4" name="Imagem 3" descr="Senac">
            <a:extLst>
              <a:ext uri="{FF2B5EF4-FFF2-40B4-BE49-F238E27FC236}">
                <a16:creationId xmlns:a16="http://schemas.microsoft.com/office/drawing/2014/main" id="{A34904F6-0A25-48AC-8173-1609238D392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5071" y="2361393"/>
            <a:ext cx="2101858" cy="1373214"/>
          </a:xfrm>
          <a:prstGeom prst="rect">
            <a:avLst/>
          </a:prstGeom>
        </p:spPr>
      </p:pic>
      <p:pic>
        <p:nvPicPr>
          <p:cNvPr id="5" name="Imagem 4" descr="Siga o Senac em Minas nas Redes Sociais:&#10;&#10;Facebook&#10;Instagram&#10;Tik Tok&#10;Twitter&#10;LinkedIn&#10;YouTube">
            <a:extLst>
              <a:ext uri="{FF2B5EF4-FFF2-40B4-BE49-F238E27FC236}">
                <a16:creationId xmlns:a16="http://schemas.microsoft.com/office/drawing/2014/main" id="{3F36380C-B260-4FCB-A0EB-A5813AF7890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1944" y="4250434"/>
            <a:ext cx="3948113" cy="1271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028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C6B886-FE8B-4B65-BD39-0B9366C6D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91816E2-1CB2-458A-A9FB-42C57AA1FA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536727C-93F8-4CFC-A0B6-AE4FA962F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3AEB8-44BC-455B-8FF4-86F060CCED21}" type="datetimeFigureOut">
              <a:rPr lang="pt-BR" smtClean="0"/>
              <a:t>04/03/2022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BDDFD9A-5C73-430D-ACFB-B37DFF949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961BC24-3337-4690-BE24-04BAE3BA6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A2654-1DDA-4D74-8DFB-9952E7D8A9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5586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78C5CE-6DB0-4A4F-A153-292B49E67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91A94A-E321-45CE-A5DB-2EC3A15AFD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2C52502-2438-498B-85D0-55DACE26B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3AEB8-44BC-455B-8FF4-86F060CCED21}" type="datetimeFigureOut">
              <a:rPr lang="pt-BR" smtClean="0"/>
              <a:t>04/03/2022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22A3CAD-4F10-4E88-B82A-7AEF7231D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4F70687-5590-44A6-BE02-1230069B2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A2654-1DDA-4D74-8DFB-9952E7D8A9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3293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DEEEEF-7B23-414E-B758-8DBA2492F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91EFB38-0753-4152-ACE6-C689B7CA25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DFB65D6-542E-44E0-8D0A-AD28ED8602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E5D595A-0A32-43C0-9914-5C6AA5767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3AEB8-44BC-455B-8FF4-86F060CCED21}" type="datetimeFigureOut">
              <a:rPr lang="pt-BR" smtClean="0"/>
              <a:t>04/03/2022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1C04022-54A5-41AD-96AE-A42822F59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A847EBE-6C2E-4465-BD08-3AA47DA4F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A2654-1DDA-4D74-8DFB-9952E7D8A9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1881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B44498-0CBC-4257-B3BF-090686EF6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BCAA1D3-7C78-4340-9F85-C8331FEC62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B588DDD-93F3-4E6B-9460-6038821886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CAFB627-ED5A-472D-BEC0-62231C4926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626379E-F338-4BDD-AF32-5F3AC47951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F4198DE-D02B-4310-AB11-EBB109CFE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3AEB8-44BC-455B-8FF4-86F060CCED21}" type="datetimeFigureOut">
              <a:rPr lang="pt-BR" smtClean="0"/>
              <a:t>04/03/2022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A7E028A-8889-4B9C-A322-53A799040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01F9B36-224B-489D-9BAB-B9124E8F7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A2654-1DDA-4D74-8DFB-9952E7D8A9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5831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DEE485-6F7F-4DE7-A75E-DA3DA3E33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E7CE09C-8E06-44A5-BD84-456CF19E9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3AEB8-44BC-455B-8FF4-86F060CCED21}" type="datetimeFigureOut">
              <a:rPr lang="pt-BR" smtClean="0"/>
              <a:t>04/03/2022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E25FA25-755A-4EC2-AA0A-4D6612B9C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E18E8ED-525F-4F54-902D-98F8EF8D0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A2654-1DDA-4D74-8DFB-9952E7D8A9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8557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96A2044-C02C-4186-972B-4C41B0725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3AEB8-44BC-455B-8FF4-86F060CCED21}" type="datetimeFigureOut">
              <a:rPr lang="pt-BR" smtClean="0"/>
              <a:t>04/03/2022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7C96D03-A7DA-4309-97CF-5506D269C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CA30524-37A3-4302-B651-D9EB8FFC0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A2654-1DDA-4D74-8DFB-9952E7D8A9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9655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A5659B-31E9-4F69-BA50-056D1198B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68027CB-6C97-42B2-95FC-2F5F0197D2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8CBF91B-5E18-428E-A839-E142A896DB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ED16819-91F2-43C4-863D-CBBE03BAB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3AEB8-44BC-455B-8FF4-86F060CCED21}" type="datetimeFigureOut">
              <a:rPr lang="pt-BR" smtClean="0"/>
              <a:t>04/03/2022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0B65D25-9193-4C1C-A344-EB1B0B63A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7338D84-6CC9-4347-AC30-38BBA0891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A2654-1DDA-4D74-8DFB-9952E7D8A9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2908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B2976E-2E0C-4457-8718-F2F536BAC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6B96DB9-EFC0-4ABD-89A6-29E05F923E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2A8F9CF-80DA-4A0D-A7CF-4FF2AE4177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22F5A27-3CE2-4D3C-B2C0-8716C2FE5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3AEB8-44BC-455B-8FF4-86F060CCED21}" type="datetimeFigureOut">
              <a:rPr lang="pt-BR" smtClean="0"/>
              <a:t>04/03/2022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5BA4E7D-DDCE-4FCF-9EC9-16F4B6183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B11D11C-7C79-439B-B3E6-A631B958C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A2654-1DDA-4D74-8DFB-9952E7D8A9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4341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2F7C4C9C-0DFF-41EA-833A-5EB42C73F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6D7FF6A-6909-47E8-B12A-9DB767BC72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954E3F2-FD6E-4FDA-AE13-C369FC5F6B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73AEB8-44BC-455B-8FF4-86F060CCED21}" type="datetimeFigureOut">
              <a:rPr lang="pt-BR" smtClean="0"/>
              <a:t>04/03/2022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7311960-429C-4D73-8010-4C98ACEF58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D90AC3B-9DD1-45D4-BABE-E10C1F4FE4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AA2654-1DDA-4D74-8DFB-9952E7D8A9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9383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>
            <a:extLst>
              <a:ext uri="{FF2B5EF4-FFF2-40B4-BE49-F238E27FC236}">
                <a16:creationId xmlns:a16="http://schemas.microsoft.com/office/drawing/2014/main" id="{6076CA15-4E61-49A9-B697-DF9AB52EE186}"/>
              </a:ext>
            </a:extLst>
          </p:cNvPr>
          <p:cNvSpPr txBox="1"/>
          <p:nvPr/>
        </p:nvSpPr>
        <p:spPr>
          <a:xfrm>
            <a:off x="561974" y="587625"/>
            <a:ext cx="11210925" cy="23791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pt-BR" sz="1800" dirty="0">
              <a:solidFill>
                <a:schemeClr val="bg1"/>
              </a:solidFill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pt-BR" sz="2400" dirty="0">
              <a:solidFill>
                <a:schemeClr val="bg1"/>
              </a:solidFill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pt-BR" b="1" dirty="0">
              <a:solidFill>
                <a:schemeClr val="bg1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pt-BR" sz="2800" b="1" dirty="0">
              <a:solidFill>
                <a:schemeClr val="bg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pt-BR" sz="2800" b="1" dirty="0">
              <a:solidFill>
                <a:schemeClr val="bg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DD6D37B6-C7C4-40F0-B4B3-98E679B551BF}"/>
              </a:ext>
            </a:extLst>
          </p:cNvPr>
          <p:cNvSpPr txBox="1">
            <a:spLocks/>
          </p:cNvSpPr>
          <p:nvPr/>
        </p:nvSpPr>
        <p:spPr>
          <a:xfrm>
            <a:off x="180562" y="1124750"/>
            <a:ext cx="4757531" cy="319545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ESTUDO DE CASO PROBLEMAS E SOLUÇÕES PARTE QUATRO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EF1B866D-1921-4591-971E-9CE7240C8383}"/>
              </a:ext>
            </a:extLst>
          </p:cNvPr>
          <p:cNvSpPr txBox="1">
            <a:spLocks/>
          </p:cNvSpPr>
          <p:nvPr/>
        </p:nvSpPr>
        <p:spPr>
          <a:xfrm>
            <a:off x="1245705" y="4320209"/>
            <a:ext cx="3988904" cy="16557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REDES E AFINS</a:t>
            </a:r>
          </a:p>
        </p:txBody>
      </p:sp>
    </p:spTree>
    <p:extLst>
      <p:ext uri="{BB962C8B-B14F-4D97-AF65-F5344CB8AC3E}">
        <p14:creationId xmlns:p14="http://schemas.microsoft.com/office/powerpoint/2010/main" val="875525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DBED3C-5F1C-40FE-99C0-A8E2324F1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12" y="365125"/>
            <a:ext cx="12124888" cy="5591058"/>
          </a:xfrm>
        </p:spPr>
        <p:txBody>
          <a:bodyPr>
            <a:normAutofit fontScale="90000"/>
          </a:bodyPr>
          <a:lstStyle/>
          <a:p>
            <a:r>
              <a:rPr lang="pt-BR" dirty="0" err="1"/>
              <a:t>Compuadores</a:t>
            </a:r>
            <a:r>
              <a:rPr lang="pt-BR" dirty="0"/>
              <a:t> pc1 e pc3 não conseguem </a:t>
            </a:r>
            <a:r>
              <a:rPr lang="pt-BR" dirty="0" err="1"/>
              <a:t>logar</a:t>
            </a:r>
            <a:r>
              <a:rPr lang="pt-BR" dirty="0"/>
              <a:t> na rede, impressora de rede do administrativo não é acessada pelos computadores do mesmo e portanto não imprimi, todos os computadores e demais dispositivos da rede com o terceiro octeto rede 10, internet da algar em manutenção, com previsão de repara em 72 horas, rede invadida o que fazer para mitigar danos </a:t>
            </a:r>
            <a:r>
              <a:rPr lang="pt-BR" dirty="0" err="1"/>
              <a:t>p´resentes</a:t>
            </a:r>
            <a:r>
              <a:rPr lang="pt-BR" dirty="0"/>
              <a:t> e futuros, quem tem que acessar o servidor plataforma mudo web e como fazer isto, quem pode acessar a outra impressora de rede e de que forma configurar esta?</a:t>
            </a:r>
          </a:p>
        </p:txBody>
      </p:sp>
    </p:spTree>
    <p:extLst>
      <p:ext uri="{BB962C8B-B14F-4D97-AF65-F5344CB8AC3E}">
        <p14:creationId xmlns:p14="http://schemas.microsoft.com/office/powerpoint/2010/main" val="777954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03A2EE42-E4F0-407D-B9C9-863E44A446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21" y="117446"/>
            <a:ext cx="12071757" cy="6858000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98DFBBAB-6381-4FC4-A956-C079FFDF5F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6815" y="23070"/>
            <a:ext cx="2790825" cy="134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132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318D3EC7-9140-4D43-B6F2-8B5CCF84CC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762" y="142875"/>
            <a:ext cx="10658475" cy="6572250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483A1F40-A16A-46F7-A4FE-8C5346D8E6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7449" y="0"/>
            <a:ext cx="1466850" cy="115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133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6063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110</Words>
  <Application>Microsoft Office PowerPoint</Application>
  <PresentationFormat>Widescreen</PresentationFormat>
  <Paragraphs>6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do Office</vt:lpstr>
      <vt:lpstr>Apresentação do PowerPoint</vt:lpstr>
      <vt:lpstr>Compuadores pc1 e pc3 não conseguem logar na rede, impressora de rede do administrativo não é acessada pelos computadores do mesmo e portanto não imprimi, todos os computadores e demais dispositivos da rede com o terceiro octeto rede 10, internet da algar em manutenção, com previsão de repara em 72 horas, rede invadida o que fazer para mitigar danos p´resentes e futuros, quem tem que acessar o servidor plataforma mudo web e como fazer isto, quem pode acessar a outra impressora de rede e de que forma configurar esta?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Roberto Claudio Gonçalves Pinto</dc:creator>
  <cp:lastModifiedBy>Roberto Claudio Gonçalves Pinto</cp:lastModifiedBy>
  <cp:revision>2</cp:revision>
  <dcterms:created xsi:type="dcterms:W3CDTF">2022-03-04T17:35:47Z</dcterms:created>
  <dcterms:modified xsi:type="dcterms:W3CDTF">2022-03-04T17:45:55Z</dcterms:modified>
</cp:coreProperties>
</file>