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93" r:id="rId2"/>
    <p:sldId id="294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17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80" r:id="rId12"/>
    <p:sldLayoutId id="2147483664" r:id="rId13"/>
    <p:sldLayoutId id="2147483652" r:id="rId14"/>
    <p:sldLayoutId id="2147483653" r:id="rId15"/>
    <p:sldLayoutId id="2147483654" r:id="rId16"/>
    <p:sldLayoutId id="2147483656" r:id="rId17"/>
    <p:sldLayoutId id="2147483660" r:id="rId18"/>
    <p:sldLayoutId id="2147483661" r:id="rId19"/>
    <p:sldLayoutId id="2147483657" r:id="rId20"/>
    <p:sldLayoutId id="2147483658" r:id="rId21"/>
    <p:sldLayoutId id="2147483659" r:id="rId22"/>
    <p:sldLayoutId id="2147483662" r:id="rId23"/>
    <p:sldLayoutId id="2147483663" r:id="rId2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24C9C88-A526-4DA4-BBCB-EB0738594EC9}"/>
              </a:ext>
            </a:extLst>
          </p:cNvPr>
          <p:cNvSpPr txBox="1"/>
          <p:nvPr/>
        </p:nvSpPr>
        <p:spPr>
          <a:xfrm>
            <a:off x="0" y="725556"/>
            <a:ext cx="4664765" cy="1452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REPARANDO DEFEITOS EM UMA REDE NO PACKET TRACER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4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3B20425-EBA4-4975-AA43-7AAF6CFDDBE7}"/>
              </a:ext>
            </a:extLst>
          </p:cNvPr>
          <p:cNvSpPr txBox="1"/>
          <p:nvPr/>
        </p:nvSpPr>
        <p:spPr>
          <a:xfrm>
            <a:off x="220186" y="557834"/>
            <a:ext cx="5410116" cy="666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3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9AC0BBB2-F1E3-4257-AF7F-B9188E1C0B02}"/>
              </a:ext>
            </a:extLst>
          </p:cNvPr>
          <p:cNvSpPr txBox="1">
            <a:spLocks/>
          </p:cNvSpPr>
          <p:nvPr/>
        </p:nvSpPr>
        <p:spPr>
          <a:xfrm>
            <a:off x="114168" y="-72888"/>
            <a:ext cx="10846667" cy="16300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sz="2400" dirty="0"/>
          </a:p>
          <a:p>
            <a:endParaRPr lang="pt-BR" altLang="pt-BR" sz="2400" dirty="0"/>
          </a:p>
          <a:p>
            <a:pPr marL="0" indent="0">
              <a:buNone/>
            </a:pPr>
            <a:r>
              <a:rPr lang="pt-BR" altLang="pt-BR" sz="2400" dirty="0"/>
              <a:t>1- O PC1 Servidor/Cliente não é acessado por ninguém.</a:t>
            </a:r>
          </a:p>
          <a:p>
            <a:pPr marL="0" indent="0">
              <a:buNone/>
            </a:pPr>
            <a:r>
              <a:rPr lang="pt-BR" altLang="pt-BR" sz="2400" dirty="0"/>
              <a:t>2- PC5 e PC2 não acessam a rede.</a:t>
            </a:r>
          </a:p>
          <a:p>
            <a:pPr>
              <a:buFont typeface="Arial" charset="0"/>
              <a:buNone/>
            </a:pPr>
            <a:r>
              <a:rPr lang="pt-BR" altLang="pt-BR" sz="2400" dirty="0"/>
              <a:t> </a:t>
            </a:r>
          </a:p>
          <a:p>
            <a:endParaRPr lang="pt-BR" alt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0F26D5F-FF0D-4445-8C8D-DDBEB72C7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24583"/>
            <a:ext cx="12192000" cy="538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2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617</TotalTime>
  <Words>30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usuario</cp:lastModifiedBy>
  <cp:revision>50</cp:revision>
  <dcterms:created xsi:type="dcterms:W3CDTF">2021-01-29T11:30:57Z</dcterms:created>
  <dcterms:modified xsi:type="dcterms:W3CDTF">2021-12-21T23:57:58Z</dcterms:modified>
</cp:coreProperties>
</file>