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7" r:id="rId13"/>
    <p:sldId id="288" r:id="rId14"/>
    <p:sldId id="289" r:id="rId15"/>
    <p:sldId id="29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88477" y="646043"/>
            <a:ext cx="3016115" cy="2264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INSTALAÇÃO </a:t>
            </a:r>
            <a:r>
              <a:rPr lang="pt-BR" sz="3200" b="1"/>
              <a:t>DO UBUTUM </a:t>
            </a:r>
            <a:r>
              <a:rPr lang="pt-BR" sz="3200" b="1" dirty="0"/>
              <a:t>SERVER 20.04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32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7326BF-A14A-44C3-B29B-0220D840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0C70B1A-02C0-48AA-969D-9FDB5D9F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1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9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9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5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BEF2E9-612A-48E3-99F6-15FE4E96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DC6C4B-9735-4543-82B5-ECFF7DA5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68865E-5AE5-48D2-AD6A-02BAD5A5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E4F8973-5540-4796-89AA-04581AA4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566B22F-F3C5-46B5-BBA3-7125AD41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4DF9B33-5346-4CBF-B72C-33D2554F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82F076-5A78-43A2-923D-367176B7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9A8E291-E942-45B9-A2C3-8D2DAEC3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676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CFCC67-121A-4C5C-BE4F-1B801C4D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167612"/>
            <a:ext cx="12191999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6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61</cp:revision>
  <dcterms:created xsi:type="dcterms:W3CDTF">2021-01-29T11:30:57Z</dcterms:created>
  <dcterms:modified xsi:type="dcterms:W3CDTF">2022-02-18T18:53:25Z</dcterms:modified>
</cp:coreProperties>
</file>