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9" r:id="rId3"/>
    <p:sldId id="279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 PARTE DOIS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1245705" y="4320209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6C8C1-BCB0-45D4-9741-6270FCBCACC5}"/>
              </a:ext>
            </a:extLst>
          </p:cNvPr>
          <p:cNvSpPr/>
          <p:nvPr/>
        </p:nvSpPr>
        <p:spPr>
          <a:xfrm>
            <a:off x="0" y="0"/>
            <a:ext cx="12192000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UC3 PRIMEIRA PARTE</a:t>
            </a:r>
          </a:p>
          <a:p>
            <a:pPr>
              <a:lnSpc>
                <a:spcPct val="115000"/>
              </a:lnSpc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Segundo:  computadores da Diretoria, Administração e Secretaria não acessam o Servidor de autenticação.</a:t>
            </a:r>
          </a:p>
          <a:p>
            <a:pPr>
              <a:lnSpc>
                <a:spcPct val="115000"/>
              </a:lnSpc>
            </a:pPr>
            <a:endParaRPr lang="pt-BR" sz="2400" dirty="0"/>
          </a:p>
          <a:p>
            <a:pPr>
              <a:lnSpc>
                <a:spcPct val="115000"/>
              </a:lnSpc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16A031-39FC-4243-BFAC-80E8C77D61D6}"/>
              </a:ext>
            </a:extLst>
          </p:cNvPr>
          <p:cNvSpPr/>
          <p:nvPr/>
        </p:nvSpPr>
        <p:spPr>
          <a:xfrm>
            <a:off x="0" y="0"/>
            <a:ext cx="12192000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Segundo:  computadores da Diretoria, Administração e Secretaria não acessam o Servidor de autenticação.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21C89B-CD4B-4FAE-AE5D-CEB00468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612"/>
            <a:ext cx="12192000" cy="55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46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72</cp:revision>
  <dcterms:created xsi:type="dcterms:W3CDTF">2021-01-29T11:30:57Z</dcterms:created>
  <dcterms:modified xsi:type="dcterms:W3CDTF">2022-01-24T18:11:20Z</dcterms:modified>
</cp:coreProperties>
</file>