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4" r:id="rId2"/>
    <p:sldId id="259" r:id="rId3"/>
    <p:sldId id="280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076CA15-4E61-49A9-B697-DF9AB52EE186}"/>
              </a:ext>
            </a:extLst>
          </p:cNvPr>
          <p:cNvSpPr txBox="1"/>
          <p:nvPr/>
        </p:nvSpPr>
        <p:spPr>
          <a:xfrm>
            <a:off x="561974" y="587625"/>
            <a:ext cx="11210925" cy="2379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4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8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8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D6D37B6-C7C4-40F0-B4B3-98E679B551BF}"/>
              </a:ext>
            </a:extLst>
          </p:cNvPr>
          <p:cNvSpPr txBox="1">
            <a:spLocks/>
          </p:cNvSpPr>
          <p:nvPr/>
        </p:nvSpPr>
        <p:spPr>
          <a:xfrm>
            <a:off x="180562" y="1124750"/>
            <a:ext cx="4757531" cy="31954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ESTUDO DE CASO PROBLEMAS E SOLUÇÕES PARTE TRÊS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EF1B866D-1921-4591-971E-9CE7240C8383}"/>
              </a:ext>
            </a:extLst>
          </p:cNvPr>
          <p:cNvSpPr txBox="1">
            <a:spLocks/>
          </p:cNvSpPr>
          <p:nvPr/>
        </p:nvSpPr>
        <p:spPr>
          <a:xfrm>
            <a:off x="1245705" y="4320209"/>
            <a:ext cx="3988904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REDES E AFINS</a:t>
            </a:r>
          </a:p>
        </p:txBody>
      </p:sp>
    </p:spTree>
    <p:extLst>
      <p:ext uri="{BB962C8B-B14F-4D97-AF65-F5344CB8AC3E}">
        <p14:creationId xmlns:p14="http://schemas.microsoft.com/office/powerpoint/2010/main" val="8755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6B6C8C1-BCB0-45D4-9741-6270FCBCACC5}"/>
              </a:ext>
            </a:extLst>
          </p:cNvPr>
          <p:cNvSpPr/>
          <p:nvPr/>
        </p:nvSpPr>
        <p:spPr>
          <a:xfrm>
            <a:off x="0" y="0"/>
            <a:ext cx="12192000" cy="2191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UC3 PRIMEIRA PARTE</a:t>
            </a:r>
          </a:p>
          <a:p>
            <a:pPr>
              <a:lnSpc>
                <a:spcPct val="115000"/>
              </a:lnSpc>
            </a:pPr>
            <a:r>
              <a:rPr lang="pt-BR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Terceiro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:  computadores da Diretoria, Administração e Secretaria não acessam 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domrínio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escola.com.br</a:t>
            </a:r>
          </a:p>
          <a:p>
            <a:pPr>
              <a:lnSpc>
                <a:spcPct val="115000"/>
              </a:lnSpc>
            </a:pPr>
            <a:endParaRPr lang="pt-BR" sz="2400" dirty="0"/>
          </a:p>
          <a:p>
            <a:pPr>
              <a:lnSpc>
                <a:spcPct val="115000"/>
              </a:lnSpc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1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616A031-39FC-4243-BFAC-80E8C77D61D6}"/>
              </a:ext>
            </a:extLst>
          </p:cNvPr>
          <p:cNvSpPr/>
          <p:nvPr/>
        </p:nvSpPr>
        <p:spPr>
          <a:xfrm>
            <a:off x="0" y="0"/>
            <a:ext cx="12192000" cy="916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Terceiro: computadores da Diretoria, Administração e Secretaria não acessam 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domrínio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escola.com.br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C728C9D-63FE-411B-ABEB-704E8094A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0612"/>
            <a:ext cx="12192000" cy="550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1176</TotalTime>
  <Words>51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72</cp:revision>
  <dcterms:created xsi:type="dcterms:W3CDTF">2021-01-29T11:30:57Z</dcterms:created>
  <dcterms:modified xsi:type="dcterms:W3CDTF">2022-01-24T18:12:06Z</dcterms:modified>
</cp:coreProperties>
</file>