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8" r:id="rId3"/>
    <p:sldId id="276" r:id="rId4"/>
    <p:sldId id="277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c-i-d/documentatio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774608" y="3791309"/>
            <a:ext cx="3341078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LINUX NO AD DO WINDOWS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52E500-B978-4D0C-B9B3-E32B3E1CB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99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1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F70B9A8-E374-45BB-9FD7-9FB34CD4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9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A21ECF0-3EB5-4C16-A141-BD16C02F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5733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54E1CAF-C981-4570-AF53-6A73AC5C0965}"/>
              </a:ext>
            </a:extLst>
          </p:cNvPr>
          <p:cNvSpPr/>
          <p:nvPr/>
        </p:nvSpPr>
        <p:spPr>
          <a:xfrm>
            <a:off x="-83390" y="5745041"/>
            <a:ext cx="12275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FFFF"/>
                </a:solidFill>
                <a:latin typeface="Arial" panose="020B0604020202020204" pitchFamily="34" charset="0"/>
              </a:rPr>
              <a:t>Referências:</a:t>
            </a:r>
            <a:br>
              <a:rPr lang="pt-BR" dirty="0"/>
            </a:br>
            <a:br>
              <a:rPr lang="pt-BR" dirty="0"/>
            </a:br>
            <a:r>
              <a:rPr lang="pt-BR" dirty="0">
                <a:solidFill>
                  <a:srgbClr val="7F7FFF"/>
                </a:solidFill>
                <a:latin typeface="Arial" panose="020B0604020202020204" pitchFamily="34" charset="0"/>
                <a:hlinkClick r:id="rId3"/>
              </a:rPr>
              <a:t>https://sourceforge.net/p/c-i-d/documentation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879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20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98</cp:revision>
  <dcterms:created xsi:type="dcterms:W3CDTF">2021-01-29T11:30:57Z</dcterms:created>
  <dcterms:modified xsi:type="dcterms:W3CDTF">2022-04-11T20:25:48Z</dcterms:modified>
</cp:coreProperties>
</file>